
<file path=[Content_Types].xml><?xml version="1.0" encoding="utf-8"?>
<Types xmlns="http://schemas.openxmlformats.org/package/2006/content-types">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Lst>
  <p:sldSz cx="9144000" cy="5143500" type="screen16x9"/>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Arial"/>
      </a:defRPr>
    </a:lvl1pPr>
    <a:lvl2pPr marL="0" marR="0" indent="4572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Arial"/>
      </a:defRPr>
    </a:lvl2pPr>
    <a:lvl3pPr marL="0" marR="0" indent="9144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Arial"/>
      </a:defRPr>
    </a:lvl3pPr>
    <a:lvl4pPr marL="0" marR="0" indent="13716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Arial"/>
      </a:defRPr>
    </a:lvl4pPr>
    <a:lvl5pPr marL="0" marR="0" indent="18288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Arial"/>
      </a:defRPr>
    </a:lvl5pPr>
    <a:lvl6pPr marL="0" marR="0" indent="22860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Arial"/>
      </a:defRPr>
    </a:lvl6pPr>
    <a:lvl7pPr marL="0" marR="0" indent="27432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Arial"/>
      </a:defRPr>
    </a:lvl7pPr>
    <a:lvl8pPr marL="0" marR="0" indent="32004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Arial"/>
      </a:defRPr>
    </a:lvl8pPr>
    <a:lvl9pPr marL="0" marR="0" indent="36576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BCBCB"/>
          </a:solidFill>
        </a:fill>
      </a:tcStyle>
    </a:wholeTbl>
    <a:band2H>
      <a:tcTxStyle/>
      <a:tcStyle>
        <a:tcBdr/>
        <a:fill>
          <a:solidFill>
            <a:srgbClr val="E7E7E7"/>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wholeTbl>
    <a:band2H>
      <a:tcTxStyle/>
      <a:tcStyle>
        <a:tcBdr/>
        <a:fill>
          <a:solidFill>
            <a:schemeClr val="accent6">
              <a:lumOff val="4223"/>
            </a:schemeClr>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lumOff val="19390"/>
            </a:schemeClr>
          </a:solidFill>
        </a:fill>
      </a:tcStyle>
    </a:wholeTbl>
    <a:band2H>
      <a:tcTxStyle/>
      <a:tcStyle>
        <a:tcBdr/>
        <a:fill>
          <a:solidFill>
            <a:srgbClr val="FBFBFB"/>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30"/>
    <p:restoredTop sz="94619"/>
  </p:normalViewPr>
  <p:slideViewPr>
    <p:cSldViewPr snapToGrid="0" snapToObjects="1">
      <p:cViewPr varScale="1">
        <p:scale>
          <a:sx n="130" d="100"/>
          <a:sy n="130" d="100"/>
        </p:scale>
        <p:origin x="184"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86" name="Shape 386"/>
          <p:cNvSpPr>
            <a:spLocks noGrp="1" noRot="1" noChangeAspect="1"/>
          </p:cNvSpPr>
          <p:nvPr>
            <p:ph type="sldImg"/>
          </p:nvPr>
        </p:nvSpPr>
        <p:spPr>
          <a:xfrm>
            <a:off x="1143000" y="685800"/>
            <a:ext cx="4572000" cy="3429000"/>
          </a:xfrm>
          <a:prstGeom prst="rect">
            <a:avLst/>
          </a:prstGeom>
        </p:spPr>
        <p:txBody>
          <a:bodyPr/>
          <a:lstStyle/>
          <a:p>
            <a:endParaRPr/>
          </a:p>
        </p:txBody>
      </p:sp>
      <p:sp>
        <p:nvSpPr>
          <p:cNvPr id="387" name="Shape 387"/>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defRPr sz="1200">
        <a:latin typeface="+mj-lt"/>
        <a:ea typeface="+mj-ea"/>
        <a:cs typeface="+mj-cs"/>
        <a:sym typeface="Arial"/>
      </a:defRPr>
    </a:lvl1pPr>
    <a:lvl2pPr indent="228600" defTabSz="457200" latinLnBrk="0">
      <a:defRPr sz="1200">
        <a:latin typeface="+mj-lt"/>
        <a:ea typeface="+mj-ea"/>
        <a:cs typeface="+mj-cs"/>
        <a:sym typeface="Arial"/>
      </a:defRPr>
    </a:lvl2pPr>
    <a:lvl3pPr indent="457200" defTabSz="457200" latinLnBrk="0">
      <a:defRPr sz="1200">
        <a:latin typeface="+mj-lt"/>
        <a:ea typeface="+mj-ea"/>
        <a:cs typeface="+mj-cs"/>
        <a:sym typeface="Arial"/>
      </a:defRPr>
    </a:lvl3pPr>
    <a:lvl4pPr indent="685800" defTabSz="457200" latinLnBrk="0">
      <a:defRPr sz="1200">
        <a:latin typeface="+mj-lt"/>
        <a:ea typeface="+mj-ea"/>
        <a:cs typeface="+mj-cs"/>
        <a:sym typeface="Arial"/>
      </a:defRPr>
    </a:lvl4pPr>
    <a:lvl5pPr indent="914400" defTabSz="457200" latinLnBrk="0">
      <a:defRPr sz="1200">
        <a:latin typeface="+mj-lt"/>
        <a:ea typeface="+mj-ea"/>
        <a:cs typeface="+mj-cs"/>
        <a:sym typeface="Arial"/>
      </a:defRPr>
    </a:lvl5pPr>
    <a:lvl6pPr indent="1143000" defTabSz="457200" latinLnBrk="0">
      <a:defRPr sz="1200">
        <a:latin typeface="+mj-lt"/>
        <a:ea typeface="+mj-ea"/>
        <a:cs typeface="+mj-cs"/>
        <a:sym typeface="Arial"/>
      </a:defRPr>
    </a:lvl6pPr>
    <a:lvl7pPr indent="1371600" defTabSz="457200" latinLnBrk="0">
      <a:defRPr sz="1200">
        <a:latin typeface="+mj-lt"/>
        <a:ea typeface="+mj-ea"/>
        <a:cs typeface="+mj-cs"/>
        <a:sym typeface="Arial"/>
      </a:defRPr>
    </a:lvl7pPr>
    <a:lvl8pPr indent="1600200" defTabSz="457200" latinLnBrk="0">
      <a:defRPr sz="1200">
        <a:latin typeface="+mj-lt"/>
        <a:ea typeface="+mj-ea"/>
        <a:cs typeface="+mj-cs"/>
        <a:sym typeface="Arial"/>
      </a:defRPr>
    </a:lvl8pPr>
    <a:lvl9pPr indent="1828800" defTabSz="457200" latinLnBrk="0">
      <a:defRPr sz="1200">
        <a:latin typeface="+mj-lt"/>
        <a:ea typeface="+mj-ea"/>
        <a:cs typeface="+mj-cs"/>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 name="Shape 409"/>
          <p:cNvSpPr>
            <a:spLocks noGrp="1" noRot="1" noChangeAspect="1"/>
          </p:cNvSpPr>
          <p:nvPr>
            <p:ph type="sldImg"/>
          </p:nvPr>
        </p:nvSpPr>
        <p:spPr>
          <a:prstGeom prst="rect">
            <a:avLst/>
          </a:prstGeom>
        </p:spPr>
        <p:txBody>
          <a:bodyPr/>
          <a:lstStyle/>
          <a:p>
            <a:endParaRPr/>
          </a:p>
        </p:txBody>
      </p:sp>
      <p:sp>
        <p:nvSpPr>
          <p:cNvPr id="410" name="Shape 410"/>
          <p:cNvSpPr>
            <a:spLocks noGrp="1"/>
          </p:cNvSpPr>
          <p:nvPr>
            <p:ph type="body" sz="quarter" idx="1"/>
          </p:nvPr>
        </p:nvSpPr>
        <p:spPr>
          <a:prstGeom prst="rect">
            <a:avLst/>
          </a:prstGeom>
        </p:spPr>
        <p:txBody>
          <a:bodyPr/>
          <a:lstStyle/>
          <a:p>
            <a:pPr marL="228600" lvl="1" indent="-228600" defTabSz="914400">
              <a:buSzPct val="100000"/>
              <a:buAutoNum type="arabicPeriod"/>
            </a:pPr>
            <a:r>
              <a:t>This is a high level introduction to blockchain use-cases, references and IBM Blockchain. Presentations in this series are:</a:t>
            </a:r>
          </a:p>
          <a:p>
            <a:pPr marL="685800" lvl="1" indent="-228600" defTabSz="914400">
              <a:buSzPct val="100000"/>
              <a:buFont typeface="Arial"/>
              <a:buChar char="•"/>
            </a:pPr>
            <a:r>
              <a:t>Blockchain Explained: High level introduction to blockchain for business</a:t>
            </a:r>
          </a:p>
          <a:p>
            <a:pPr marL="685800" lvl="1" indent="-228600" defTabSz="914400">
              <a:buSzPct val="100000"/>
              <a:buFont typeface="Arial"/>
              <a:buChar char="•"/>
            </a:pPr>
            <a:r>
              <a:t>IBM Blockchain Platform Explained: Introduction to the IBM Blockchain Platform</a:t>
            </a:r>
          </a:p>
          <a:p>
            <a:pPr marL="685800" lvl="1" indent="-228600" defTabSz="914400">
              <a:buSzPct val="100000"/>
              <a:buFont typeface="Arial"/>
              <a:buChar char="•"/>
            </a:pPr>
            <a:r>
              <a:t>Blockchain Solutions: Use-cases, references and how IBM can help</a:t>
            </a:r>
          </a:p>
          <a:p>
            <a:pPr marL="685800" lvl="1" indent="-228600">
              <a:buSzPct val="100000"/>
              <a:buFont typeface="Arial"/>
              <a:buChar char="•"/>
            </a:pPr>
            <a:r>
              <a:t>Blockchain Composed: A technical introduction to Hyperledger Composer</a:t>
            </a:r>
          </a:p>
          <a:p>
            <a:pPr marL="685800" lvl="1" indent="-228600">
              <a:buSzPct val="100000"/>
              <a:buFont typeface="Arial"/>
              <a:buChar char="•"/>
            </a:pPr>
            <a:r>
              <a:t>Blockchain Architected: A technical introduction to the concepts and components of a blockchain solution</a:t>
            </a:r>
          </a:p>
          <a:p>
            <a:pPr marL="685800" lvl="1" indent="-228600">
              <a:buSzPct val="100000"/>
              <a:buFont typeface="Arial"/>
              <a:buChar char="•"/>
            </a:pPr>
            <a:r>
              <a:t>Blockchain Explored: A technical deep dive on Hyperledger Fabric</a:t>
            </a:r>
          </a:p>
          <a:p>
            <a:pPr marL="685800" lvl="1" indent="-228600">
              <a:buSzPct val="100000"/>
              <a:buFont typeface="Arial"/>
              <a:buChar char="•"/>
            </a:pPr>
            <a:r>
              <a:t>Blockchain Next Steps: How to proceed on a first project</a:t>
            </a:r>
          </a:p>
          <a:p>
            <a:pPr marL="228600" indent="-228600" defTabSz="914400"/>
            <a:endParaRPr/>
          </a:p>
          <a:p>
            <a:pPr marL="228600" indent="-228600" defTabSz="914400">
              <a:defRPr i="1"/>
            </a:pPr>
            <a:r>
              <a:t>The latest copy of this presentation can be found on the IBM intranet at https://ibm.box.com/v/BlockchainSolutions. Feel free to distribute a PDF of this file to clients.</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2" name="Shape 2892"/>
          <p:cNvSpPr>
            <a:spLocks noGrp="1" noRot="1" noChangeAspect="1"/>
          </p:cNvSpPr>
          <p:nvPr>
            <p:ph type="sldImg"/>
          </p:nvPr>
        </p:nvSpPr>
        <p:spPr>
          <a:prstGeom prst="rect">
            <a:avLst/>
          </a:prstGeom>
        </p:spPr>
        <p:txBody>
          <a:bodyPr/>
          <a:lstStyle/>
          <a:p>
            <a:endParaRPr/>
          </a:p>
        </p:txBody>
      </p:sp>
      <p:sp>
        <p:nvSpPr>
          <p:cNvPr id="2893" name="Shape 2893"/>
          <p:cNvSpPr>
            <a:spLocks noGrp="1"/>
          </p:cNvSpPr>
          <p:nvPr>
            <p:ph type="body" sz="quarter" idx="1"/>
          </p:nvPr>
        </p:nvSpPr>
        <p:spPr>
          <a:prstGeom prst="rect">
            <a:avLst/>
          </a:prstGeom>
        </p:spPr>
        <p:txBody>
          <a:bodyPr/>
          <a:lstStyle/>
          <a:p>
            <a:r>
              <a:t>It is somewhat of a generalisation to group all development activity into the Business Service Provider role, as there are several components in a blockchain solution, which realistically might be developed by separate teams.</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6" name="Shape 2926"/>
          <p:cNvSpPr>
            <a:spLocks noGrp="1" noRot="1" noChangeAspect="1"/>
          </p:cNvSpPr>
          <p:nvPr>
            <p:ph type="sldImg"/>
          </p:nvPr>
        </p:nvSpPr>
        <p:spPr>
          <a:prstGeom prst="rect">
            <a:avLst/>
          </a:prstGeom>
        </p:spPr>
        <p:txBody>
          <a:bodyPr/>
          <a:lstStyle/>
          <a:p>
            <a:endParaRPr/>
          </a:p>
        </p:txBody>
      </p:sp>
      <p:sp>
        <p:nvSpPr>
          <p:cNvPr id="2927" name="Shape 2927"/>
          <p:cNvSpPr>
            <a:spLocks noGrp="1"/>
          </p:cNvSpPr>
          <p:nvPr>
            <p:ph type="body" sz="quarter" idx="1"/>
          </p:nvPr>
        </p:nvSpPr>
        <p:spPr>
          <a:prstGeom prst="rect">
            <a:avLst/>
          </a:prstGeom>
        </p:spPr>
        <p:txBody>
          <a:bodyPr/>
          <a:lstStyle/>
          <a:p>
            <a:r>
              <a:t>This presentation is in three sections:</a:t>
            </a:r>
          </a:p>
          <a:p>
            <a:endParaRPr/>
          </a:p>
          <a:p>
            <a:pPr marL="228600" indent="-228600">
              <a:buSzPct val="100000"/>
              <a:buAutoNum type="arabicParenR"/>
            </a:pPr>
            <a:r>
              <a:t>What is Blockchain: Covers the essentials of blockchain for business</a:t>
            </a:r>
          </a:p>
          <a:p>
            <a:pPr marL="228600" indent="-228600">
              <a:buSzPct val="100000"/>
              <a:buAutoNum type="arabicParenR"/>
            </a:pPr>
            <a:r>
              <a:t>Why is it relevant: Key use-cases</a:t>
            </a:r>
          </a:p>
          <a:p>
            <a:pPr marL="228600" indent="-228600">
              <a:buSzPct val="100000"/>
              <a:buAutoNum type="arabicParenR"/>
            </a:pPr>
            <a:r>
              <a:t>How can IBM help: IBM’s value proposition and the state of the technology</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Shape 3074"/>
          <p:cNvSpPr>
            <a:spLocks noGrp="1" noRot="1" noChangeAspect="1"/>
          </p:cNvSpPr>
          <p:nvPr>
            <p:ph type="sldImg"/>
          </p:nvPr>
        </p:nvSpPr>
        <p:spPr>
          <a:prstGeom prst="rect">
            <a:avLst/>
          </a:prstGeom>
        </p:spPr>
        <p:txBody>
          <a:bodyPr/>
          <a:lstStyle/>
          <a:p>
            <a:endParaRPr/>
          </a:p>
        </p:txBody>
      </p:sp>
      <p:sp>
        <p:nvSpPr>
          <p:cNvPr id="3075" name="Shape 3075"/>
          <p:cNvSpPr>
            <a:spLocks noGrp="1"/>
          </p:cNvSpPr>
          <p:nvPr>
            <p:ph type="body" sz="quarter" idx="1"/>
          </p:nvPr>
        </p:nvSpPr>
        <p:spPr>
          <a:prstGeom prst="rect">
            <a:avLst/>
          </a:prstGeom>
        </p:spPr>
        <p:txBody>
          <a:bodyPr/>
          <a:lstStyle/>
          <a:p>
            <a:pPr marL="228600" indent="-228600"/>
            <a:r>
              <a:t>To read this chart, start at the Business Service Provider, which is the developer of the blockchain solution. In order to implement their Composer blockchain solution they need to implement (a) smart contract logic, (b) business logic and (c) presentation logic.</a:t>
            </a:r>
          </a:p>
          <a:p>
            <a:pPr marL="228600" indent="-228600"/>
            <a:r>
              <a:t>The end user uses the presentation logic to interact with the business logic tier, which are a set of services hosted by the Business Service Consumer. It is these services that invoke transactions that interact with the registries.</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3" name="Shape 3243"/>
          <p:cNvSpPr>
            <a:spLocks noGrp="1" noRot="1" noChangeAspect="1"/>
          </p:cNvSpPr>
          <p:nvPr>
            <p:ph type="sldImg"/>
          </p:nvPr>
        </p:nvSpPr>
        <p:spPr>
          <a:prstGeom prst="rect">
            <a:avLst/>
          </a:prstGeom>
        </p:spPr>
        <p:txBody>
          <a:bodyPr/>
          <a:lstStyle/>
          <a:p>
            <a:endParaRPr/>
          </a:p>
        </p:txBody>
      </p:sp>
      <p:sp>
        <p:nvSpPr>
          <p:cNvPr id="3244" name="Shape 3244"/>
          <p:cNvSpPr>
            <a:spLocks noGrp="1"/>
          </p:cNvSpPr>
          <p:nvPr>
            <p:ph type="body" sz="quarter" idx="1"/>
          </p:nvPr>
        </p:nvSpPr>
        <p:spPr>
          <a:prstGeom prst="rect">
            <a:avLst/>
          </a:prstGeom>
        </p:spPr>
        <p:txBody>
          <a:bodyPr/>
          <a:lstStyle>
            <a:lvl1pPr marL="228600" indent="-228600"/>
          </a:lstStyle>
          <a:p>
            <a:r>
              <a:t>Registry Operations are the create, read, update and delete operations against the asset and participant registries</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4" name="Shape 3384"/>
          <p:cNvSpPr>
            <a:spLocks noGrp="1" noRot="1" noChangeAspect="1"/>
          </p:cNvSpPr>
          <p:nvPr>
            <p:ph type="sldImg"/>
          </p:nvPr>
        </p:nvSpPr>
        <p:spPr>
          <a:prstGeom prst="rect">
            <a:avLst/>
          </a:prstGeom>
        </p:spPr>
        <p:txBody>
          <a:bodyPr/>
          <a:lstStyle/>
          <a:p>
            <a:endParaRPr/>
          </a:p>
        </p:txBody>
      </p:sp>
      <p:sp>
        <p:nvSpPr>
          <p:cNvPr id="3385" name="Shape 3385"/>
          <p:cNvSpPr>
            <a:spLocks noGrp="1"/>
          </p:cNvSpPr>
          <p:nvPr>
            <p:ph type="body" sz="quarter" idx="1"/>
          </p:nvPr>
        </p:nvSpPr>
        <p:spPr>
          <a:prstGeom prst="rect">
            <a:avLst/>
          </a:prstGeom>
        </p:spPr>
        <p:txBody>
          <a:bodyPr/>
          <a:lstStyle/>
          <a:p>
            <a:r>
              <a:t>This presentation is in three sections:</a:t>
            </a:r>
          </a:p>
          <a:p>
            <a:endParaRPr/>
          </a:p>
          <a:p>
            <a:pPr marL="228600" indent="-228600">
              <a:buSzPct val="100000"/>
              <a:buAutoNum type="arabicParenR"/>
            </a:pPr>
            <a:r>
              <a:t>What is Blockchain: Covers the essentials of blockchain for business</a:t>
            </a:r>
          </a:p>
          <a:p>
            <a:pPr marL="228600" indent="-228600">
              <a:buSzPct val="100000"/>
              <a:buAutoNum type="arabicParenR"/>
            </a:pPr>
            <a:r>
              <a:t>Why is it relevant: Key use-cases</a:t>
            </a:r>
          </a:p>
          <a:p>
            <a:pPr marL="228600" indent="-228600">
              <a:buSzPct val="100000"/>
              <a:buAutoNum type="arabicParenR"/>
            </a:pPr>
            <a:r>
              <a:t>How can IBM help: IBM’s value proposition and the state of the technology</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4" name="Shape 3404"/>
          <p:cNvSpPr>
            <a:spLocks noGrp="1" noRot="1" noChangeAspect="1"/>
          </p:cNvSpPr>
          <p:nvPr>
            <p:ph type="sldImg"/>
          </p:nvPr>
        </p:nvSpPr>
        <p:spPr>
          <a:prstGeom prst="rect">
            <a:avLst/>
          </a:prstGeom>
        </p:spPr>
        <p:txBody>
          <a:bodyPr/>
          <a:lstStyle/>
          <a:p>
            <a:endParaRPr/>
          </a:p>
        </p:txBody>
      </p:sp>
      <p:sp>
        <p:nvSpPr>
          <p:cNvPr id="3405" name="Shape 3405"/>
          <p:cNvSpPr>
            <a:spLocks noGrp="1"/>
          </p:cNvSpPr>
          <p:nvPr>
            <p:ph type="body" sz="quarter" idx="1"/>
          </p:nvPr>
        </p:nvSpPr>
        <p:spPr>
          <a:prstGeom prst="rect">
            <a:avLst/>
          </a:prstGeom>
        </p:spPr>
        <p:txBody>
          <a:bodyPr/>
          <a:lstStyle/>
          <a:p>
            <a:r>
              <a:t>A text-based description of each of the user roles a blockchain project.</a:t>
            </a:r>
          </a:p>
          <a:p>
            <a:r>
              <a:t>Depending on the size and dynamics of the business network, note that a single organization may play multiple roles; for example, a network service provider might also run peers on the network.</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65" name="Shape 3665"/>
          <p:cNvSpPr>
            <a:spLocks noGrp="1" noRot="1" noChangeAspect="1"/>
          </p:cNvSpPr>
          <p:nvPr>
            <p:ph type="sldImg"/>
          </p:nvPr>
        </p:nvSpPr>
        <p:spPr>
          <a:prstGeom prst="rect">
            <a:avLst/>
          </a:prstGeom>
        </p:spPr>
        <p:txBody>
          <a:bodyPr/>
          <a:lstStyle/>
          <a:p>
            <a:endParaRPr/>
          </a:p>
        </p:txBody>
      </p:sp>
      <p:sp>
        <p:nvSpPr>
          <p:cNvPr id="3666" name="Shape 3666"/>
          <p:cNvSpPr>
            <a:spLocks noGrp="1"/>
          </p:cNvSpPr>
          <p:nvPr>
            <p:ph type="body" sz="quarter" idx="1"/>
          </p:nvPr>
        </p:nvSpPr>
        <p:spPr>
          <a:prstGeom prst="rect">
            <a:avLst/>
          </a:prstGeom>
        </p:spPr>
        <p:txBody>
          <a:bodyPr/>
          <a:lstStyle>
            <a:lvl1pPr marL="228600" indent="-228600">
              <a:defRPr>
                <a:solidFill>
                  <a:srgbClr val="5A5A5A"/>
                </a:solidFill>
              </a:defRPr>
            </a:lvl1pPr>
          </a:lstStyle>
          <a:p>
            <a:r>
              <a:t>Note also: Each Hyperledger Fabric channel requires a special ‘peeradmin’ card for deploying initial Hyperledger Composer chaincode</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2" name="Shape 2742"/>
          <p:cNvSpPr>
            <a:spLocks noGrp="1" noRot="1" noChangeAspect="1"/>
          </p:cNvSpPr>
          <p:nvPr>
            <p:ph type="sldImg"/>
          </p:nvPr>
        </p:nvSpPr>
        <p:spPr>
          <a:prstGeom prst="rect">
            <a:avLst/>
          </a:prstGeom>
        </p:spPr>
        <p:txBody>
          <a:bodyPr/>
          <a:lstStyle/>
          <a:p>
            <a:endParaRPr/>
          </a:p>
        </p:txBody>
      </p:sp>
      <p:sp>
        <p:nvSpPr>
          <p:cNvPr id="2743" name="Shape 2743"/>
          <p:cNvSpPr>
            <a:spLocks noGrp="1"/>
          </p:cNvSpPr>
          <p:nvPr>
            <p:ph type="body" sz="quarter" idx="1"/>
          </p:nvPr>
        </p:nvSpPr>
        <p:spPr>
          <a:prstGeom prst="rect">
            <a:avLst/>
          </a:prstGeom>
        </p:spPr>
        <p:txBody>
          <a:bodyPr/>
          <a:lstStyle/>
          <a:p>
            <a:pPr marL="228600" indent="-228600">
              <a:defRPr b="1"/>
            </a:pPr>
            <a:r>
              <a:t>Purpose of the slide:</a:t>
            </a:r>
            <a:r>
              <a:rPr b="0"/>
              <a:t> Summarize the Blockchain Explained intro go give context to where Composer fits in</a:t>
            </a:r>
          </a:p>
          <a:p>
            <a:pPr marL="228600" indent="-228600"/>
            <a:endParaRPr b="0"/>
          </a:p>
          <a:p>
            <a:pPr marL="228600" indent="-228600">
              <a:defRPr b="1"/>
            </a:pPr>
            <a:r>
              <a:t>References: </a:t>
            </a:r>
            <a:r>
              <a:rPr b="0"/>
              <a:t>See First few slides from Blockhain Explained for details</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8" name="Shape 2748"/>
          <p:cNvSpPr>
            <a:spLocks noGrp="1" noRot="1" noChangeAspect="1"/>
          </p:cNvSpPr>
          <p:nvPr>
            <p:ph type="sldImg"/>
          </p:nvPr>
        </p:nvSpPr>
        <p:spPr>
          <a:prstGeom prst="rect">
            <a:avLst/>
          </a:prstGeom>
        </p:spPr>
        <p:txBody>
          <a:bodyPr/>
          <a:lstStyle/>
          <a:p>
            <a:endParaRPr/>
          </a:p>
        </p:txBody>
      </p:sp>
      <p:sp>
        <p:nvSpPr>
          <p:cNvPr id="2749" name="Shape 2749"/>
          <p:cNvSpPr>
            <a:spLocks noGrp="1"/>
          </p:cNvSpPr>
          <p:nvPr>
            <p:ph type="body" sz="quarter" idx="1"/>
          </p:nvPr>
        </p:nvSpPr>
        <p:spPr>
          <a:prstGeom prst="rect">
            <a:avLst/>
          </a:prstGeom>
        </p:spPr>
        <p:txBody>
          <a:bodyPr/>
          <a:lstStyle/>
          <a:p>
            <a:pPr marL="228600" indent="-228600">
              <a:defRPr b="1"/>
            </a:pPr>
            <a:r>
              <a:t>Purpose of the slide:</a:t>
            </a:r>
            <a:r>
              <a:rPr b="0"/>
              <a:t> Summarize the Blockchain Explained intro go give context to where Composer fits in</a:t>
            </a:r>
          </a:p>
          <a:p>
            <a:pPr marL="228600" indent="-228600"/>
            <a:endParaRPr b="0"/>
          </a:p>
          <a:p>
            <a:pPr marL="228600" indent="-228600">
              <a:defRPr b="1"/>
            </a:pPr>
            <a:r>
              <a:t>References: </a:t>
            </a:r>
            <a:r>
              <a:rPr b="0"/>
              <a:t>See First few slides from Blockhain Explained for details</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9" name="Shape 2789"/>
          <p:cNvSpPr>
            <a:spLocks noGrp="1" noRot="1" noChangeAspect="1"/>
          </p:cNvSpPr>
          <p:nvPr>
            <p:ph type="sldImg"/>
          </p:nvPr>
        </p:nvSpPr>
        <p:spPr>
          <a:prstGeom prst="rect">
            <a:avLst/>
          </a:prstGeom>
        </p:spPr>
        <p:txBody>
          <a:bodyPr/>
          <a:lstStyle/>
          <a:p>
            <a:endParaRPr/>
          </a:p>
        </p:txBody>
      </p:sp>
      <p:sp>
        <p:nvSpPr>
          <p:cNvPr id="2790" name="Shape 2790"/>
          <p:cNvSpPr>
            <a:spLocks noGrp="1"/>
          </p:cNvSpPr>
          <p:nvPr>
            <p:ph type="body" sz="quarter" idx="1"/>
          </p:nvPr>
        </p:nvSpPr>
        <p:spPr>
          <a:prstGeom prst="rect">
            <a:avLst/>
          </a:prstGeom>
        </p:spPr>
        <p:txBody>
          <a:bodyPr/>
          <a:lstStyle/>
          <a:p>
            <a:r>
              <a:t>This presentation is in three sections:</a:t>
            </a:r>
          </a:p>
          <a:p>
            <a:endParaRPr/>
          </a:p>
          <a:p>
            <a:pPr marL="228600" indent="-228600">
              <a:buSzPct val="100000"/>
              <a:buAutoNum type="arabicParenR"/>
            </a:pPr>
            <a:r>
              <a:t>What is Blockchain: Covers the essentials of blockchain for business</a:t>
            </a:r>
          </a:p>
          <a:p>
            <a:pPr marL="228600" indent="-228600">
              <a:buSzPct val="100000"/>
              <a:buAutoNum type="arabicParenR"/>
            </a:pPr>
            <a:r>
              <a:t>Why is it relevant: Key use-cases</a:t>
            </a:r>
          </a:p>
          <a:p>
            <a:pPr marL="228600" indent="-228600">
              <a:buSzPct val="100000"/>
              <a:buAutoNum type="arabicParenR"/>
            </a:pPr>
            <a:r>
              <a:t>How can IBM help: IBM’s value proposition and the state of the technology</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8" name="Shape 2798"/>
          <p:cNvSpPr>
            <a:spLocks noGrp="1" noRot="1" noChangeAspect="1"/>
          </p:cNvSpPr>
          <p:nvPr>
            <p:ph type="sldImg"/>
          </p:nvPr>
        </p:nvSpPr>
        <p:spPr>
          <a:prstGeom prst="rect">
            <a:avLst/>
          </a:prstGeom>
        </p:spPr>
        <p:txBody>
          <a:bodyPr/>
          <a:lstStyle/>
          <a:p>
            <a:endParaRPr/>
          </a:p>
        </p:txBody>
      </p:sp>
      <p:sp>
        <p:nvSpPr>
          <p:cNvPr id="2799" name="Shape 2799"/>
          <p:cNvSpPr>
            <a:spLocks noGrp="1"/>
          </p:cNvSpPr>
          <p:nvPr>
            <p:ph type="body" sz="quarter" idx="1"/>
          </p:nvPr>
        </p:nvSpPr>
        <p:spPr>
          <a:prstGeom prst="rect">
            <a:avLst/>
          </a:prstGeom>
        </p:spPr>
        <p:txBody>
          <a:bodyPr/>
          <a:lstStyle/>
          <a:p>
            <a:pPr marL="228600" indent="-228600">
              <a:defRPr b="1"/>
            </a:pPr>
            <a:r>
              <a:t>Purpose of the slide:</a:t>
            </a:r>
            <a:r>
              <a:rPr b="0"/>
              <a:t> Summarize the Blockchain Explained intro go give context to where Composer fits in</a:t>
            </a:r>
          </a:p>
          <a:p>
            <a:pPr marL="228600" indent="-228600"/>
            <a:endParaRPr b="0"/>
          </a:p>
          <a:p>
            <a:pPr marL="228600" indent="-228600">
              <a:defRPr b="1"/>
            </a:pPr>
            <a:r>
              <a:t>References: </a:t>
            </a:r>
            <a:r>
              <a:rPr b="0"/>
              <a:t>See First few slides from Blockhain Explained for details</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5" name="Shape 2815"/>
          <p:cNvSpPr>
            <a:spLocks noGrp="1" noRot="1" noChangeAspect="1"/>
          </p:cNvSpPr>
          <p:nvPr>
            <p:ph type="sldImg"/>
          </p:nvPr>
        </p:nvSpPr>
        <p:spPr>
          <a:prstGeom prst="rect">
            <a:avLst/>
          </a:prstGeom>
        </p:spPr>
        <p:txBody>
          <a:bodyPr/>
          <a:lstStyle/>
          <a:p>
            <a:endParaRPr/>
          </a:p>
        </p:txBody>
      </p:sp>
      <p:sp>
        <p:nvSpPr>
          <p:cNvPr id="2816" name="Shape 2816"/>
          <p:cNvSpPr>
            <a:spLocks noGrp="1"/>
          </p:cNvSpPr>
          <p:nvPr>
            <p:ph type="body" sz="quarter" idx="1"/>
          </p:nvPr>
        </p:nvSpPr>
        <p:spPr>
          <a:prstGeom prst="rect">
            <a:avLst/>
          </a:prstGeom>
        </p:spPr>
        <p:txBody>
          <a:bodyPr/>
          <a:lstStyle/>
          <a:p>
            <a:pPr marL="228600" indent="-228600">
              <a:buSzPct val="100000"/>
              <a:buAutoNum type="arabicPeriod"/>
            </a:pPr>
            <a:r>
              <a:t>Hyperledger Composer aims to bridge the gap between the high level abstractions that have been described in this presentation (i.e. assets, participants and transactions) and the technical realities of Hyperledger Fabric (i.e. invoking code on a distributed processing system).</a:t>
            </a:r>
          </a:p>
          <a:p>
            <a:pPr marL="228600" indent="-228600">
              <a:buSzPct val="100000"/>
              <a:buAutoNum type="arabicPeriod"/>
            </a:pPr>
            <a:endParaRPr/>
          </a:p>
          <a:p>
            <a:pPr marL="228600" indent="-228600">
              <a:buSzPct val="100000"/>
              <a:buAutoNum type="arabicPeriod" startAt="2"/>
            </a:pPr>
            <a:r>
              <a:t>By exposing a domain specific language and transaction processor functions in Javascript, the effect of Composer is that it allows you to develop blockchain applications very quickly. It saves time and increases flexibility.</a:t>
            </a:r>
          </a:p>
          <a:p>
            <a:pPr marL="228600" indent="-228600">
              <a:buSzPct val="100000"/>
              <a:buAutoNum type="arabicPeriod" startAt="2"/>
            </a:pPr>
            <a:endParaRPr/>
          </a:p>
          <a:p>
            <a:pPr marL="228600" indent="-228600">
              <a:buSzPct val="100000"/>
              <a:buAutoNum type="arabicPeriod" startAt="3"/>
            </a:pPr>
            <a:r>
              <a:t>Hyperledger Composer is now a Linux Foundation Hyperledger project. It requires Hyperledger Fabric.</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5" name="Shape 2825"/>
          <p:cNvSpPr>
            <a:spLocks noGrp="1" noRot="1" noChangeAspect="1"/>
          </p:cNvSpPr>
          <p:nvPr>
            <p:ph type="sldImg"/>
          </p:nvPr>
        </p:nvSpPr>
        <p:spPr>
          <a:prstGeom prst="rect">
            <a:avLst/>
          </a:prstGeom>
        </p:spPr>
        <p:txBody>
          <a:bodyPr/>
          <a:lstStyle/>
          <a:p>
            <a:endParaRPr/>
          </a:p>
        </p:txBody>
      </p:sp>
      <p:sp>
        <p:nvSpPr>
          <p:cNvPr id="2826" name="Shape 2826"/>
          <p:cNvSpPr>
            <a:spLocks noGrp="1"/>
          </p:cNvSpPr>
          <p:nvPr>
            <p:ph type="body" sz="quarter" idx="1"/>
          </p:nvPr>
        </p:nvSpPr>
        <p:spPr>
          <a:prstGeom prst="rect">
            <a:avLst/>
          </a:prstGeom>
        </p:spPr>
        <p:txBody>
          <a:bodyPr/>
          <a:lstStyle/>
          <a:p>
            <a:r>
              <a:t>Purpose: Why using Fabric Composer is great!</a:t>
            </a:r>
          </a:p>
          <a:p>
            <a:endParaRPr/>
          </a:p>
          <a:p>
            <a:r>
              <a:t>Say: </a:t>
            </a:r>
          </a:p>
          <a:p>
            <a:r>
              <a:t>INCREASE UNDERSTANDING: With the language used by fabric composer is much more business friendly talking in Assets, Participants &amp; Transactions enabling the gap between developers and business knowledge </a:t>
            </a:r>
          </a:p>
          <a:p>
            <a:r>
              <a:t>SAVE TIME: Fabric composer has been built from the ground up with agile in min such as easy to test what was just written and using tools to turn what was created into live API’s and usable front end for end user testing in minutes</a:t>
            </a:r>
          </a:p>
          <a:p>
            <a:r>
              <a:t>REDUCES RISK: with the increased ease of testing and ability for multiple personas to read and understand what has been written (amalgamation of previous 2 benefits) this provides much more stability and much more likely the end system will provide the business benefits required.</a:t>
            </a:r>
          </a:p>
          <a:p>
            <a:r>
              <a:t>INCREASED FLEXIBILITY: As composer has been designed from agile developing, the ability to update the code and links to github to manage versioning then test this within minutes makes iterating imporvements easy.  </a:t>
            </a:r>
          </a:p>
          <a:p>
            <a:endParaRPr/>
          </a:p>
          <a:p>
            <a:r>
              <a:t>References: Next slide shows how some of these benefits are realized with the tool choices</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5" name="Shape 2855"/>
          <p:cNvSpPr>
            <a:spLocks noGrp="1" noRot="1" noChangeAspect="1"/>
          </p:cNvSpPr>
          <p:nvPr>
            <p:ph type="sldImg"/>
          </p:nvPr>
        </p:nvSpPr>
        <p:spPr>
          <a:prstGeom prst="rect">
            <a:avLst/>
          </a:prstGeom>
        </p:spPr>
        <p:txBody>
          <a:bodyPr/>
          <a:lstStyle/>
          <a:p>
            <a:endParaRPr/>
          </a:p>
        </p:txBody>
      </p:sp>
      <p:sp>
        <p:nvSpPr>
          <p:cNvPr id="2856" name="Shape 2856"/>
          <p:cNvSpPr>
            <a:spLocks noGrp="1"/>
          </p:cNvSpPr>
          <p:nvPr>
            <p:ph type="body" sz="quarter" idx="1"/>
          </p:nvPr>
        </p:nvSpPr>
        <p:spPr>
          <a:prstGeom prst="rect">
            <a:avLst/>
          </a:prstGeom>
        </p:spPr>
        <p:txBody>
          <a:bodyPr/>
          <a:lstStyle/>
          <a:p>
            <a:r>
              <a:t>Purpose: Show the tools being worked with are familiar to many dev</a:t>
            </a:r>
          </a:p>
          <a:p>
            <a:endParaRPr/>
          </a:p>
          <a:p>
            <a:r>
              <a:t>Say: Most of these tools are commonly taught at uni so there is a large skill base to make use of when making blockchain</a:t>
            </a:r>
          </a:p>
          <a:p>
            <a:r>
              <a:t>DATA MODELING: language is new language being looked at in more detail in a few slides but closely matches the realities of business. More on this later.</a:t>
            </a:r>
          </a:p>
          <a:p>
            <a:r>
              <a:t>JAVA SCRIPT: one of the top 10 most popular languages and all decent computer science graduate will have some knowledge on how to program in this, also popular with more experienced developers</a:t>
            </a:r>
          </a:p>
          <a:p>
            <a:r>
              <a:t>WEB PLAYGROUND: The playground is a web page that simulates having a blockchain and dev environement for you without needing to install anything. Load the page and get going. This is designed for developers or business analysts who want to get going quick to understand if this is something they can use, then later install the local version to use editors and connect to real blockchains. More on this later in pack.</a:t>
            </a:r>
            <a:br/>
            <a:r>
              <a:t>NPM is becoming very popular and an easy modular framework for developers to build upon. Various options available depending on your persona and what you need the tool to do</a:t>
            </a:r>
          </a:p>
          <a:p>
            <a:r>
              <a:t>EDITOR: The framework will work allow any editor to be used, so far Atom &amp; VisualStudio Code are supported, more will come as the open community adds their connectors – see anecdotes</a:t>
            </a:r>
          </a:p>
          <a:p>
            <a:r>
              <a:t>CLI: a popular method of connecting to, managing and opperating systems o this is available complete with full help guides as standard in other CLI utilities</a:t>
            </a:r>
          </a:p>
          <a:p>
            <a:r>
              <a:t>YO: Yoeman is a scaffolding tool for modern web apps. It can writing your build configuration (e.g Gulpfile) and pulling in relevant build tasks and package manage</a:t>
            </a:r>
          </a:p>
          <a:p>
            <a:r>
              <a:t>EXISTING SYSTEMS: Loopback &amp; Swagger (round green logo) are also open source projects. Loopback creates a full set of APIs for you based upon what have been made in Fabric Composer. Swagger is the most popular framework for APIs which visually renders your Swagger definition with concise, real time feedback and error handling</a:t>
            </a:r>
          </a:p>
          <a:p>
            <a:endParaRPr/>
          </a:p>
          <a:p>
            <a:endParaRPr/>
          </a:p>
          <a:p>
            <a:r>
              <a:t>References &amp; Anecdotes: Atom was planned to be our only initial editor supported, VS Code was added by one of our team familiar with VS code but not part of Composer dev team. Within a short amount of time he had </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3" name="Shape 2873"/>
          <p:cNvSpPr>
            <a:spLocks noGrp="1" noRot="1" noChangeAspect="1"/>
          </p:cNvSpPr>
          <p:nvPr>
            <p:ph type="sldImg"/>
          </p:nvPr>
        </p:nvSpPr>
        <p:spPr>
          <a:prstGeom prst="rect">
            <a:avLst/>
          </a:prstGeom>
        </p:spPr>
        <p:txBody>
          <a:bodyPr/>
          <a:lstStyle/>
          <a:p>
            <a:endParaRPr/>
          </a:p>
        </p:txBody>
      </p:sp>
      <p:sp>
        <p:nvSpPr>
          <p:cNvPr id="2874" name="Shape 2874"/>
          <p:cNvSpPr>
            <a:spLocks noGrp="1"/>
          </p:cNvSpPr>
          <p:nvPr>
            <p:ph type="body" sz="quarter" idx="1"/>
          </p:nvPr>
        </p:nvSpPr>
        <p:spPr>
          <a:prstGeom prst="rect">
            <a:avLst/>
          </a:prstGeom>
        </p:spPr>
        <p:txBody>
          <a:bodyPr/>
          <a:lstStyle/>
          <a:p>
            <a:r>
              <a:t>A text-based description of each of the user roles a blockchain project.</a:t>
            </a:r>
          </a:p>
          <a:p>
            <a:r>
              <a:t>Depending on the size and dynamics of the business network, note that a single organization may play multiple roles; for example, a network service provider might also run peers on the network.</a:t>
            </a: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4.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5.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x">
  <p:cSld name="Intro – Blue">
    <p:bg>
      <p:bgPr>
        <a:solidFill>
          <a:srgbClr val="003BC9"/>
        </a:solidFill>
        <a:effectLst/>
      </p:bgPr>
    </p:bg>
    <p:spTree>
      <p:nvGrpSpPr>
        <p:cNvPr id="1" name=""/>
        <p:cNvGrpSpPr/>
        <p:nvPr/>
      </p:nvGrpSpPr>
      <p:grpSpPr>
        <a:xfrm>
          <a:off x="0" y="0"/>
          <a:ext cx="0" cy="0"/>
          <a:chOff x="0" y="0"/>
          <a:chExt cx="0" cy="0"/>
        </a:xfrm>
      </p:grpSpPr>
      <p:pic>
        <p:nvPicPr>
          <p:cNvPr id="13" name="Picture 12" descr="Picture 12"/>
          <p:cNvPicPr>
            <a:picLocks noChangeAspect="1"/>
          </p:cNvPicPr>
          <p:nvPr/>
        </p:nvPicPr>
        <p:blipFill>
          <a:blip r:embed="rId2">
            <a:extLst/>
          </a:blip>
          <a:stretch>
            <a:fillRect/>
          </a:stretch>
        </p:blipFill>
        <p:spPr>
          <a:xfrm>
            <a:off x="5122478" y="965200"/>
            <a:ext cx="3746506" cy="3746506"/>
          </a:xfrm>
          <a:prstGeom prst="rect">
            <a:avLst/>
          </a:prstGeom>
          <a:ln w="12700">
            <a:miter lim="400000"/>
          </a:ln>
        </p:spPr>
      </p:pic>
      <p:sp>
        <p:nvSpPr>
          <p:cNvPr id="14" name="Body Level One…"/>
          <p:cNvSpPr txBox="1">
            <a:spLocks noGrp="1"/>
          </p:cNvSpPr>
          <p:nvPr>
            <p:ph type="body" sz="quarter" idx="1"/>
          </p:nvPr>
        </p:nvSpPr>
        <p:spPr>
          <a:xfrm>
            <a:off x="125729" y="139700"/>
            <a:ext cx="6083301" cy="495300"/>
          </a:xfrm>
          <a:prstGeom prst="rect">
            <a:avLst/>
          </a:prstGeom>
        </p:spPr>
        <p:txBody>
          <a:bodyPr/>
          <a:lstStyle>
            <a:lvl1pPr marL="0" indent="0">
              <a:spcBef>
                <a:spcPts val="500"/>
              </a:spcBef>
              <a:buSzTx/>
              <a:buFontTx/>
              <a:buNone/>
              <a:defRPr sz="2400" b="1">
                <a:solidFill>
                  <a:srgbClr val="FFFFFF"/>
                </a:solidFill>
              </a:defRPr>
            </a:lvl1pPr>
            <a:lvl2pPr marL="1028700" indent="-571500">
              <a:spcBef>
                <a:spcPts val="500"/>
              </a:spcBef>
              <a:buFontTx/>
              <a:defRPr sz="2400" b="1">
                <a:solidFill>
                  <a:srgbClr val="FFFFFF"/>
                </a:solidFill>
              </a:defRPr>
            </a:lvl2pPr>
            <a:lvl3pPr marL="1371600" indent="-457200">
              <a:spcBef>
                <a:spcPts val="500"/>
              </a:spcBef>
              <a:buFontTx/>
              <a:defRPr sz="2400" b="1">
                <a:solidFill>
                  <a:srgbClr val="FFFFFF"/>
                </a:solidFill>
              </a:defRPr>
            </a:lvl3pPr>
            <a:lvl4pPr marL="1828800" indent="-457200">
              <a:spcBef>
                <a:spcPts val="500"/>
              </a:spcBef>
              <a:buFontTx/>
              <a:defRPr sz="2400" b="1">
                <a:solidFill>
                  <a:srgbClr val="FFFFFF"/>
                </a:solidFill>
              </a:defRPr>
            </a:lvl4pPr>
            <a:lvl5pPr marL="2286000" indent="-457200">
              <a:spcBef>
                <a:spcPts val="500"/>
              </a:spcBef>
              <a:buFontTx/>
              <a:defRPr sz="2400" b="1">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5" name="Text Placeholder 7"/>
          <p:cNvSpPr>
            <a:spLocks noGrp="1"/>
          </p:cNvSpPr>
          <p:nvPr>
            <p:ph type="body" sz="quarter" idx="13"/>
          </p:nvPr>
        </p:nvSpPr>
        <p:spPr>
          <a:xfrm>
            <a:off x="125729" y="2530533"/>
            <a:ext cx="3048001" cy="755435"/>
          </a:xfrm>
          <a:prstGeom prst="rect">
            <a:avLst/>
          </a:prstGeom>
        </p:spPr>
        <p:txBody>
          <a:bodyPr/>
          <a:lstStyle/>
          <a:p>
            <a:pPr marL="0" indent="0">
              <a:spcBef>
                <a:spcPts val="0"/>
              </a:spcBef>
              <a:buSzTx/>
              <a:buFontTx/>
              <a:buNone/>
              <a:defRPr sz="1400" i="1">
                <a:solidFill>
                  <a:srgbClr val="FFFFFF"/>
                </a:solidFill>
              </a:defRPr>
            </a:pPr>
            <a:endParaRPr/>
          </a:p>
        </p:txBody>
      </p:sp>
      <p:sp>
        <p:nvSpPr>
          <p:cNvPr id="16" name="Text Placeholder 4"/>
          <p:cNvSpPr>
            <a:spLocks noGrp="1"/>
          </p:cNvSpPr>
          <p:nvPr>
            <p:ph type="body" sz="quarter" idx="14"/>
          </p:nvPr>
        </p:nvSpPr>
        <p:spPr>
          <a:xfrm>
            <a:off x="125730" y="750462"/>
            <a:ext cx="6097269" cy="801068"/>
          </a:xfrm>
          <a:prstGeom prst="rect">
            <a:avLst/>
          </a:prstGeom>
        </p:spPr>
        <p:txBody>
          <a:bodyPr/>
          <a:lstStyle/>
          <a:p>
            <a:pPr marL="0" indent="0">
              <a:spcBef>
                <a:spcPts val="300"/>
              </a:spcBef>
              <a:buSzTx/>
              <a:buFontTx/>
              <a:buNone/>
              <a:defRPr sz="1600">
                <a:solidFill>
                  <a:srgbClr val="FFFFFF"/>
                </a:solidFill>
              </a:defRPr>
            </a:pPr>
            <a:endParaRPr/>
          </a:p>
        </p:txBody>
      </p:sp>
      <p:pic>
        <p:nvPicPr>
          <p:cNvPr id="17" name="Picture 14" descr="Picture 14"/>
          <p:cNvPicPr>
            <a:picLocks noChangeAspect="1"/>
          </p:cNvPicPr>
          <p:nvPr/>
        </p:nvPicPr>
        <p:blipFill>
          <a:blip r:embed="rId3">
            <a:extLst/>
          </a:blip>
          <a:stretch>
            <a:fillRect/>
          </a:stretch>
        </p:blipFill>
        <p:spPr>
          <a:xfrm>
            <a:off x="125731" y="4764533"/>
            <a:ext cx="1348088" cy="146305"/>
          </a:xfrm>
          <a:prstGeom prst="rect">
            <a:avLst/>
          </a:prstGeom>
          <a:ln w="12700">
            <a:miter lim="400000"/>
          </a:ln>
        </p:spPr>
      </p:pic>
      <p:pic>
        <p:nvPicPr>
          <p:cNvPr id="18" name="Picture 15" descr="Picture 15"/>
          <p:cNvPicPr>
            <a:picLocks noChangeAspect="1"/>
          </p:cNvPicPr>
          <p:nvPr/>
        </p:nvPicPr>
        <p:blipFill>
          <a:blip r:embed="rId4">
            <a:extLst/>
          </a:blip>
          <a:stretch>
            <a:fillRect/>
          </a:stretch>
        </p:blipFill>
        <p:spPr>
          <a:xfrm>
            <a:off x="8655249" y="4764533"/>
            <a:ext cx="392602" cy="146305"/>
          </a:xfrm>
          <a:prstGeom prst="rect">
            <a:avLst/>
          </a:prstGeom>
          <a:ln w="12700">
            <a:miter lim="400000"/>
          </a:ln>
        </p:spPr>
      </p:pic>
      <p:sp>
        <p:nvSpPr>
          <p:cNvPr id="1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Object w/ Supporting Copy">
    <p:bg>
      <p:bgPr>
        <a:solidFill>
          <a:srgbClr val="FFFFFF"/>
        </a:solidFill>
        <a:effectLst/>
      </p:bgPr>
    </p:bg>
    <p:spTree>
      <p:nvGrpSpPr>
        <p:cNvPr id="1" name=""/>
        <p:cNvGrpSpPr/>
        <p:nvPr/>
      </p:nvGrpSpPr>
      <p:grpSpPr>
        <a:xfrm>
          <a:off x="0" y="0"/>
          <a:ext cx="0" cy="0"/>
          <a:chOff x="0" y="0"/>
          <a:chExt cx="0" cy="0"/>
        </a:xfrm>
      </p:grpSpPr>
      <p:sp>
        <p:nvSpPr>
          <p:cNvPr id="121" name="Body Level One…"/>
          <p:cNvSpPr txBox="1">
            <a:spLocks noGrp="1"/>
          </p:cNvSpPr>
          <p:nvPr>
            <p:ph type="body" idx="1"/>
          </p:nvPr>
        </p:nvSpPr>
        <p:spPr>
          <a:xfrm>
            <a:off x="1961968" y="1269881"/>
            <a:ext cx="7070664" cy="3307384"/>
          </a:xfrm>
          <a:prstGeom prst="rect">
            <a:avLst/>
          </a:prstGeom>
        </p:spPr>
        <p:txBody>
          <a:bodyPr/>
          <a:lstStyle>
            <a:lvl1pPr marL="0" indent="0">
              <a:buSzTx/>
              <a:buFontTx/>
              <a:buNone/>
            </a:lvl1pPr>
            <a:lvl2pPr>
              <a:buFontTx/>
            </a:lvl2pPr>
            <a:lvl3pPr>
              <a:buFontTx/>
            </a:lvl3pPr>
            <a:lvl4pPr>
              <a:buFontTx/>
            </a:lvl4pPr>
            <a:lvl5pPr>
              <a:buFontTx/>
            </a:lvl5pPr>
          </a:lstStyle>
          <a:p>
            <a:r>
              <a:t>Body Level One</a:t>
            </a:r>
          </a:p>
          <a:p>
            <a:pPr lvl="1"/>
            <a:r>
              <a:t>Body Level Two</a:t>
            </a:r>
          </a:p>
          <a:p>
            <a:pPr lvl="2"/>
            <a:r>
              <a:t>Body Level Three</a:t>
            </a:r>
          </a:p>
          <a:p>
            <a:pPr lvl="3"/>
            <a:r>
              <a:t>Body Level Four</a:t>
            </a:r>
          </a:p>
          <a:p>
            <a:pPr lvl="4"/>
            <a:r>
              <a:t>Body Level Five</a:t>
            </a:r>
          </a:p>
        </p:txBody>
      </p:sp>
      <p:sp>
        <p:nvSpPr>
          <p:cNvPr id="122" name="Text Placeholder 5"/>
          <p:cNvSpPr>
            <a:spLocks noGrp="1"/>
          </p:cNvSpPr>
          <p:nvPr>
            <p:ph type="body" sz="quarter" idx="13"/>
          </p:nvPr>
        </p:nvSpPr>
        <p:spPr>
          <a:xfrm>
            <a:off x="125729" y="1269881"/>
            <a:ext cx="1722502" cy="3307384"/>
          </a:xfrm>
          <a:prstGeom prst="rect">
            <a:avLst/>
          </a:prstGeom>
        </p:spPr>
        <p:txBody>
          <a:bodyPr/>
          <a:lstStyle/>
          <a:p>
            <a:pPr marL="0" indent="0">
              <a:buSzTx/>
              <a:buFontTx/>
              <a:buNone/>
            </a:pPr>
            <a:endParaRPr/>
          </a:p>
        </p:txBody>
      </p:sp>
      <p:pic>
        <p:nvPicPr>
          <p:cNvPr id="123" name="Picture 1" descr="Picture 1"/>
          <p:cNvPicPr>
            <a:picLocks noChangeAspect="1"/>
          </p:cNvPicPr>
          <p:nvPr/>
        </p:nvPicPr>
        <p:blipFill>
          <a:blip r:embed="rId2">
            <a:extLst/>
          </a:blip>
          <a:stretch>
            <a:fillRect/>
          </a:stretch>
        </p:blipFill>
        <p:spPr>
          <a:xfrm>
            <a:off x="125729" y="4764533"/>
            <a:ext cx="1348088" cy="146305"/>
          </a:xfrm>
          <a:prstGeom prst="rect">
            <a:avLst/>
          </a:prstGeom>
          <a:ln w="12700">
            <a:miter lim="400000"/>
          </a:ln>
        </p:spPr>
      </p:pic>
      <p:pic>
        <p:nvPicPr>
          <p:cNvPr id="124" name="Picture 6" descr="Picture 6"/>
          <p:cNvPicPr>
            <a:picLocks noChangeAspect="1"/>
          </p:cNvPicPr>
          <p:nvPr/>
        </p:nvPicPr>
        <p:blipFill>
          <a:blip r:embed="rId3">
            <a:extLst/>
          </a:blip>
          <a:stretch>
            <a:fillRect/>
          </a:stretch>
        </p:blipFill>
        <p:spPr>
          <a:xfrm>
            <a:off x="8630553" y="4764533"/>
            <a:ext cx="392601" cy="146305"/>
          </a:xfrm>
          <a:prstGeom prst="rect">
            <a:avLst/>
          </a:prstGeom>
          <a:ln w="12700">
            <a:miter lim="400000"/>
          </a:ln>
        </p:spPr>
      </p:pic>
      <p:sp>
        <p:nvSpPr>
          <p:cNvPr id="125" name="Text Placeholder 7"/>
          <p:cNvSpPr>
            <a:spLocks noGrp="1"/>
          </p:cNvSpPr>
          <p:nvPr>
            <p:ph type="body" sz="quarter" idx="14"/>
          </p:nvPr>
        </p:nvSpPr>
        <p:spPr>
          <a:xfrm>
            <a:off x="125729" y="144463"/>
            <a:ext cx="7768592" cy="1011700"/>
          </a:xfrm>
          <a:prstGeom prst="rect">
            <a:avLst/>
          </a:prstGeom>
        </p:spPr>
        <p:txBody>
          <a:bodyPr/>
          <a:lstStyle/>
          <a:p>
            <a:pPr marL="0" indent="0">
              <a:spcBef>
                <a:spcPts val="500"/>
              </a:spcBef>
              <a:buSzTx/>
              <a:buFontTx/>
              <a:buNone/>
              <a:defRPr sz="2400">
                <a:solidFill>
                  <a:schemeClr val="accent4"/>
                </a:solidFill>
              </a:defRPr>
            </a:pPr>
            <a:endParaRPr/>
          </a:p>
        </p:txBody>
      </p:sp>
      <p:pic>
        <p:nvPicPr>
          <p:cNvPr id="126" name="Picture 11" descr="Picture 11"/>
          <p:cNvPicPr>
            <a:picLocks noChangeAspect="1"/>
          </p:cNvPicPr>
          <p:nvPr/>
        </p:nvPicPr>
        <p:blipFill>
          <a:blip r:embed="rId4">
            <a:extLst/>
          </a:blip>
          <a:stretch>
            <a:fillRect/>
          </a:stretch>
        </p:blipFill>
        <p:spPr>
          <a:xfrm rot="16200000">
            <a:off x="8267499" y="260345"/>
            <a:ext cx="871538" cy="639771"/>
          </a:xfrm>
          <a:prstGeom prst="rect">
            <a:avLst/>
          </a:prstGeom>
          <a:ln w="12700">
            <a:miter lim="400000"/>
          </a:ln>
        </p:spPr>
      </p:pic>
      <p:sp>
        <p:nvSpPr>
          <p:cNvPr id="127" name="Slide Number"/>
          <p:cNvSpPr txBox="1">
            <a:spLocks noGrp="1"/>
          </p:cNvSpPr>
          <p:nvPr>
            <p:ph type="sldNum" sz="quarter" idx="2"/>
          </p:nvPr>
        </p:nvSpPr>
        <p:spPr>
          <a:xfrm>
            <a:off x="8859737" y="4920491"/>
            <a:ext cx="231277" cy="214702"/>
          </a:xfrm>
          <a:prstGeom prst="rect">
            <a:avLst/>
          </a:prstGeom>
        </p:spPr>
        <p:txBody>
          <a:bodyPr anchor="t"/>
          <a:lstStyle>
            <a:lvl1pPr>
              <a:defRPr sz="900">
                <a:solidFill>
                  <a:schemeClr val="accent3"/>
                </a:solidFill>
              </a:defRPr>
            </a:lvl1p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cSld name="Picture">
    <p:bg>
      <p:bgPr>
        <a:solidFill>
          <a:srgbClr val="FFFFFF">
            <a:alpha val="30000"/>
          </a:srgbClr>
        </a:solidFill>
        <a:effectLst/>
      </p:bgPr>
    </p:bg>
    <p:spTree>
      <p:nvGrpSpPr>
        <p:cNvPr id="1" name=""/>
        <p:cNvGrpSpPr/>
        <p:nvPr/>
      </p:nvGrpSpPr>
      <p:grpSpPr>
        <a:xfrm>
          <a:off x="0" y="0"/>
          <a:ext cx="0" cy="0"/>
          <a:chOff x="0" y="0"/>
          <a:chExt cx="0" cy="0"/>
        </a:xfrm>
      </p:grpSpPr>
      <p:sp>
        <p:nvSpPr>
          <p:cNvPr id="134" name="Picture Placeholder 3"/>
          <p:cNvSpPr>
            <a:spLocks noGrp="1"/>
          </p:cNvSpPr>
          <p:nvPr>
            <p:ph type="pic" idx="13"/>
          </p:nvPr>
        </p:nvSpPr>
        <p:spPr>
          <a:xfrm>
            <a:off x="125729" y="1270000"/>
            <a:ext cx="8897426" cy="3203261"/>
          </a:xfrm>
          <a:prstGeom prst="rect">
            <a:avLst/>
          </a:prstGeom>
        </p:spPr>
        <p:txBody>
          <a:bodyPr lIns="91439" rIns="91439">
            <a:noAutofit/>
          </a:bodyPr>
          <a:lstStyle/>
          <a:p>
            <a:endParaRPr/>
          </a:p>
        </p:txBody>
      </p:sp>
      <p:pic>
        <p:nvPicPr>
          <p:cNvPr id="135" name="Picture 9" descr="Picture 9"/>
          <p:cNvPicPr>
            <a:picLocks noChangeAspect="1"/>
          </p:cNvPicPr>
          <p:nvPr/>
        </p:nvPicPr>
        <p:blipFill>
          <a:blip r:embed="rId2">
            <a:extLst/>
          </a:blip>
          <a:stretch>
            <a:fillRect/>
          </a:stretch>
        </p:blipFill>
        <p:spPr>
          <a:xfrm>
            <a:off x="125729" y="4764533"/>
            <a:ext cx="1348088" cy="146305"/>
          </a:xfrm>
          <a:prstGeom prst="rect">
            <a:avLst/>
          </a:prstGeom>
          <a:ln w="12700">
            <a:miter lim="400000"/>
          </a:ln>
        </p:spPr>
      </p:pic>
      <p:pic>
        <p:nvPicPr>
          <p:cNvPr id="136" name="Picture 13" descr="Picture 13"/>
          <p:cNvPicPr>
            <a:picLocks noChangeAspect="1"/>
          </p:cNvPicPr>
          <p:nvPr/>
        </p:nvPicPr>
        <p:blipFill>
          <a:blip r:embed="rId3">
            <a:extLst/>
          </a:blip>
          <a:stretch>
            <a:fillRect/>
          </a:stretch>
        </p:blipFill>
        <p:spPr>
          <a:xfrm>
            <a:off x="8630553" y="4764533"/>
            <a:ext cx="392601" cy="146305"/>
          </a:xfrm>
          <a:prstGeom prst="rect">
            <a:avLst/>
          </a:prstGeom>
          <a:ln w="12700">
            <a:miter lim="400000"/>
          </a:ln>
        </p:spPr>
      </p:pic>
      <p:sp>
        <p:nvSpPr>
          <p:cNvPr id="137" name="Body Level One…"/>
          <p:cNvSpPr txBox="1">
            <a:spLocks noGrp="1"/>
          </p:cNvSpPr>
          <p:nvPr>
            <p:ph type="body" sz="quarter" idx="1"/>
          </p:nvPr>
        </p:nvSpPr>
        <p:spPr>
          <a:xfrm>
            <a:off x="125729" y="144464"/>
            <a:ext cx="7768592" cy="1011699"/>
          </a:xfrm>
          <a:prstGeom prst="rect">
            <a:avLst/>
          </a:prstGeom>
        </p:spPr>
        <p:txBody>
          <a:bodyPr/>
          <a:lstStyle>
            <a:lvl1pPr marL="0" indent="0">
              <a:spcBef>
                <a:spcPts val="500"/>
              </a:spcBef>
              <a:buSzTx/>
              <a:buFontTx/>
              <a:buNone/>
              <a:defRPr sz="2400">
                <a:solidFill>
                  <a:schemeClr val="accent4"/>
                </a:solidFill>
              </a:defRPr>
            </a:lvl1pPr>
            <a:lvl2pPr marL="1028700" indent="-571500">
              <a:spcBef>
                <a:spcPts val="500"/>
              </a:spcBef>
              <a:buFontTx/>
              <a:defRPr sz="2400">
                <a:solidFill>
                  <a:schemeClr val="accent4"/>
                </a:solidFill>
              </a:defRPr>
            </a:lvl2pPr>
            <a:lvl3pPr marL="1371600" indent="-457200">
              <a:spcBef>
                <a:spcPts val="500"/>
              </a:spcBef>
              <a:buFontTx/>
              <a:defRPr sz="2400">
                <a:solidFill>
                  <a:schemeClr val="accent4"/>
                </a:solidFill>
              </a:defRPr>
            </a:lvl3pPr>
            <a:lvl4pPr marL="1828800" indent="-457200">
              <a:spcBef>
                <a:spcPts val="500"/>
              </a:spcBef>
              <a:buFontTx/>
              <a:defRPr sz="2400">
                <a:solidFill>
                  <a:schemeClr val="accent4"/>
                </a:solidFill>
              </a:defRPr>
            </a:lvl4pPr>
            <a:lvl5pPr marL="2286000" indent="-457200">
              <a:spcBef>
                <a:spcPts val="500"/>
              </a:spcBef>
              <a:buFontTx/>
              <a:defRPr sz="2400">
                <a:solidFill>
                  <a:schemeClr val="accent4"/>
                </a:solidFill>
              </a:defRPr>
            </a:lvl5pPr>
          </a:lstStyle>
          <a:p>
            <a:r>
              <a:t>Body Level One</a:t>
            </a:r>
          </a:p>
          <a:p>
            <a:pPr lvl="1"/>
            <a:r>
              <a:t>Body Level Two</a:t>
            </a:r>
          </a:p>
          <a:p>
            <a:pPr lvl="2"/>
            <a:r>
              <a:t>Body Level Three</a:t>
            </a:r>
          </a:p>
          <a:p>
            <a:pPr lvl="3"/>
            <a:r>
              <a:t>Body Level Four</a:t>
            </a:r>
          </a:p>
          <a:p>
            <a:pPr lvl="4"/>
            <a:r>
              <a:t>Body Level Five</a:t>
            </a:r>
          </a:p>
        </p:txBody>
      </p:sp>
      <p:pic>
        <p:nvPicPr>
          <p:cNvPr id="138" name="Picture 11" descr="Picture 11"/>
          <p:cNvPicPr>
            <a:picLocks noChangeAspect="1"/>
          </p:cNvPicPr>
          <p:nvPr/>
        </p:nvPicPr>
        <p:blipFill>
          <a:blip r:embed="rId4">
            <a:extLst/>
          </a:blip>
          <a:stretch>
            <a:fillRect/>
          </a:stretch>
        </p:blipFill>
        <p:spPr>
          <a:xfrm rot="16200000">
            <a:off x="8267499" y="260345"/>
            <a:ext cx="871538" cy="639771"/>
          </a:xfrm>
          <a:prstGeom prst="rect">
            <a:avLst/>
          </a:prstGeom>
          <a:ln w="12700">
            <a:miter lim="400000"/>
          </a:ln>
        </p:spPr>
      </p:pic>
      <p:sp>
        <p:nvSpPr>
          <p:cNvPr id="139" name="Slide Number"/>
          <p:cNvSpPr txBox="1">
            <a:spLocks noGrp="1"/>
          </p:cNvSpPr>
          <p:nvPr>
            <p:ph type="sldNum" sz="quarter" idx="2"/>
          </p:nvPr>
        </p:nvSpPr>
        <p:spPr>
          <a:xfrm>
            <a:off x="8859737" y="4920491"/>
            <a:ext cx="231277" cy="214702"/>
          </a:xfrm>
          <a:prstGeom prst="rect">
            <a:avLst/>
          </a:prstGeom>
        </p:spPr>
        <p:txBody>
          <a:bodyPr anchor="t"/>
          <a:lstStyle>
            <a:lvl1pPr>
              <a:defRPr sz="900">
                <a:solidFill>
                  <a:schemeClr val="accent3"/>
                </a:solidFill>
              </a:defRPr>
            </a:lvl1p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Case Study 2">
    <p:bg>
      <p:bgPr>
        <a:solidFill>
          <a:srgbClr val="FFFFFF"/>
        </a:solidFill>
        <a:effectLst/>
      </p:bgPr>
    </p:bg>
    <p:spTree>
      <p:nvGrpSpPr>
        <p:cNvPr id="1" name=""/>
        <p:cNvGrpSpPr/>
        <p:nvPr/>
      </p:nvGrpSpPr>
      <p:grpSpPr>
        <a:xfrm>
          <a:off x="0" y="0"/>
          <a:ext cx="0" cy="0"/>
          <a:chOff x="0" y="0"/>
          <a:chExt cx="0" cy="0"/>
        </a:xfrm>
      </p:grpSpPr>
      <p:pic>
        <p:nvPicPr>
          <p:cNvPr id="146" name="Picture 10" descr="Picture 10"/>
          <p:cNvPicPr>
            <a:picLocks noChangeAspect="1"/>
          </p:cNvPicPr>
          <p:nvPr/>
        </p:nvPicPr>
        <p:blipFill>
          <a:blip r:embed="rId2">
            <a:extLst/>
          </a:blip>
          <a:stretch>
            <a:fillRect/>
          </a:stretch>
        </p:blipFill>
        <p:spPr>
          <a:xfrm>
            <a:off x="125729" y="4764533"/>
            <a:ext cx="1348088" cy="146305"/>
          </a:xfrm>
          <a:prstGeom prst="rect">
            <a:avLst/>
          </a:prstGeom>
          <a:ln w="12700">
            <a:miter lim="400000"/>
          </a:ln>
        </p:spPr>
      </p:pic>
      <p:pic>
        <p:nvPicPr>
          <p:cNvPr id="147" name="Picture 13" descr="Picture 13"/>
          <p:cNvPicPr>
            <a:picLocks noChangeAspect="1"/>
          </p:cNvPicPr>
          <p:nvPr/>
        </p:nvPicPr>
        <p:blipFill>
          <a:blip r:embed="rId3">
            <a:extLst/>
          </a:blip>
          <a:stretch>
            <a:fillRect/>
          </a:stretch>
        </p:blipFill>
        <p:spPr>
          <a:xfrm>
            <a:off x="8630553" y="4764533"/>
            <a:ext cx="392601" cy="146305"/>
          </a:xfrm>
          <a:prstGeom prst="rect">
            <a:avLst/>
          </a:prstGeom>
          <a:ln w="12700">
            <a:miter lim="400000"/>
          </a:ln>
        </p:spPr>
      </p:pic>
      <p:sp>
        <p:nvSpPr>
          <p:cNvPr id="148" name="Body Level One…"/>
          <p:cNvSpPr txBox="1">
            <a:spLocks noGrp="1"/>
          </p:cNvSpPr>
          <p:nvPr>
            <p:ph type="body" sz="quarter" idx="1"/>
          </p:nvPr>
        </p:nvSpPr>
        <p:spPr>
          <a:xfrm>
            <a:off x="125412" y="1241870"/>
            <a:ext cx="1985953" cy="3340291"/>
          </a:xfrm>
          <a:prstGeom prst="rect">
            <a:avLst/>
          </a:prstGeom>
        </p:spPr>
        <p:txBody>
          <a:bodyPr/>
          <a:lstStyle>
            <a:lvl1pPr marL="0" indent="0">
              <a:spcBef>
                <a:spcPts val="400"/>
              </a:spcBef>
              <a:buSzTx/>
              <a:buFontTx/>
              <a:buNone/>
              <a:defRPr sz="1800"/>
            </a:lvl1pPr>
            <a:lvl2pPr marL="885825" indent="-428625">
              <a:spcBef>
                <a:spcPts val="400"/>
              </a:spcBef>
              <a:buFontTx/>
              <a:defRPr sz="1800"/>
            </a:lvl2pPr>
            <a:lvl3pPr marL="1257300" indent="-342900">
              <a:spcBef>
                <a:spcPts val="400"/>
              </a:spcBef>
              <a:buFontTx/>
              <a:defRPr sz="1800"/>
            </a:lvl3pPr>
            <a:lvl4pPr marL="1714500" indent="-342900">
              <a:spcBef>
                <a:spcPts val="400"/>
              </a:spcBef>
              <a:buFontTx/>
              <a:defRPr sz="1800"/>
            </a:lvl4pPr>
            <a:lvl5pPr marL="2171700" indent="-342900">
              <a:spcBef>
                <a:spcPts val="400"/>
              </a:spcBef>
              <a:buFontTx/>
              <a:defRPr sz="1800"/>
            </a:lvl5pPr>
          </a:lstStyle>
          <a:p>
            <a:r>
              <a:t>Body Level One</a:t>
            </a:r>
          </a:p>
          <a:p>
            <a:pPr lvl="1"/>
            <a:r>
              <a:t>Body Level Two</a:t>
            </a:r>
          </a:p>
          <a:p>
            <a:pPr lvl="2"/>
            <a:r>
              <a:t>Body Level Three</a:t>
            </a:r>
          </a:p>
          <a:p>
            <a:pPr lvl="3"/>
            <a:r>
              <a:t>Body Level Four</a:t>
            </a:r>
          </a:p>
          <a:p>
            <a:pPr lvl="4"/>
            <a:r>
              <a:t>Body Level Five</a:t>
            </a:r>
          </a:p>
        </p:txBody>
      </p:sp>
      <p:sp>
        <p:nvSpPr>
          <p:cNvPr id="149" name="Text Placeholder 5"/>
          <p:cNvSpPr>
            <a:spLocks noGrp="1"/>
          </p:cNvSpPr>
          <p:nvPr>
            <p:ph type="body" sz="quarter" idx="13"/>
          </p:nvPr>
        </p:nvSpPr>
        <p:spPr>
          <a:xfrm>
            <a:off x="2277729" y="1339759"/>
            <a:ext cx="1719112" cy="3246112"/>
          </a:xfrm>
          <a:prstGeom prst="rect">
            <a:avLst/>
          </a:prstGeom>
        </p:spPr>
        <p:txBody>
          <a:bodyPr/>
          <a:lstStyle/>
          <a:p>
            <a:pPr marL="0" indent="0">
              <a:spcBef>
                <a:spcPts val="300"/>
              </a:spcBef>
              <a:buSzTx/>
              <a:buFontTx/>
              <a:buNone/>
              <a:defRPr sz="1400"/>
            </a:pPr>
            <a:endParaRPr/>
          </a:p>
        </p:txBody>
      </p:sp>
      <p:sp>
        <p:nvSpPr>
          <p:cNvPr id="150" name="Text Placeholder 2"/>
          <p:cNvSpPr>
            <a:spLocks noGrp="1"/>
          </p:cNvSpPr>
          <p:nvPr>
            <p:ph type="body" sz="half" idx="14"/>
          </p:nvPr>
        </p:nvSpPr>
        <p:spPr>
          <a:xfrm>
            <a:off x="4168775" y="1241871"/>
            <a:ext cx="4787999" cy="2560611"/>
          </a:xfrm>
          <a:prstGeom prst="rect">
            <a:avLst/>
          </a:prstGeom>
        </p:spPr>
        <p:txBody>
          <a:bodyPr/>
          <a:lstStyle/>
          <a:p>
            <a:pPr marL="0" indent="0">
              <a:spcBef>
                <a:spcPts val="500"/>
              </a:spcBef>
              <a:buSzTx/>
              <a:buFontTx/>
              <a:buNone/>
              <a:defRPr sz="2400"/>
            </a:pPr>
            <a:endParaRPr/>
          </a:p>
        </p:txBody>
      </p:sp>
      <p:sp>
        <p:nvSpPr>
          <p:cNvPr id="151" name="Text Placeholder 7"/>
          <p:cNvSpPr>
            <a:spLocks noGrp="1"/>
          </p:cNvSpPr>
          <p:nvPr>
            <p:ph type="body" sz="quarter" idx="15"/>
          </p:nvPr>
        </p:nvSpPr>
        <p:spPr>
          <a:xfrm>
            <a:off x="125729" y="144463"/>
            <a:ext cx="7768592" cy="1011700"/>
          </a:xfrm>
          <a:prstGeom prst="rect">
            <a:avLst/>
          </a:prstGeom>
        </p:spPr>
        <p:txBody>
          <a:bodyPr/>
          <a:lstStyle/>
          <a:p>
            <a:pPr marL="0" indent="0">
              <a:spcBef>
                <a:spcPts val="500"/>
              </a:spcBef>
              <a:buSzTx/>
              <a:buFontTx/>
              <a:buNone/>
              <a:defRPr sz="2400">
                <a:solidFill>
                  <a:schemeClr val="accent4"/>
                </a:solidFill>
              </a:defRPr>
            </a:pPr>
            <a:endParaRPr/>
          </a:p>
        </p:txBody>
      </p:sp>
      <p:pic>
        <p:nvPicPr>
          <p:cNvPr id="152" name="Picture 19" descr="Picture 19"/>
          <p:cNvPicPr>
            <a:picLocks noChangeAspect="1"/>
          </p:cNvPicPr>
          <p:nvPr/>
        </p:nvPicPr>
        <p:blipFill>
          <a:blip r:embed="rId4">
            <a:extLst/>
          </a:blip>
          <a:stretch>
            <a:fillRect/>
          </a:stretch>
        </p:blipFill>
        <p:spPr>
          <a:xfrm rot="16200000">
            <a:off x="8267499" y="260345"/>
            <a:ext cx="871538" cy="639771"/>
          </a:xfrm>
          <a:prstGeom prst="rect">
            <a:avLst/>
          </a:prstGeom>
          <a:ln w="12700">
            <a:miter lim="400000"/>
          </a:ln>
        </p:spPr>
      </p:pic>
      <p:sp>
        <p:nvSpPr>
          <p:cNvPr id="153" name="Slide Number"/>
          <p:cNvSpPr txBox="1">
            <a:spLocks noGrp="1"/>
          </p:cNvSpPr>
          <p:nvPr>
            <p:ph type="sldNum" sz="quarter" idx="2"/>
          </p:nvPr>
        </p:nvSpPr>
        <p:spPr>
          <a:xfrm>
            <a:off x="8859737" y="4920491"/>
            <a:ext cx="231277" cy="214702"/>
          </a:xfrm>
          <a:prstGeom prst="rect">
            <a:avLst/>
          </a:prstGeom>
        </p:spPr>
        <p:txBody>
          <a:bodyPr anchor="t"/>
          <a:lstStyle>
            <a:lvl1pPr>
              <a:defRPr sz="900">
                <a:solidFill>
                  <a:schemeClr val="accent3"/>
                </a:solidFill>
              </a:defRPr>
            </a:lvl1p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
  <p:cSld name="2_Full-Width Copy">
    <p:bg>
      <p:bgPr>
        <a:solidFill>
          <a:srgbClr val="000000"/>
        </a:solidFill>
        <a:effectLst/>
      </p:bgPr>
    </p:bg>
    <p:spTree>
      <p:nvGrpSpPr>
        <p:cNvPr id="1" name=""/>
        <p:cNvGrpSpPr/>
        <p:nvPr/>
      </p:nvGrpSpPr>
      <p:grpSpPr>
        <a:xfrm>
          <a:off x="0" y="0"/>
          <a:ext cx="0" cy="0"/>
          <a:chOff x="0" y="0"/>
          <a:chExt cx="0" cy="0"/>
        </a:xfrm>
      </p:grpSpPr>
      <p:sp>
        <p:nvSpPr>
          <p:cNvPr id="160" name="Body Level One…"/>
          <p:cNvSpPr txBox="1">
            <a:spLocks noGrp="1"/>
          </p:cNvSpPr>
          <p:nvPr>
            <p:ph type="body" idx="1"/>
          </p:nvPr>
        </p:nvSpPr>
        <p:spPr>
          <a:xfrm>
            <a:off x="125729" y="1269881"/>
            <a:ext cx="8897426" cy="2966220"/>
          </a:xfrm>
          <a:prstGeom prst="rect">
            <a:avLst/>
          </a:prstGeom>
        </p:spPr>
        <p:txBody>
          <a:bodyPr/>
          <a:lstStyle>
            <a:lvl1pPr marL="171450" indent="-171450">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pic>
        <p:nvPicPr>
          <p:cNvPr id="161" name="Picture 8" descr="Picture 8"/>
          <p:cNvPicPr>
            <a:picLocks noChangeAspect="1"/>
          </p:cNvPicPr>
          <p:nvPr/>
        </p:nvPicPr>
        <p:blipFill>
          <a:blip r:embed="rId2">
            <a:extLst/>
          </a:blip>
          <a:stretch>
            <a:fillRect/>
          </a:stretch>
        </p:blipFill>
        <p:spPr>
          <a:xfrm>
            <a:off x="125731" y="4764533"/>
            <a:ext cx="1348088" cy="146305"/>
          </a:xfrm>
          <a:prstGeom prst="rect">
            <a:avLst/>
          </a:prstGeom>
          <a:ln w="12700">
            <a:miter lim="400000"/>
          </a:ln>
        </p:spPr>
      </p:pic>
      <p:pic>
        <p:nvPicPr>
          <p:cNvPr id="162" name="Picture 9" descr="Picture 9"/>
          <p:cNvPicPr>
            <a:picLocks noChangeAspect="1"/>
          </p:cNvPicPr>
          <p:nvPr/>
        </p:nvPicPr>
        <p:blipFill>
          <a:blip r:embed="rId3">
            <a:extLst/>
          </a:blip>
          <a:stretch>
            <a:fillRect/>
          </a:stretch>
        </p:blipFill>
        <p:spPr>
          <a:xfrm>
            <a:off x="8655249" y="4764533"/>
            <a:ext cx="392602" cy="146305"/>
          </a:xfrm>
          <a:prstGeom prst="rect">
            <a:avLst/>
          </a:prstGeom>
          <a:ln w="12700">
            <a:miter lim="400000"/>
          </a:ln>
        </p:spPr>
      </p:pic>
      <p:sp>
        <p:nvSpPr>
          <p:cNvPr id="163" name="Text Placeholder 7"/>
          <p:cNvSpPr>
            <a:spLocks noGrp="1"/>
          </p:cNvSpPr>
          <p:nvPr>
            <p:ph type="body" sz="quarter" idx="13"/>
          </p:nvPr>
        </p:nvSpPr>
        <p:spPr>
          <a:xfrm>
            <a:off x="125729" y="144463"/>
            <a:ext cx="7768592" cy="1011700"/>
          </a:xfrm>
          <a:prstGeom prst="rect">
            <a:avLst/>
          </a:prstGeom>
        </p:spPr>
        <p:txBody>
          <a:bodyPr/>
          <a:lstStyle/>
          <a:p>
            <a:pPr marL="0" indent="0">
              <a:spcBef>
                <a:spcPts val="500"/>
              </a:spcBef>
              <a:buSzTx/>
              <a:buFontTx/>
              <a:buNone/>
              <a:defRPr sz="2400">
                <a:solidFill>
                  <a:schemeClr val="accent4"/>
                </a:solidFill>
              </a:defRPr>
            </a:pPr>
            <a:endParaRPr/>
          </a:p>
        </p:txBody>
      </p:sp>
      <p:pic>
        <p:nvPicPr>
          <p:cNvPr id="164" name="Picture 7" descr="Picture 7"/>
          <p:cNvPicPr>
            <a:picLocks noChangeAspect="1"/>
          </p:cNvPicPr>
          <p:nvPr/>
        </p:nvPicPr>
        <p:blipFill>
          <a:blip r:embed="rId4">
            <a:extLst/>
          </a:blip>
          <a:stretch>
            <a:fillRect/>
          </a:stretch>
        </p:blipFill>
        <p:spPr>
          <a:xfrm rot="16200000">
            <a:off x="8267499" y="260345"/>
            <a:ext cx="871538" cy="639771"/>
          </a:xfrm>
          <a:prstGeom prst="rect">
            <a:avLst/>
          </a:prstGeom>
          <a:ln w="12700">
            <a:miter lim="400000"/>
          </a:ln>
        </p:spPr>
      </p:pic>
      <p:sp>
        <p:nvSpPr>
          <p:cNvPr id="165" name="Slide Number"/>
          <p:cNvSpPr txBox="1">
            <a:spLocks noGrp="1"/>
          </p:cNvSpPr>
          <p:nvPr>
            <p:ph type="sldNum" sz="quarter" idx="2"/>
          </p:nvPr>
        </p:nvSpPr>
        <p:spPr>
          <a:xfrm>
            <a:off x="8859737" y="4920491"/>
            <a:ext cx="231277" cy="214702"/>
          </a:xfrm>
          <a:prstGeom prst="rect">
            <a:avLst/>
          </a:prstGeom>
        </p:spPr>
        <p:txBody>
          <a:bodyPr anchor="t"/>
          <a:lstStyle>
            <a:lvl1pPr>
              <a:defRPr sz="900">
                <a:solidFill>
                  <a:schemeClr val="accent3"/>
                </a:solidFill>
              </a:defRPr>
            </a:lvl1p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x">
  <p:cSld name="3_Full-Width Copy">
    <p:bg>
      <p:bgPr>
        <a:solidFill>
          <a:srgbClr val="000000"/>
        </a:solidFill>
        <a:effectLst/>
      </p:bgPr>
    </p:bg>
    <p:spTree>
      <p:nvGrpSpPr>
        <p:cNvPr id="1" name=""/>
        <p:cNvGrpSpPr/>
        <p:nvPr/>
      </p:nvGrpSpPr>
      <p:grpSpPr>
        <a:xfrm>
          <a:off x="0" y="0"/>
          <a:ext cx="0" cy="0"/>
          <a:chOff x="0" y="0"/>
          <a:chExt cx="0" cy="0"/>
        </a:xfrm>
      </p:grpSpPr>
      <p:sp>
        <p:nvSpPr>
          <p:cNvPr id="172" name="Body Level One…"/>
          <p:cNvSpPr txBox="1">
            <a:spLocks noGrp="1"/>
          </p:cNvSpPr>
          <p:nvPr>
            <p:ph type="body" sz="half" idx="1"/>
          </p:nvPr>
        </p:nvSpPr>
        <p:spPr>
          <a:xfrm>
            <a:off x="125412" y="1270000"/>
            <a:ext cx="4376739" cy="2965450"/>
          </a:xfrm>
          <a:prstGeom prst="rect">
            <a:avLst/>
          </a:prstGeom>
        </p:spPr>
        <p:txBody>
          <a:bodyPr/>
          <a:lstStyle>
            <a:lvl1pPr marL="0" indent="0">
              <a:buSzTx/>
              <a:buFontTx/>
              <a:buNone/>
              <a:defRPr>
                <a:solidFill>
                  <a:srgbClr val="FFFFFF"/>
                </a:solidFill>
              </a:defRPr>
            </a:lvl1pPr>
            <a:lvl2pPr>
              <a:buFontTx/>
              <a:defRPr>
                <a:solidFill>
                  <a:srgbClr val="FFFFFF"/>
                </a:solidFill>
              </a:defRPr>
            </a:lvl2pPr>
            <a:lvl3pPr>
              <a:buFontTx/>
              <a:defRPr>
                <a:solidFill>
                  <a:srgbClr val="FFFFFF"/>
                </a:solidFill>
              </a:defRPr>
            </a:lvl3pPr>
            <a:lvl4pPr>
              <a:buFontTx/>
              <a:defRPr>
                <a:solidFill>
                  <a:srgbClr val="FFFFFF"/>
                </a:solidFill>
              </a:defRPr>
            </a:lvl4pPr>
            <a:lvl5pPr>
              <a:buFontTx/>
              <a:defRPr>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pic>
        <p:nvPicPr>
          <p:cNvPr id="173" name="Picture 8" descr="Picture 8"/>
          <p:cNvPicPr>
            <a:picLocks noChangeAspect="1"/>
          </p:cNvPicPr>
          <p:nvPr/>
        </p:nvPicPr>
        <p:blipFill>
          <a:blip r:embed="rId2">
            <a:extLst/>
          </a:blip>
          <a:stretch>
            <a:fillRect/>
          </a:stretch>
        </p:blipFill>
        <p:spPr>
          <a:xfrm>
            <a:off x="125731" y="4764533"/>
            <a:ext cx="1348088" cy="146305"/>
          </a:xfrm>
          <a:prstGeom prst="rect">
            <a:avLst/>
          </a:prstGeom>
          <a:ln w="12700">
            <a:miter lim="400000"/>
          </a:ln>
        </p:spPr>
      </p:pic>
      <p:pic>
        <p:nvPicPr>
          <p:cNvPr id="174" name="Picture 10" descr="Picture 10"/>
          <p:cNvPicPr>
            <a:picLocks noChangeAspect="1"/>
          </p:cNvPicPr>
          <p:nvPr/>
        </p:nvPicPr>
        <p:blipFill>
          <a:blip r:embed="rId3">
            <a:extLst/>
          </a:blip>
          <a:stretch>
            <a:fillRect/>
          </a:stretch>
        </p:blipFill>
        <p:spPr>
          <a:xfrm>
            <a:off x="8655249" y="4764533"/>
            <a:ext cx="392602" cy="146305"/>
          </a:xfrm>
          <a:prstGeom prst="rect">
            <a:avLst/>
          </a:prstGeom>
          <a:ln w="12700">
            <a:miter lim="400000"/>
          </a:ln>
        </p:spPr>
      </p:pic>
      <p:sp>
        <p:nvSpPr>
          <p:cNvPr id="175" name="Text Placeholder 7"/>
          <p:cNvSpPr>
            <a:spLocks noGrp="1"/>
          </p:cNvSpPr>
          <p:nvPr>
            <p:ph type="body" sz="quarter" idx="13"/>
          </p:nvPr>
        </p:nvSpPr>
        <p:spPr>
          <a:xfrm>
            <a:off x="125729" y="144463"/>
            <a:ext cx="7768592" cy="1011700"/>
          </a:xfrm>
          <a:prstGeom prst="rect">
            <a:avLst/>
          </a:prstGeom>
        </p:spPr>
        <p:txBody>
          <a:bodyPr/>
          <a:lstStyle/>
          <a:p>
            <a:pPr marL="0" indent="0">
              <a:spcBef>
                <a:spcPts val="500"/>
              </a:spcBef>
              <a:buSzTx/>
              <a:buFontTx/>
              <a:buNone/>
              <a:defRPr sz="2400">
                <a:solidFill>
                  <a:schemeClr val="accent4"/>
                </a:solidFill>
              </a:defRPr>
            </a:pPr>
            <a:endParaRPr/>
          </a:p>
        </p:txBody>
      </p:sp>
      <p:pic>
        <p:nvPicPr>
          <p:cNvPr id="176" name="Picture 15" descr="Picture 15"/>
          <p:cNvPicPr>
            <a:picLocks noChangeAspect="1"/>
          </p:cNvPicPr>
          <p:nvPr/>
        </p:nvPicPr>
        <p:blipFill>
          <a:blip r:embed="rId4">
            <a:extLst/>
          </a:blip>
          <a:stretch>
            <a:fillRect/>
          </a:stretch>
        </p:blipFill>
        <p:spPr>
          <a:xfrm rot="16200000">
            <a:off x="8267499" y="260345"/>
            <a:ext cx="871538" cy="639771"/>
          </a:xfrm>
          <a:prstGeom prst="rect">
            <a:avLst/>
          </a:prstGeom>
          <a:ln w="12700">
            <a:miter lim="400000"/>
          </a:ln>
        </p:spPr>
      </p:pic>
      <p:sp>
        <p:nvSpPr>
          <p:cNvPr id="177" name="Slide Number"/>
          <p:cNvSpPr txBox="1">
            <a:spLocks noGrp="1"/>
          </p:cNvSpPr>
          <p:nvPr>
            <p:ph type="sldNum" sz="quarter" idx="2"/>
          </p:nvPr>
        </p:nvSpPr>
        <p:spPr>
          <a:xfrm>
            <a:off x="8859737" y="4920491"/>
            <a:ext cx="231277" cy="214702"/>
          </a:xfrm>
          <a:prstGeom prst="rect">
            <a:avLst/>
          </a:prstGeom>
        </p:spPr>
        <p:txBody>
          <a:bodyPr anchor="t"/>
          <a:lstStyle>
            <a:lvl1pPr>
              <a:defRPr sz="900">
                <a:solidFill>
                  <a:schemeClr val="accent3"/>
                </a:solidFill>
              </a:defRPr>
            </a:lvl1p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x">
  <p:cSld name="3_Copy w/ Supporting Object">
    <p:bg>
      <p:bgPr>
        <a:solidFill>
          <a:srgbClr val="000000"/>
        </a:solidFill>
        <a:effectLst/>
      </p:bgPr>
    </p:bg>
    <p:spTree>
      <p:nvGrpSpPr>
        <p:cNvPr id="1" name=""/>
        <p:cNvGrpSpPr/>
        <p:nvPr/>
      </p:nvGrpSpPr>
      <p:grpSpPr>
        <a:xfrm>
          <a:off x="0" y="0"/>
          <a:ext cx="0" cy="0"/>
          <a:chOff x="0" y="0"/>
          <a:chExt cx="0" cy="0"/>
        </a:xfrm>
      </p:grpSpPr>
      <p:sp>
        <p:nvSpPr>
          <p:cNvPr id="184" name="Body Level One…"/>
          <p:cNvSpPr txBox="1">
            <a:spLocks noGrp="1"/>
          </p:cNvSpPr>
          <p:nvPr>
            <p:ph type="body" sz="half" idx="1"/>
          </p:nvPr>
        </p:nvSpPr>
        <p:spPr>
          <a:xfrm>
            <a:off x="125729" y="144464"/>
            <a:ext cx="3523341" cy="3068150"/>
          </a:xfrm>
          <a:prstGeom prst="rect">
            <a:avLst/>
          </a:prstGeom>
        </p:spPr>
        <p:txBody>
          <a:bodyPr/>
          <a:lstStyle>
            <a:lvl1pPr marL="0" indent="0">
              <a:spcBef>
                <a:spcPts val="500"/>
              </a:spcBef>
              <a:buSzTx/>
              <a:buFontTx/>
              <a:buNone/>
              <a:defRPr sz="2400">
                <a:solidFill>
                  <a:schemeClr val="accent4"/>
                </a:solidFill>
              </a:defRPr>
            </a:lvl1pPr>
            <a:lvl2pPr marL="1028700" indent="-571500">
              <a:spcBef>
                <a:spcPts val="500"/>
              </a:spcBef>
              <a:buFontTx/>
              <a:defRPr sz="2400">
                <a:solidFill>
                  <a:schemeClr val="accent4"/>
                </a:solidFill>
              </a:defRPr>
            </a:lvl2pPr>
            <a:lvl3pPr marL="1371600" indent="-457200">
              <a:spcBef>
                <a:spcPts val="500"/>
              </a:spcBef>
              <a:buFontTx/>
              <a:defRPr sz="2400">
                <a:solidFill>
                  <a:schemeClr val="accent4"/>
                </a:solidFill>
              </a:defRPr>
            </a:lvl3pPr>
            <a:lvl4pPr marL="1828800" indent="-457200">
              <a:spcBef>
                <a:spcPts val="500"/>
              </a:spcBef>
              <a:buFontTx/>
              <a:defRPr sz="2400">
                <a:solidFill>
                  <a:schemeClr val="accent4"/>
                </a:solidFill>
              </a:defRPr>
            </a:lvl4pPr>
            <a:lvl5pPr marL="2286000" indent="-457200">
              <a:spcBef>
                <a:spcPts val="500"/>
              </a:spcBef>
              <a:buFontTx/>
              <a:defRPr sz="2400">
                <a:solidFill>
                  <a:schemeClr val="accent4"/>
                </a:solidFill>
              </a:defRPr>
            </a:lvl5pPr>
          </a:lstStyle>
          <a:p>
            <a:r>
              <a:t>Body Level One</a:t>
            </a:r>
          </a:p>
          <a:p>
            <a:pPr lvl="1"/>
            <a:r>
              <a:t>Body Level Two</a:t>
            </a:r>
          </a:p>
          <a:p>
            <a:pPr lvl="2"/>
            <a:r>
              <a:t>Body Level Three</a:t>
            </a:r>
          </a:p>
          <a:p>
            <a:pPr lvl="3"/>
            <a:r>
              <a:t>Body Level Four</a:t>
            </a:r>
          </a:p>
          <a:p>
            <a:pPr lvl="4"/>
            <a:r>
              <a:t>Body Level Five</a:t>
            </a:r>
          </a:p>
        </p:txBody>
      </p:sp>
      <p:pic>
        <p:nvPicPr>
          <p:cNvPr id="185" name="Picture 10" descr="Picture 10"/>
          <p:cNvPicPr>
            <a:picLocks noChangeAspect="1"/>
          </p:cNvPicPr>
          <p:nvPr/>
        </p:nvPicPr>
        <p:blipFill>
          <a:blip r:embed="rId2">
            <a:extLst/>
          </a:blip>
          <a:stretch>
            <a:fillRect/>
          </a:stretch>
        </p:blipFill>
        <p:spPr>
          <a:xfrm>
            <a:off x="125731" y="4764533"/>
            <a:ext cx="1348088" cy="146305"/>
          </a:xfrm>
          <a:prstGeom prst="rect">
            <a:avLst/>
          </a:prstGeom>
          <a:ln w="12700">
            <a:miter lim="400000"/>
          </a:ln>
        </p:spPr>
      </p:pic>
      <p:pic>
        <p:nvPicPr>
          <p:cNvPr id="186" name="Picture 2" descr="Picture 2"/>
          <p:cNvPicPr>
            <a:picLocks noChangeAspect="1"/>
          </p:cNvPicPr>
          <p:nvPr/>
        </p:nvPicPr>
        <p:blipFill>
          <a:blip r:embed="rId3">
            <a:extLst/>
          </a:blip>
          <a:stretch>
            <a:fillRect/>
          </a:stretch>
        </p:blipFill>
        <p:spPr>
          <a:xfrm>
            <a:off x="2496651" y="241172"/>
            <a:ext cx="6353439" cy="4669666"/>
          </a:xfrm>
          <a:prstGeom prst="rect">
            <a:avLst/>
          </a:prstGeom>
          <a:ln w="12700">
            <a:miter lim="400000"/>
          </a:ln>
        </p:spPr>
      </p:pic>
      <p:pic>
        <p:nvPicPr>
          <p:cNvPr id="187" name="Picture 11" descr="Picture 11"/>
          <p:cNvPicPr>
            <a:picLocks noChangeAspect="1"/>
          </p:cNvPicPr>
          <p:nvPr/>
        </p:nvPicPr>
        <p:blipFill>
          <a:blip r:embed="rId4">
            <a:extLst/>
          </a:blip>
          <a:stretch>
            <a:fillRect/>
          </a:stretch>
        </p:blipFill>
        <p:spPr>
          <a:xfrm>
            <a:off x="8655249" y="4764533"/>
            <a:ext cx="392602" cy="146305"/>
          </a:xfrm>
          <a:prstGeom prst="rect">
            <a:avLst/>
          </a:prstGeom>
          <a:ln w="12700">
            <a:miter lim="400000"/>
          </a:ln>
        </p:spPr>
      </p:pic>
      <p:sp>
        <p:nvSpPr>
          <p:cNvPr id="188" name="Slide Number"/>
          <p:cNvSpPr txBox="1">
            <a:spLocks noGrp="1"/>
          </p:cNvSpPr>
          <p:nvPr>
            <p:ph type="sldNum" sz="quarter" idx="2"/>
          </p:nvPr>
        </p:nvSpPr>
        <p:spPr>
          <a:xfrm>
            <a:off x="8859737" y="4920491"/>
            <a:ext cx="231277" cy="214702"/>
          </a:xfrm>
          <a:prstGeom prst="rect">
            <a:avLst/>
          </a:prstGeom>
        </p:spPr>
        <p:txBody>
          <a:bodyPr anchor="t"/>
          <a:lstStyle>
            <a:lvl1pPr>
              <a:defRPr sz="900">
                <a:solidFill>
                  <a:schemeClr val="accent3"/>
                </a:solidFill>
              </a:defRPr>
            </a:lvl1pPr>
          </a:lstStyle>
          <a:p>
            <a:fld id="{86CB4B4D-7CA3-9044-876B-883B54F8677D}" type="slidenum">
              <a:t>‹#›</a:t>
            </a:fld>
            <a:endParaRP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x">
  <p:cSld name="1_4-Column">
    <p:bg>
      <p:bgPr>
        <a:solidFill>
          <a:srgbClr val="000000"/>
        </a:solidFill>
        <a:effectLst/>
      </p:bgPr>
    </p:bg>
    <p:spTree>
      <p:nvGrpSpPr>
        <p:cNvPr id="1" name=""/>
        <p:cNvGrpSpPr/>
        <p:nvPr/>
      </p:nvGrpSpPr>
      <p:grpSpPr>
        <a:xfrm>
          <a:off x="0" y="0"/>
          <a:ext cx="0" cy="0"/>
          <a:chOff x="0" y="0"/>
          <a:chExt cx="0" cy="0"/>
        </a:xfrm>
      </p:grpSpPr>
      <p:sp>
        <p:nvSpPr>
          <p:cNvPr id="195" name="Body Level One…"/>
          <p:cNvSpPr txBox="1">
            <a:spLocks noGrp="1"/>
          </p:cNvSpPr>
          <p:nvPr>
            <p:ph type="body" sz="quarter" idx="1"/>
          </p:nvPr>
        </p:nvSpPr>
        <p:spPr>
          <a:xfrm>
            <a:off x="125729" y="1270000"/>
            <a:ext cx="2084697" cy="2965450"/>
          </a:xfrm>
          <a:prstGeom prst="rect">
            <a:avLst/>
          </a:prstGeom>
        </p:spPr>
        <p:txBody>
          <a:bodyPr/>
          <a:lstStyle>
            <a:lvl1pPr marL="0" indent="0" algn="ctr">
              <a:buSzTx/>
              <a:buFontTx/>
              <a:buNone/>
              <a:defRPr>
                <a:solidFill>
                  <a:srgbClr val="FFFFFF"/>
                </a:solidFill>
              </a:defRPr>
            </a:lvl1pPr>
            <a:lvl2pPr algn="ctr">
              <a:buFontTx/>
              <a:defRPr>
                <a:solidFill>
                  <a:srgbClr val="FFFFFF"/>
                </a:solidFill>
              </a:defRPr>
            </a:lvl2pPr>
            <a:lvl3pPr algn="ctr">
              <a:buFontTx/>
              <a:defRPr>
                <a:solidFill>
                  <a:srgbClr val="FFFFFF"/>
                </a:solidFill>
              </a:defRPr>
            </a:lvl3pPr>
            <a:lvl4pPr algn="ctr">
              <a:buFontTx/>
              <a:defRPr>
                <a:solidFill>
                  <a:srgbClr val="FFFFFF"/>
                </a:solidFill>
              </a:defRPr>
            </a:lvl4pPr>
            <a:lvl5pPr algn="ctr">
              <a:buFontTx/>
              <a:defRPr>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pic>
        <p:nvPicPr>
          <p:cNvPr id="196" name="Picture 11" descr="Picture 11"/>
          <p:cNvPicPr>
            <a:picLocks noChangeAspect="1"/>
          </p:cNvPicPr>
          <p:nvPr/>
        </p:nvPicPr>
        <p:blipFill>
          <a:blip r:embed="rId2">
            <a:extLst/>
          </a:blip>
          <a:stretch>
            <a:fillRect/>
          </a:stretch>
        </p:blipFill>
        <p:spPr>
          <a:xfrm>
            <a:off x="125731" y="4764533"/>
            <a:ext cx="1348088" cy="146305"/>
          </a:xfrm>
          <a:prstGeom prst="rect">
            <a:avLst/>
          </a:prstGeom>
          <a:ln w="12700">
            <a:miter lim="400000"/>
          </a:ln>
        </p:spPr>
      </p:pic>
      <p:pic>
        <p:nvPicPr>
          <p:cNvPr id="197" name="Picture 12" descr="Picture 12"/>
          <p:cNvPicPr>
            <a:picLocks noChangeAspect="1"/>
          </p:cNvPicPr>
          <p:nvPr/>
        </p:nvPicPr>
        <p:blipFill>
          <a:blip r:embed="rId3">
            <a:extLst/>
          </a:blip>
          <a:stretch>
            <a:fillRect/>
          </a:stretch>
        </p:blipFill>
        <p:spPr>
          <a:xfrm>
            <a:off x="8655249" y="4764533"/>
            <a:ext cx="392602" cy="146305"/>
          </a:xfrm>
          <a:prstGeom prst="rect">
            <a:avLst/>
          </a:prstGeom>
          <a:ln w="12700">
            <a:miter lim="400000"/>
          </a:ln>
        </p:spPr>
      </p:pic>
      <p:sp>
        <p:nvSpPr>
          <p:cNvPr id="198" name="Text Placeholder 7"/>
          <p:cNvSpPr>
            <a:spLocks noGrp="1"/>
          </p:cNvSpPr>
          <p:nvPr>
            <p:ph type="body" sz="quarter" idx="13"/>
          </p:nvPr>
        </p:nvSpPr>
        <p:spPr>
          <a:xfrm>
            <a:off x="125729" y="144463"/>
            <a:ext cx="7768592" cy="1011700"/>
          </a:xfrm>
          <a:prstGeom prst="rect">
            <a:avLst/>
          </a:prstGeom>
        </p:spPr>
        <p:txBody>
          <a:bodyPr/>
          <a:lstStyle/>
          <a:p>
            <a:pPr marL="0" indent="0">
              <a:spcBef>
                <a:spcPts val="500"/>
              </a:spcBef>
              <a:buSzTx/>
              <a:buFontTx/>
              <a:buNone/>
              <a:defRPr sz="2400">
                <a:solidFill>
                  <a:schemeClr val="accent4"/>
                </a:solidFill>
              </a:defRPr>
            </a:pPr>
            <a:endParaRPr/>
          </a:p>
        </p:txBody>
      </p:sp>
      <p:pic>
        <p:nvPicPr>
          <p:cNvPr id="199" name="Picture 15" descr="Picture 15"/>
          <p:cNvPicPr>
            <a:picLocks noChangeAspect="1"/>
          </p:cNvPicPr>
          <p:nvPr/>
        </p:nvPicPr>
        <p:blipFill>
          <a:blip r:embed="rId4">
            <a:extLst/>
          </a:blip>
          <a:stretch>
            <a:fillRect/>
          </a:stretch>
        </p:blipFill>
        <p:spPr>
          <a:xfrm rot="16200000">
            <a:off x="8267499" y="260345"/>
            <a:ext cx="871538" cy="639771"/>
          </a:xfrm>
          <a:prstGeom prst="rect">
            <a:avLst/>
          </a:prstGeom>
          <a:ln w="12700">
            <a:miter lim="400000"/>
          </a:ln>
        </p:spPr>
      </p:pic>
      <p:sp>
        <p:nvSpPr>
          <p:cNvPr id="200" name="Slide Number"/>
          <p:cNvSpPr txBox="1">
            <a:spLocks noGrp="1"/>
          </p:cNvSpPr>
          <p:nvPr>
            <p:ph type="sldNum" sz="quarter" idx="2"/>
          </p:nvPr>
        </p:nvSpPr>
        <p:spPr>
          <a:xfrm>
            <a:off x="8859737" y="4920491"/>
            <a:ext cx="231277" cy="214702"/>
          </a:xfrm>
          <a:prstGeom prst="rect">
            <a:avLst/>
          </a:prstGeom>
        </p:spPr>
        <p:txBody>
          <a:bodyPr anchor="t"/>
          <a:lstStyle>
            <a:lvl1pPr>
              <a:defRPr sz="900">
                <a:solidFill>
                  <a:schemeClr val="accent3"/>
                </a:solidFill>
              </a:defRPr>
            </a:lvl1pPr>
          </a:lstStyle>
          <a:p>
            <a:fld id="{86CB4B4D-7CA3-9044-876B-883B54F8677D}" type="slidenum">
              <a:t>‹#›</a:t>
            </a:fld>
            <a:endParaRPr/>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x">
  <p:cSld name="4_Copy w/ Supporting Object">
    <p:bg>
      <p:bgPr>
        <a:solidFill>
          <a:srgbClr val="000000"/>
        </a:solidFill>
        <a:effectLst/>
      </p:bgPr>
    </p:bg>
    <p:spTree>
      <p:nvGrpSpPr>
        <p:cNvPr id="1" name=""/>
        <p:cNvGrpSpPr/>
        <p:nvPr/>
      </p:nvGrpSpPr>
      <p:grpSpPr>
        <a:xfrm>
          <a:off x="0" y="0"/>
          <a:ext cx="0" cy="0"/>
          <a:chOff x="0" y="0"/>
          <a:chExt cx="0" cy="0"/>
        </a:xfrm>
      </p:grpSpPr>
      <p:pic>
        <p:nvPicPr>
          <p:cNvPr id="207" name="Picture 4" descr="Picture 4"/>
          <p:cNvPicPr>
            <a:picLocks noChangeAspect="1"/>
          </p:cNvPicPr>
          <p:nvPr/>
        </p:nvPicPr>
        <p:blipFill>
          <a:blip r:embed="rId2">
            <a:extLst/>
          </a:blip>
          <a:stretch>
            <a:fillRect/>
          </a:stretch>
        </p:blipFill>
        <p:spPr>
          <a:xfrm>
            <a:off x="0" y="50800"/>
            <a:ext cx="9144000" cy="5021354"/>
          </a:xfrm>
          <a:prstGeom prst="rect">
            <a:avLst/>
          </a:prstGeom>
          <a:ln w="12700">
            <a:miter lim="400000"/>
          </a:ln>
        </p:spPr>
      </p:pic>
      <p:sp>
        <p:nvSpPr>
          <p:cNvPr id="208" name="Body Level One…"/>
          <p:cNvSpPr txBox="1">
            <a:spLocks noGrp="1"/>
          </p:cNvSpPr>
          <p:nvPr>
            <p:ph type="body" sz="quarter" idx="1"/>
          </p:nvPr>
        </p:nvSpPr>
        <p:spPr>
          <a:xfrm>
            <a:off x="125729" y="144464"/>
            <a:ext cx="5286267" cy="1191757"/>
          </a:xfrm>
          <a:prstGeom prst="rect">
            <a:avLst/>
          </a:prstGeom>
        </p:spPr>
        <p:txBody>
          <a:bodyPr/>
          <a:lstStyle>
            <a:lvl1pPr marL="0" indent="0">
              <a:spcBef>
                <a:spcPts val="500"/>
              </a:spcBef>
              <a:buSzTx/>
              <a:buFontTx/>
              <a:buNone/>
              <a:defRPr sz="2400">
                <a:solidFill>
                  <a:schemeClr val="accent4"/>
                </a:solidFill>
              </a:defRPr>
            </a:lvl1pPr>
            <a:lvl2pPr marL="1028700" indent="-571500">
              <a:spcBef>
                <a:spcPts val="500"/>
              </a:spcBef>
              <a:buFontTx/>
              <a:defRPr sz="2400">
                <a:solidFill>
                  <a:schemeClr val="accent4"/>
                </a:solidFill>
              </a:defRPr>
            </a:lvl2pPr>
            <a:lvl3pPr marL="1371600" indent="-457200">
              <a:spcBef>
                <a:spcPts val="500"/>
              </a:spcBef>
              <a:buFontTx/>
              <a:defRPr sz="2400">
                <a:solidFill>
                  <a:schemeClr val="accent4"/>
                </a:solidFill>
              </a:defRPr>
            </a:lvl3pPr>
            <a:lvl4pPr marL="1828800" indent="-457200">
              <a:spcBef>
                <a:spcPts val="500"/>
              </a:spcBef>
              <a:buFontTx/>
              <a:defRPr sz="2400">
                <a:solidFill>
                  <a:schemeClr val="accent4"/>
                </a:solidFill>
              </a:defRPr>
            </a:lvl4pPr>
            <a:lvl5pPr marL="2286000" indent="-457200">
              <a:spcBef>
                <a:spcPts val="500"/>
              </a:spcBef>
              <a:buFontTx/>
              <a:defRPr sz="2400">
                <a:solidFill>
                  <a:schemeClr val="accent4"/>
                </a:solidFill>
              </a:defRPr>
            </a:lvl5pPr>
          </a:lstStyle>
          <a:p>
            <a:r>
              <a:t>Body Level One</a:t>
            </a:r>
          </a:p>
          <a:p>
            <a:pPr lvl="1"/>
            <a:r>
              <a:t>Body Level Two</a:t>
            </a:r>
          </a:p>
          <a:p>
            <a:pPr lvl="2"/>
            <a:r>
              <a:t>Body Level Three</a:t>
            </a:r>
          </a:p>
          <a:p>
            <a:pPr lvl="3"/>
            <a:r>
              <a:t>Body Level Four</a:t>
            </a:r>
          </a:p>
          <a:p>
            <a:pPr lvl="4"/>
            <a:r>
              <a:t>Body Level Five</a:t>
            </a:r>
          </a:p>
        </p:txBody>
      </p:sp>
      <p:pic>
        <p:nvPicPr>
          <p:cNvPr id="209" name="Picture 16" descr="Picture 16"/>
          <p:cNvPicPr>
            <a:picLocks noChangeAspect="1"/>
          </p:cNvPicPr>
          <p:nvPr/>
        </p:nvPicPr>
        <p:blipFill>
          <a:blip r:embed="rId3">
            <a:extLst/>
          </a:blip>
          <a:stretch>
            <a:fillRect/>
          </a:stretch>
        </p:blipFill>
        <p:spPr>
          <a:xfrm>
            <a:off x="125731" y="4764533"/>
            <a:ext cx="1348088" cy="146305"/>
          </a:xfrm>
          <a:prstGeom prst="rect">
            <a:avLst/>
          </a:prstGeom>
          <a:ln w="12700">
            <a:miter lim="400000"/>
          </a:ln>
        </p:spPr>
      </p:pic>
      <p:pic>
        <p:nvPicPr>
          <p:cNvPr id="210" name="Picture 14" descr="Picture 14"/>
          <p:cNvPicPr>
            <a:picLocks noChangeAspect="1"/>
          </p:cNvPicPr>
          <p:nvPr/>
        </p:nvPicPr>
        <p:blipFill>
          <a:blip r:embed="rId4">
            <a:extLst/>
          </a:blip>
          <a:stretch>
            <a:fillRect/>
          </a:stretch>
        </p:blipFill>
        <p:spPr>
          <a:xfrm>
            <a:off x="8655249" y="4764533"/>
            <a:ext cx="392602" cy="146305"/>
          </a:xfrm>
          <a:prstGeom prst="rect">
            <a:avLst/>
          </a:prstGeom>
          <a:ln w="12700">
            <a:miter lim="400000"/>
          </a:ln>
        </p:spPr>
      </p:pic>
      <p:sp>
        <p:nvSpPr>
          <p:cNvPr id="211" name="Slide Number"/>
          <p:cNvSpPr txBox="1">
            <a:spLocks noGrp="1"/>
          </p:cNvSpPr>
          <p:nvPr>
            <p:ph type="sldNum" sz="quarter" idx="2"/>
          </p:nvPr>
        </p:nvSpPr>
        <p:spPr>
          <a:xfrm>
            <a:off x="8859737" y="4920491"/>
            <a:ext cx="231277" cy="214702"/>
          </a:xfrm>
          <a:prstGeom prst="rect">
            <a:avLst/>
          </a:prstGeom>
        </p:spPr>
        <p:txBody>
          <a:bodyPr anchor="t"/>
          <a:lstStyle>
            <a:lvl1pPr>
              <a:defRPr sz="900">
                <a:solidFill>
                  <a:schemeClr val="accent3"/>
                </a:solidFill>
              </a:defRPr>
            </a:lvl1pPr>
          </a:lstStyle>
          <a:p>
            <a:fld id="{86CB4B4D-7CA3-9044-876B-883B54F8677D}" type="slidenum">
              <a:t>‹#›</a:t>
            </a:fld>
            <a:endParaRPr/>
          </a:p>
        </p:txBody>
      </p:sp>
    </p:spTree>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x">
  <p:cSld name="5_Copy w/ Supporting Object">
    <p:bg>
      <p:bgPr>
        <a:solidFill>
          <a:srgbClr val="000000"/>
        </a:solidFill>
        <a:effectLst/>
      </p:bgPr>
    </p:bg>
    <p:spTree>
      <p:nvGrpSpPr>
        <p:cNvPr id="1" name=""/>
        <p:cNvGrpSpPr/>
        <p:nvPr/>
      </p:nvGrpSpPr>
      <p:grpSpPr>
        <a:xfrm>
          <a:off x="0" y="0"/>
          <a:ext cx="0" cy="0"/>
          <a:chOff x="0" y="0"/>
          <a:chExt cx="0" cy="0"/>
        </a:xfrm>
      </p:grpSpPr>
      <p:sp>
        <p:nvSpPr>
          <p:cNvPr id="218" name="Body Level One…"/>
          <p:cNvSpPr txBox="1">
            <a:spLocks noGrp="1"/>
          </p:cNvSpPr>
          <p:nvPr>
            <p:ph type="body" sz="quarter" idx="1"/>
          </p:nvPr>
        </p:nvSpPr>
        <p:spPr>
          <a:xfrm>
            <a:off x="125729" y="144464"/>
            <a:ext cx="4319501" cy="1011699"/>
          </a:xfrm>
          <a:prstGeom prst="rect">
            <a:avLst/>
          </a:prstGeom>
        </p:spPr>
        <p:txBody>
          <a:bodyPr/>
          <a:lstStyle>
            <a:lvl1pPr marL="0" indent="0">
              <a:spcBef>
                <a:spcPts val="500"/>
              </a:spcBef>
              <a:buSzTx/>
              <a:buFontTx/>
              <a:buNone/>
              <a:defRPr sz="2400">
                <a:solidFill>
                  <a:schemeClr val="accent4"/>
                </a:solidFill>
              </a:defRPr>
            </a:lvl1pPr>
            <a:lvl2pPr marL="1028700" indent="-571500">
              <a:spcBef>
                <a:spcPts val="500"/>
              </a:spcBef>
              <a:buFontTx/>
              <a:defRPr sz="2400">
                <a:solidFill>
                  <a:schemeClr val="accent4"/>
                </a:solidFill>
              </a:defRPr>
            </a:lvl2pPr>
            <a:lvl3pPr marL="1371600" indent="-457200">
              <a:spcBef>
                <a:spcPts val="500"/>
              </a:spcBef>
              <a:buFontTx/>
              <a:defRPr sz="2400">
                <a:solidFill>
                  <a:schemeClr val="accent4"/>
                </a:solidFill>
              </a:defRPr>
            </a:lvl3pPr>
            <a:lvl4pPr marL="1828800" indent="-457200">
              <a:spcBef>
                <a:spcPts val="500"/>
              </a:spcBef>
              <a:buFontTx/>
              <a:defRPr sz="2400">
                <a:solidFill>
                  <a:schemeClr val="accent4"/>
                </a:solidFill>
              </a:defRPr>
            </a:lvl4pPr>
            <a:lvl5pPr marL="2286000" indent="-457200">
              <a:spcBef>
                <a:spcPts val="500"/>
              </a:spcBef>
              <a:buFontTx/>
              <a:defRPr sz="2400">
                <a:solidFill>
                  <a:schemeClr val="accent4"/>
                </a:solidFill>
              </a:defRPr>
            </a:lvl5pPr>
          </a:lstStyle>
          <a:p>
            <a:r>
              <a:t>Body Level One</a:t>
            </a:r>
          </a:p>
          <a:p>
            <a:pPr lvl="1"/>
            <a:r>
              <a:t>Body Level Two</a:t>
            </a:r>
          </a:p>
          <a:p>
            <a:pPr lvl="2"/>
            <a:r>
              <a:t>Body Level Three</a:t>
            </a:r>
          </a:p>
          <a:p>
            <a:pPr lvl="3"/>
            <a:r>
              <a:t>Body Level Four</a:t>
            </a:r>
          </a:p>
          <a:p>
            <a:pPr lvl="4"/>
            <a:r>
              <a:t>Body Level Five</a:t>
            </a:r>
          </a:p>
        </p:txBody>
      </p:sp>
      <p:sp>
        <p:nvSpPr>
          <p:cNvPr id="219" name="Text Placeholder 5"/>
          <p:cNvSpPr>
            <a:spLocks noGrp="1"/>
          </p:cNvSpPr>
          <p:nvPr>
            <p:ph type="body" sz="half" idx="13"/>
          </p:nvPr>
        </p:nvSpPr>
        <p:spPr>
          <a:xfrm>
            <a:off x="125730" y="1269881"/>
            <a:ext cx="4319500" cy="3307384"/>
          </a:xfrm>
          <a:prstGeom prst="rect">
            <a:avLst/>
          </a:prstGeom>
        </p:spPr>
        <p:txBody>
          <a:bodyPr/>
          <a:lstStyle/>
          <a:p>
            <a:pPr marL="0" indent="0">
              <a:buSzTx/>
              <a:buFontTx/>
              <a:buNone/>
              <a:defRPr>
                <a:solidFill>
                  <a:srgbClr val="FFFFFF"/>
                </a:solidFill>
              </a:defRPr>
            </a:pPr>
            <a:endParaRPr/>
          </a:p>
        </p:txBody>
      </p:sp>
      <p:pic>
        <p:nvPicPr>
          <p:cNvPr id="220" name="Picture 6" descr="Picture 6"/>
          <p:cNvPicPr>
            <a:picLocks noChangeAspect="1"/>
          </p:cNvPicPr>
          <p:nvPr/>
        </p:nvPicPr>
        <p:blipFill>
          <a:blip r:embed="rId2">
            <a:extLst/>
          </a:blip>
          <a:stretch>
            <a:fillRect/>
          </a:stretch>
        </p:blipFill>
        <p:spPr>
          <a:xfrm>
            <a:off x="125731" y="4764533"/>
            <a:ext cx="1348088" cy="146305"/>
          </a:xfrm>
          <a:prstGeom prst="rect">
            <a:avLst/>
          </a:prstGeom>
          <a:ln w="12700">
            <a:miter lim="400000"/>
          </a:ln>
        </p:spPr>
      </p:pic>
      <p:pic>
        <p:nvPicPr>
          <p:cNvPr id="221" name="Picture 9" descr="Picture 9"/>
          <p:cNvPicPr>
            <a:picLocks noChangeAspect="1"/>
          </p:cNvPicPr>
          <p:nvPr/>
        </p:nvPicPr>
        <p:blipFill>
          <a:blip r:embed="rId3">
            <a:extLst/>
          </a:blip>
          <a:stretch>
            <a:fillRect/>
          </a:stretch>
        </p:blipFill>
        <p:spPr>
          <a:xfrm>
            <a:off x="8655249" y="4764533"/>
            <a:ext cx="392602" cy="146305"/>
          </a:xfrm>
          <a:prstGeom prst="rect">
            <a:avLst/>
          </a:prstGeom>
          <a:ln w="12700">
            <a:miter lim="400000"/>
          </a:ln>
        </p:spPr>
      </p:pic>
      <p:sp>
        <p:nvSpPr>
          <p:cNvPr id="222" name="Text Placeholder 7"/>
          <p:cNvSpPr>
            <a:spLocks noGrp="1"/>
          </p:cNvSpPr>
          <p:nvPr>
            <p:ph type="body" sz="quarter" idx="14"/>
          </p:nvPr>
        </p:nvSpPr>
        <p:spPr>
          <a:xfrm>
            <a:off x="125729" y="144463"/>
            <a:ext cx="7768592" cy="1011700"/>
          </a:xfrm>
          <a:prstGeom prst="rect">
            <a:avLst/>
          </a:prstGeom>
        </p:spPr>
        <p:txBody>
          <a:bodyPr/>
          <a:lstStyle/>
          <a:p>
            <a:pPr marL="0" indent="0">
              <a:spcBef>
                <a:spcPts val="500"/>
              </a:spcBef>
              <a:buSzTx/>
              <a:buFontTx/>
              <a:buNone/>
              <a:defRPr sz="2400">
                <a:solidFill>
                  <a:schemeClr val="accent4"/>
                </a:solidFill>
              </a:defRPr>
            </a:pPr>
            <a:endParaRPr/>
          </a:p>
        </p:txBody>
      </p:sp>
      <p:pic>
        <p:nvPicPr>
          <p:cNvPr id="223" name="Picture 14" descr="Picture 14"/>
          <p:cNvPicPr>
            <a:picLocks noChangeAspect="1"/>
          </p:cNvPicPr>
          <p:nvPr/>
        </p:nvPicPr>
        <p:blipFill>
          <a:blip r:embed="rId4">
            <a:extLst/>
          </a:blip>
          <a:stretch>
            <a:fillRect/>
          </a:stretch>
        </p:blipFill>
        <p:spPr>
          <a:xfrm rot="16200000">
            <a:off x="8267499" y="260345"/>
            <a:ext cx="871538" cy="639771"/>
          </a:xfrm>
          <a:prstGeom prst="rect">
            <a:avLst/>
          </a:prstGeom>
          <a:ln w="12700">
            <a:miter lim="400000"/>
          </a:ln>
        </p:spPr>
      </p:pic>
      <p:sp>
        <p:nvSpPr>
          <p:cNvPr id="224" name="Slide Number"/>
          <p:cNvSpPr txBox="1">
            <a:spLocks noGrp="1"/>
          </p:cNvSpPr>
          <p:nvPr>
            <p:ph type="sldNum" sz="quarter" idx="2"/>
          </p:nvPr>
        </p:nvSpPr>
        <p:spPr>
          <a:xfrm>
            <a:off x="8859737" y="4920491"/>
            <a:ext cx="231277" cy="214702"/>
          </a:xfrm>
          <a:prstGeom prst="rect">
            <a:avLst/>
          </a:prstGeom>
        </p:spPr>
        <p:txBody>
          <a:bodyPr anchor="t"/>
          <a:lstStyle>
            <a:lvl1pPr>
              <a:defRPr sz="900">
                <a:solidFill>
                  <a:schemeClr val="accent3"/>
                </a:solidFill>
              </a:defRPr>
            </a:lvl1pPr>
          </a:lstStyle>
          <a:p>
            <a:fld id="{86CB4B4D-7CA3-9044-876B-883B54F8677D}" type="slidenum">
              <a:t>‹#›</a:t>
            </a:fld>
            <a:endParaRPr/>
          </a:p>
        </p:txBody>
      </p:sp>
    </p:spTree>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tx">
  <p:cSld name="1_Object w/ Supporting Copy">
    <p:bg>
      <p:bgPr>
        <a:solidFill>
          <a:srgbClr val="000000"/>
        </a:solidFill>
        <a:effectLst/>
      </p:bgPr>
    </p:bg>
    <p:spTree>
      <p:nvGrpSpPr>
        <p:cNvPr id="1" name=""/>
        <p:cNvGrpSpPr/>
        <p:nvPr/>
      </p:nvGrpSpPr>
      <p:grpSpPr>
        <a:xfrm>
          <a:off x="0" y="0"/>
          <a:ext cx="0" cy="0"/>
          <a:chOff x="0" y="0"/>
          <a:chExt cx="0" cy="0"/>
        </a:xfrm>
      </p:grpSpPr>
      <p:sp>
        <p:nvSpPr>
          <p:cNvPr id="231" name="Body Level One…"/>
          <p:cNvSpPr txBox="1">
            <a:spLocks noGrp="1"/>
          </p:cNvSpPr>
          <p:nvPr>
            <p:ph type="body" idx="1"/>
          </p:nvPr>
        </p:nvSpPr>
        <p:spPr>
          <a:xfrm>
            <a:off x="1961968" y="1269881"/>
            <a:ext cx="7070664" cy="3307384"/>
          </a:xfrm>
          <a:prstGeom prst="rect">
            <a:avLst/>
          </a:prstGeom>
        </p:spPr>
        <p:txBody>
          <a:bodyPr/>
          <a:lstStyle>
            <a:lvl1pPr marL="0" indent="0">
              <a:buSzTx/>
              <a:buFontTx/>
              <a:buNone/>
              <a:defRPr>
                <a:solidFill>
                  <a:srgbClr val="FFFFFF"/>
                </a:solidFill>
              </a:defRPr>
            </a:lvl1pPr>
            <a:lvl2pPr>
              <a:buFontTx/>
              <a:defRPr>
                <a:solidFill>
                  <a:srgbClr val="FFFFFF"/>
                </a:solidFill>
              </a:defRPr>
            </a:lvl2pPr>
            <a:lvl3pPr>
              <a:buFontTx/>
              <a:defRPr>
                <a:solidFill>
                  <a:srgbClr val="FFFFFF"/>
                </a:solidFill>
              </a:defRPr>
            </a:lvl3pPr>
            <a:lvl4pPr>
              <a:buFontTx/>
              <a:defRPr>
                <a:solidFill>
                  <a:srgbClr val="FFFFFF"/>
                </a:solidFill>
              </a:defRPr>
            </a:lvl4pPr>
            <a:lvl5pPr>
              <a:buFontTx/>
              <a:defRPr>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232" name="Text Placeholder 5"/>
          <p:cNvSpPr>
            <a:spLocks noGrp="1"/>
          </p:cNvSpPr>
          <p:nvPr>
            <p:ph type="body" sz="quarter" idx="13"/>
          </p:nvPr>
        </p:nvSpPr>
        <p:spPr>
          <a:xfrm>
            <a:off x="125729" y="1269881"/>
            <a:ext cx="1722502" cy="3307384"/>
          </a:xfrm>
          <a:prstGeom prst="rect">
            <a:avLst/>
          </a:prstGeom>
        </p:spPr>
        <p:txBody>
          <a:bodyPr/>
          <a:lstStyle/>
          <a:p>
            <a:pPr marL="0" indent="0">
              <a:buSzTx/>
              <a:buFontTx/>
              <a:buNone/>
              <a:defRPr>
                <a:solidFill>
                  <a:srgbClr val="FFFFFF"/>
                </a:solidFill>
              </a:defRPr>
            </a:pPr>
            <a:endParaRPr/>
          </a:p>
        </p:txBody>
      </p:sp>
      <p:pic>
        <p:nvPicPr>
          <p:cNvPr id="233" name="Picture 9" descr="Picture 9"/>
          <p:cNvPicPr>
            <a:picLocks noChangeAspect="1"/>
          </p:cNvPicPr>
          <p:nvPr/>
        </p:nvPicPr>
        <p:blipFill>
          <a:blip r:embed="rId2">
            <a:extLst/>
          </a:blip>
          <a:stretch>
            <a:fillRect/>
          </a:stretch>
        </p:blipFill>
        <p:spPr>
          <a:xfrm>
            <a:off x="125731" y="4764533"/>
            <a:ext cx="1348088" cy="146305"/>
          </a:xfrm>
          <a:prstGeom prst="rect">
            <a:avLst/>
          </a:prstGeom>
          <a:ln w="12700">
            <a:miter lim="400000"/>
          </a:ln>
        </p:spPr>
      </p:pic>
      <p:pic>
        <p:nvPicPr>
          <p:cNvPr id="234" name="Picture 11" descr="Picture 11"/>
          <p:cNvPicPr>
            <a:picLocks noChangeAspect="1"/>
          </p:cNvPicPr>
          <p:nvPr/>
        </p:nvPicPr>
        <p:blipFill>
          <a:blip r:embed="rId3">
            <a:extLst/>
          </a:blip>
          <a:stretch>
            <a:fillRect/>
          </a:stretch>
        </p:blipFill>
        <p:spPr>
          <a:xfrm>
            <a:off x="8655249" y="4764533"/>
            <a:ext cx="392602" cy="146305"/>
          </a:xfrm>
          <a:prstGeom prst="rect">
            <a:avLst/>
          </a:prstGeom>
          <a:ln w="12700">
            <a:miter lim="400000"/>
          </a:ln>
        </p:spPr>
      </p:pic>
      <p:sp>
        <p:nvSpPr>
          <p:cNvPr id="235" name="Text Placeholder 7"/>
          <p:cNvSpPr>
            <a:spLocks noGrp="1"/>
          </p:cNvSpPr>
          <p:nvPr>
            <p:ph type="body" sz="quarter" idx="14"/>
          </p:nvPr>
        </p:nvSpPr>
        <p:spPr>
          <a:xfrm>
            <a:off x="125729" y="144463"/>
            <a:ext cx="7768592" cy="1011700"/>
          </a:xfrm>
          <a:prstGeom prst="rect">
            <a:avLst/>
          </a:prstGeom>
        </p:spPr>
        <p:txBody>
          <a:bodyPr/>
          <a:lstStyle/>
          <a:p>
            <a:pPr marL="0" indent="0">
              <a:spcBef>
                <a:spcPts val="500"/>
              </a:spcBef>
              <a:buSzTx/>
              <a:buFontTx/>
              <a:buNone/>
              <a:defRPr sz="2400">
                <a:solidFill>
                  <a:schemeClr val="accent4"/>
                </a:solidFill>
              </a:defRPr>
            </a:pPr>
            <a:endParaRPr/>
          </a:p>
        </p:txBody>
      </p:sp>
      <p:pic>
        <p:nvPicPr>
          <p:cNvPr id="236" name="Picture 16" descr="Picture 16"/>
          <p:cNvPicPr>
            <a:picLocks noChangeAspect="1"/>
          </p:cNvPicPr>
          <p:nvPr/>
        </p:nvPicPr>
        <p:blipFill>
          <a:blip r:embed="rId4">
            <a:extLst/>
          </a:blip>
          <a:stretch>
            <a:fillRect/>
          </a:stretch>
        </p:blipFill>
        <p:spPr>
          <a:xfrm rot="16200000">
            <a:off x="8267499" y="260345"/>
            <a:ext cx="871538" cy="639771"/>
          </a:xfrm>
          <a:prstGeom prst="rect">
            <a:avLst/>
          </a:prstGeom>
          <a:ln w="12700">
            <a:miter lim="400000"/>
          </a:ln>
        </p:spPr>
      </p:pic>
      <p:sp>
        <p:nvSpPr>
          <p:cNvPr id="237" name="Slide Number"/>
          <p:cNvSpPr txBox="1">
            <a:spLocks noGrp="1"/>
          </p:cNvSpPr>
          <p:nvPr>
            <p:ph type="sldNum" sz="quarter" idx="2"/>
          </p:nvPr>
        </p:nvSpPr>
        <p:spPr>
          <a:xfrm>
            <a:off x="8859737" y="4920491"/>
            <a:ext cx="231277" cy="214702"/>
          </a:xfrm>
          <a:prstGeom prst="rect">
            <a:avLst/>
          </a:prstGeom>
        </p:spPr>
        <p:txBody>
          <a:bodyPr anchor="t"/>
          <a:lstStyle>
            <a:lvl1pPr>
              <a:defRPr sz="900">
                <a:solidFill>
                  <a:schemeClr val="accent3"/>
                </a:solidFill>
              </a:defRPr>
            </a:lvl1p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Intro – Black">
    <p:bg>
      <p:bgPr>
        <a:solidFill>
          <a:srgbClr val="000000"/>
        </a:solidFill>
        <a:effectLst/>
      </p:bgPr>
    </p:bg>
    <p:spTree>
      <p:nvGrpSpPr>
        <p:cNvPr id="1" name=""/>
        <p:cNvGrpSpPr/>
        <p:nvPr/>
      </p:nvGrpSpPr>
      <p:grpSpPr>
        <a:xfrm>
          <a:off x="0" y="0"/>
          <a:ext cx="0" cy="0"/>
          <a:chOff x="0" y="0"/>
          <a:chExt cx="0" cy="0"/>
        </a:xfrm>
      </p:grpSpPr>
      <p:sp>
        <p:nvSpPr>
          <p:cNvPr id="26" name="Body Level One…"/>
          <p:cNvSpPr txBox="1">
            <a:spLocks noGrp="1"/>
          </p:cNvSpPr>
          <p:nvPr>
            <p:ph type="body" sz="quarter" idx="1"/>
          </p:nvPr>
        </p:nvSpPr>
        <p:spPr>
          <a:xfrm>
            <a:off x="125729" y="139700"/>
            <a:ext cx="6083301" cy="495300"/>
          </a:xfrm>
          <a:prstGeom prst="rect">
            <a:avLst/>
          </a:prstGeom>
        </p:spPr>
        <p:txBody>
          <a:bodyPr/>
          <a:lstStyle>
            <a:lvl1pPr marL="0" indent="0">
              <a:spcBef>
                <a:spcPts val="500"/>
              </a:spcBef>
              <a:buSzTx/>
              <a:buFontTx/>
              <a:buNone/>
              <a:defRPr sz="2400" b="1">
                <a:solidFill>
                  <a:srgbClr val="FFFFFF"/>
                </a:solidFill>
              </a:defRPr>
            </a:lvl1pPr>
            <a:lvl2pPr marL="1028700" indent="-571500">
              <a:spcBef>
                <a:spcPts val="500"/>
              </a:spcBef>
              <a:buFontTx/>
              <a:defRPr sz="2400" b="1">
                <a:solidFill>
                  <a:srgbClr val="FFFFFF"/>
                </a:solidFill>
              </a:defRPr>
            </a:lvl2pPr>
            <a:lvl3pPr marL="1371600" indent="-457200">
              <a:spcBef>
                <a:spcPts val="500"/>
              </a:spcBef>
              <a:buFontTx/>
              <a:defRPr sz="2400" b="1">
                <a:solidFill>
                  <a:srgbClr val="FFFFFF"/>
                </a:solidFill>
              </a:defRPr>
            </a:lvl3pPr>
            <a:lvl4pPr marL="1828800" indent="-457200">
              <a:spcBef>
                <a:spcPts val="500"/>
              </a:spcBef>
              <a:buFontTx/>
              <a:defRPr sz="2400" b="1">
                <a:solidFill>
                  <a:srgbClr val="FFFFFF"/>
                </a:solidFill>
              </a:defRPr>
            </a:lvl4pPr>
            <a:lvl5pPr marL="2286000" indent="-457200">
              <a:spcBef>
                <a:spcPts val="500"/>
              </a:spcBef>
              <a:buFontTx/>
              <a:defRPr sz="2400" b="1">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27" name="Text Placeholder 7"/>
          <p:cNvSpPr>
            <a:spLocks noGrp="1"/>
          </p:cNvSpPr>
          <p:nvPr>
            <p:ph type="body" sz="quarter" idx="13"/>
          </p:nvPr>
        </p:nvSpPr>
        <p:spPr>
          <a:xfrm>
            <a:off x="125729" y="2530533"/>
            <a:ext cx="3048001" cy="755435"/>
          </a:xfrm>
          <a:prstGeom prst="rect">
            <a:avLst/>
          </a:prstGeom>
        </p:spPr>
        <p:txBody>
          <a:bodyPr/>
          <a:lstStyle/>
          <a:p>
            <a:pPr marL="0" indent="0">
              <a:spcBef>
                <a:spcPts val="0"/>
              </a:spcBef>
              <a:buSzTx/>
              <a:buFontTx/>
              <a:buNone/>
              <a:defRPr sz="1400" i="1">
                <a:solidFill>
                  <a:srgbClr val="FFFFFF"/>
                </a:solidFill>
              </a:defRPr>
            </a:pPr>
            <a:endParaRPr/>
          </a:p>
        </p:txBody>
      </p:sp>
      <p:sp>
        <p:nvSpPr>
          <p:cNvPr id="28" name="Text Placeholder 4"/>
          <p:cNvSpPr>
            <a:spLocks noGrp="1"/>
          </p:cNvSpPr>
          <p:nvPr>
            <p:ph type="body" sz="quarter" idx="14"/>
          </p:nvPr>
        </p:nvSpPr>
        <p:spPr>
          <a:xfrm>
            <a:off x="125730" y="750462"/>
            <a:ext cx="6097269" cy="801068"/>
          </a:xfrm>
          <a:prstGeom prst="rect">
            <a:avLst/>
          </a:prstGeom>
        </p:spPr>
        <p:txBody>
          <a:bodyPr/>
          <a:lstStyle/>
          <a:p>
            <a:pPr marL="0" indent="0">
              <a:spcBef>
                <a:spcPts val="300"/>
              </a:spcBef>
              <a:buSzTx/>
              <a:buFontTx/>
              <a:buNone/>
              <a:defRPr sz="1600">
                <a:solidFill>
                  <a:srgbClr val="FFFFFF"/>
                </a:solidFill>
              </a:defRPr>
            </a:pPr>
            <a:endParaRPr/>
          </a:p>
        </p:txBody>
      </p:sp>
      <p:pic>
        <p:nvPicPr>
          <p:cNvPr id="29" name="Picture 8" descr="Picture 8"/>
          <p:cNvPicPr>
            <a:picLocks noChangeAspect="1"/>
          </p:cNvPicPr>
          <p:nvPr/>
        </p:nvPicPr>
        <p:blipFill>
          <a:blip r:embed="rId2">
            <a:extLst/>
          </a:blip>
          <a:stretch>
            <a:fillRect/>
          </a:stretch>
        </p:blipFill>
        <p:spPr>
          <a:xfrm>
            <a:off x="125731" y="4764533"/>
            <a:ext cx="1348088" cy="146305"/>
          </a:xfrm>
          <a:prstGeom prst="rect">
            <a:avLst/>
          </a:prstGeom>
          <a:ln w="12700">
            <a:miter lim="400000"/>
          </a:ln>
        </p:spPr>
      </p:pic>
      <p:pic>
        <p:nvPicPr>
          <p:cNvPr id="30" name="Picture 11" descr="Picture 11"/>
          <p:cNvPicPr>
            <a:picLocks noChangeAspect="1"/>
          </p:cNvPicPr>
          <p:nvPr/>
        </p:nvPicPr>
        <p:blipFill>
          <a:blip r:embed="rId3">
            <a:extLst/>
          </a:blip>
          <a:stretch>
            <a:fillRect/>
          </a:stretch>
        </p:blipFill>
        <p:spPr>
          <a:xfrm>
            <a:off x="8655249" y="4764533"/>
            <a:ext cx="392602" cy="146305"/>
          </a:xfrm>
          <a:prstGeom prst="rect">
            <a:avLst/>
          </a:prstGeom>
          <a:ln w="12700">
            <a:miter lim="400000"/>
          </a:ln>
        </p:spPr>
      </p:pic>
      <p:pic>
        <p:nvPicPr>
          <p:cNvPr id="31" name="Picture 2" descr="Picture 2"/>
          <p:cNvPicPr>
            <a:picLocks noChangeAspect="1"/>
          </p:cNvPicPr>
          <p:nvPr/>
        </p:nvPicPr>
        <p:blipFill>
          <a:blip r:embed="rId4">
            <a:extLst/>
          </a:blip>
          <a:stretch>
            <a:fillRect/>
          </a:stretch>
        </p:blipFill>
        <p:spPr>
          <a:xfrm>
            <a:off x="5105975" y="952431"/>
            <a:ext cx="3759203" cy="3759203"/>
          </a:xfrm>
          <a:prstGeom prst="rect">
            <a:avLst/>
          </a:prstGeom>
          <a:ln w="12700">
            <a:miter lim="400000"/>
          </a:ln>
        </p:spPr>
      </p:pic>
      <p:sp>
        <p:nvSpPr>
          <p:cNvPr id="3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tx">
  <p:cSld name="1_Case Study 2">
    <p:bg>
      <p:bgPr>
        <a:solidFill>
          <a:srgbClr val="000000"/>
        </a:solidFill>
        <a:effectLst/>
      </p:bgPr>
    </p:bg>
    <p:spTree>
      <p:nvGrpSpPr>
        <p:cNvPr id="1" name=""/>
        <p:cNvGrpSpPr/>
        <p:nvPr/>
      </p:nvGrpSpPr>
      <p:grpSpPr>
        <a:xfrm>
          <a:off x="0" y="0"/>
          <a:ext cx="0" cy="0"/>
          <a:chOff x="0" y="0"/>
          <a:chExt cx="0" cy="0"/>
        </a:xfrm>
      </p:grpSpPr>
      <p:pic>
        <p:nvPicPr>
          <p:cNvPr id="244" name="Picture 8" descr="Picture 8"/>
          <p:cNvPicPr>
            <a:picLocks noChangeAspect="1"/>
          </p:cNvPicPr>
          <p:nvPr/>
        </p:nvPicPr>
        <p:blipFill>
          <a:blip r:embed="rId2">
            <a:extLst/>
          </a:blip>
          <a:stretch>
            <a:fillRect/>
          </a:stretch>
        </p:blipFill>
        <p:spPr>
          <a:xfrm>
            <a:off x="125731" y="4764533"/>
            <a:ext cx="1348088" cy="146305"/>
          </a:xfrm>
          <a:prstGeom prst="rect">
            <a:avLst/>
          </a:prstGeom>
          <a:ln w="12700">
            <a:miter lim="400000"/>
          </a:ln>
        </p:spPr>
      </p:pic>
      <p:pic>
        <p:nvPicPr>
          <p:cNvPr id="245" name="Picture 9" descr="Picture 9"/>
          <p:cNvPicPr>
            <a:picLocks noChangeAspect="1"/>
          </p:cNvPicPr>
          <p:nvPr/>
        </p:nvPicPr>
        <p:blipFill>
          <a:blip r:embed="rId3">
            <a:extLst/>
          </a:blip>
          <a:stretch>
            <a:fillRect/>
          </a:stretch>
        </p:blipFill>
        <p:spPr>
          <a:xfrm>
            <a:off x="8655249" y="4764533"/>
            <a:ext cx="392602" cy="146305"/>
          </a:xfrm>
          <a:prstGeom prst="rect">
            <a:avLst/>
          </a:prstGeom>
          <a:ln w="12700">
            <a:miter lim="400000"/>
          </a:ln>
        </p:spPr>
      </p:pic>
      <p:sp>
        <p:nvSpPr>
          <p:cNvPr id="246" name="Body Level One…"/>
          <p:cNvSpPr txBox="1">
            <a:spLocks noGrp="1"/>
          </p:cNvSpPr>
          <p:nvPr>
            <p:ph type="body" sz="quarter" idx="1"/>
          </p:nvPr>
        </p:nvSpPr>
        <p:spPr>
          <a:xfrm>
            <a:off x="125412" y="1241870"/>
            <a:ext cx="1985953" cy="3340291"/>
          </a:xfrm>
          <a:prstGeom prst="rect">
            <a:avLst/>
          </a:prstGeom>
        </p:spPr>
        <p:txBody>
          <a:bodyPr/>
          <a:lstStyle>
            <a:lvl1pPr marL="0" indent="0">
              <a:spcBef>
                <a:spcPts val="400"/>
              </a:spcBef>
              <a:buSzTx/>
              <a:buFontTx/>
              <a:buNone/>
              <a:defRPr sz="1800">
                <a:solidFill>
                  <a:srgbClr val="FFFFFF"/>
                </a:solidFill>
              </a:defRPr>
            </a:lvl1pPr>
            <a:lvl2pPr marL="885825" indent="-428625">
              <a:spcBef>
                <a:spcPts val="400"/>
              </a:spcBef>
              <a:buFontTx/>
              <a:defRPr sz="1800">
                <a:solidFill>
                  <a:srgbClr val="FFFFFF"/>
                </a:solidFill>
              </a:defRPr>
            </a:lvl2pPr>
            <a:lvl3pPr marL="1257300" indent="-342900">
              <a:spcBef>
                <a:spcPts val="400"/>
              </a:spcBef>
              <a:buFontTx/>
              <a:defRPr sz="1800">
                <a:solidFill>
                  <a:srgbClr val="FFFFFF"/>
                </a:solidFill>
              </a:defRPr>
            </a:lvl3pPr>
            <a:lvl4pPr marL="1714500" indent="-342900">
              <a:spcBef>
                <a:spcPts val="400"/>
              </a:spcBef>
              <a:buFontTx/>
              <a:defRPr sz="1800">
                <a:solidFill>
                  <a:srgbClr val="FFFFFF"/>
                </a:solidFill>
              </a:defRPr>
            </a:lvl4pPr>
            <a:lvl5pPr marL="2171700" indent="-342900">
              <a:spcBef>
                <a:spcPts val="400"/>
              </a:spcBef>
              <a:buFontTx/>
              <a:defRPr sz="18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247" name="Text Placeholder 5"/>
          <p:cNvSpPr>
            <a:spLocks noGrp="1"/>
          </p:cNvSpPr>
          <p:nvPr>
            <p:ph type="body" sz="quarter" idx="13"/>
          </p:nvPr>
        </p:nvSpPr>
        <p:spPr>
          <a:xfrm>
            <a:off x="2277729" y="1339759"/>
            <a:ext cx="1719112" cy="3246112"/>
          </a:xfrm>
          <a:prstGeom prst="rect">
            <a:avLst/>
          </a:prstGeom>
        </p:spPr>
        <p:txBody>
          <a:bodyPr/>
          <a:lstStyle/>
          <a:p>
            <a:pPr marL="0" indent="0">
              <a:spcBef>
                <a:spcPts val="300"/>
              </a:spcBef>
              <a:buSzTx/>
              <a:buFontTx/>
              <a:buNone/>
              <a:defRPr sz="1400">
                <a:solidFill>
                  <a:srgbClr val="FFFFFF"/>
                </a:solidFill>
              </a:defRPr>
            </a:pPr>
            <a:endParaRPr/>
          </a:p>
        </p:txBody>
      </p:sp>
      <p:sp>
        <p:nvSpPr>
          <p:cNvPr id="248" name="Text Placeholder 2"/>
          <p:cNvSpPr>
            <a:spLocks noGrp="1"/>
          </p:cNvSpPr>
          <p:nvPr>
            <p:ph type="body" sz="half" idx="14"/>
          </p:nvPr>
        </p:nvSpPr>
        <p:spPr>
          <a:xfrm>
            <a:off x="4168775" y="1241871"/>
            <a:ext cx="4787999" cy="2560611"/>
          </a:xfrm>
          <a:prstGeom prst="rect">
            <a:avLst/>
          </a:prstGeom>
        </p:spPr>
        <p:txBody>
          <a:bodyPr/>
          <a:lstStyle/>
          <a:p>
            <a:pPr marL="0" indent="0">
              <a:spcBef>
                <a:spcPts val="500"/>
              </a:spcBef>
              <a:buSzTx/>
              <a:buFontTx/>
              <a:buNone/>
              <a:defRPr sz="2400">
                <a:solidFill>
                  <a:srgbClr val="FFFFFF"/>
                </a:solidFill>
              </a:defRPr>
            </a:pPr>
            <a:endParaRPr/>
          </a:p>
        </p:txBody>
      </p:sp>
      <p:sp>
        <p:nvSpPr>
          <p:cNvPr id="249" name="Text Placeholder 7"/>
          <p:cNvSpPr>
            <a:spLocks noGrp="1"/>
          </p:cNvSpPr>
          <p:nvPr>
            <p:ph type="body" sz="quarter" idx="15"/>
          </p:nvPr>
        </p:nvSpPr>
        <p:spPr>
          <a:xfrm>
            <a:off x="125729" y="144463"/>
            <a:ext cx="7768592" cy="1011700"/>
          </a:xfrm>
          <a:prstGeom prst="rect">
            <a:avLst/>
          </a:prstGeom>
        </p:spPr>
        <p:txBody>
          <a:bodyPr/>
          <a:lstStyle/>
          <a:p>
            <a:pPr marL="0" indent="0">
              <a:spcBef>
                <a:spcPts val="500"/>
              </a:spcBef>
              <a:buSzTx/>
              <a:buFontTx/>
              <a:buNone/>
              <a:defRPr sz="2400">
                <a:solidFill>
                  <a:schemeClr val="accent4"/>
                </a:solidFill>
              </a:defRPr>
            </a:pPr>
            <a:endParaRPr/>
          </a:p>
        </p:txBody>
      </p:sp>
      <p:pic>
        <p:nvPicPr>
          <p:cNvPr id="250" name="Picture 18" descr="Picture 18"/>
          <p:cNvPicPr>
            <a:picLocks noChangeAspect="1"/>
          </p:cNvPicPr>
          <p:nvPr/>
        </p:nvPicPr>
        <p:blipFill>
          <a:blip r:embed="rId4">
            <a:extLst/>
          </a:blip>
          <a:stretch>
            <a:fillRect/>
          </a:stretch>
        </p:blipFill>
        <p:spPr>
          <a:xfrm rot="16200000">
            <a:off x="8267499" y="260345"/>
            <a:ext cx="871538" cy="639771"/>
          </a:xfrm>
          <a:prstGeom prst="rect">
            <a:avLst/>
          </a:prstGeom>
          <a:ln w="12700">
            <a:miter lim="400000"/>
          </a:ln>
        </p:spPr>
      </p:pic>
      <p:sp>
        <p:nvSpPr>
          <p:cNvPr id="251" name="Slide Number"/>
          <p:cNvSpPr txBox="1">
            <a:spLocks noGrp="1"/>
          </p:cNvSpPr>
          <p:nvPr>
            <p:ph type="sldNum" sz="quarter" idx="2"/>
          </p:nvPr>
        </p:nvSpPr>
        <p:spPr>
          <a:xfrm>
            <a:off x="8859737" y="4920491"/>
            <a:ext cx="231277" cy="214702"/>
          </a:xfrm>
          <a:prstGeom prst="rect">
            <a:avLst/>
          </a:prstGeom>
        </p:spPr>
        <p:txBody>
          <a:bodyPr anchor="t"/>
          <a:lstStyle>
            <a:lvl1pPr>
              <a:defRPr sz="900">
                <a:solidFill>
                  <a:schemeClr val="accent3"/>
                </a:solidFill>
              </a:defRPr>
            </a:lvl1pPr>
          </a:lstStyle>
          <a:p>
            <a:fld id="{86CB4B4D-7CA3-9044-876B-883B54F8677D}" type="slidenum">
              <a:t>‹#›</a:t>
            </a:fld>
            <a:endParaRPr/>
          </a:p>
        </p:txBody>
      </p:sp>
    </p:spTree>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tx">
  <p:cSld name="Outro – Blue">
    <p:bg>
      <p:bgPr>
        <a:solidFill>
          <a:srgbClr val="003BC9"/>
        </a:solidFill>
        <a:effectLst/>
      </p:bgPr>
    </p:bg>
    <p:spTree>
      <p:nvGrpSpPr>
        <p:cNvPr id="1" name=""/>
        <p:cNvGrpSpPr/>
        <p:nvPr/>
      </p:nvGrpSpPr>
      <p:grpSpPr>
        <a:xfrm>
          <a:off x="0" y="0"/>
          <a:ext cx="0" cy="0"/>
          <a:chOff x="0" y="0"/>
          <a:chExt cx="0" cy="0"/>
        </a:xfrm>
      </p:grpSpPr>
      <p:pic>
        <p:nvPicPr>
          <p:cNvPr id="258" name="Picture 12" descr="Picture 12"/>
          <p:cNvPicPr>
            <a:picLocks noChangeAspect="1"/>
          </p:cNvPicPr>
          <p:nvPr/>
        </p:nvPicPr>
        <p:blipFill>
          <a:blip r:embed="rId2">
            <a:extLst/>
          </a:blip>
          <a:stretch>
            <a:fillRect/>
          </a:stretch>
        </p:blipFill>
        <p:spPr>
          <a:xfrm>
            <a:off x="5122478" y="965200"/>
            <a:ext cx="3746506" cy="3746506"/>
          </a:xfrm>
          <a:prstGeom prst="rect">
            <a:avLst/>
          </a:prstGeom>
          <a:ln w="12700">
            <a:miter lim="400000"/>
          </a:ln>
        </p:spPr>
      </p:pic>
      <p:sp>
        <p:nvSpPr>
          <p:cNvPr id="259" name="Body Level One…"/>
          <p:cNvSpPr txBox="1">
            <a:spLocks noGrp="1"/>
          </p:cNvSpPr>
          <p:nvPr>
            <p:ph type="body" sz="quarter" idx="1"/>
          </p:nvPr>
        </p:nvSpPr>
        <p:spPr>
          <a:xfrm>
            <a:off x="139700" y="139700"/>
            <a:ext cx="6083300" cy="495300"/>
          </a:xfrm>
          <a:prstGeom prst="rect">
            <a:avLst/>
          </a:prstGeom>
        </p:spPr>
        <p:txBody>
          <a:bodyPr/>
          <a:lstStyle>
            <a:lvl1pPr marL="0" indent="0">
              <a:spcBef>
                <a:spcPts val="500"/>
              </a:spcBef>
              <a:buSzTx/>
              <a:buFontTx/>
              <a:buNone/>
              <a:defRPr sz="2400" b="1">
                <a:solidFill>
                  <a:srgbClr val="FFFFFF"/>
                </a:solidFill>
              </a:defRPr>
            </a:lvl1pPr>
            <a:lvl2pPr marL="1028700" indent="-571500">
              <a:spcBef>
                <a:spcPts val="500"/>
              </a:spcBef>
              <a:buFontTx/>
              <a:defRPr sz="2400" b="1">
                <a:solidFill>
                  <a:srgbClr val="FFFFFF"/>
                </a:solidFill>
              </a:defRPr>
            </a:lvl2pPr>
            <a:lvl3pPr marL="1371600" indent="-457200">
              <a:spcBef>
                <a:spcPts val="500"/>
              </a:spcBef>
              <a:buFontTx/>
              <a:defRPr sz="2400" b="1">
                <a:solidFill>
                  <a:srgbClr val="FFFFFF"/>
                </a:solidFill>
              </a:defRPr>
            </a:lvl3pPr>
            <a:lvl4pPr marL="1828800" indent="-457200">
              <a:spcBef>
                <a:spcPts val="500"/>
              </a:spcBef>
              <a:buFontTx/>
              <a:defRPr sz="2400" b="1">
                <a:solidFill>
                  <a:srgbClr val="FFFFFF"/>
                </a:solidFill>
              </a:defRPr>
            </a:lvl4pPr>
            <a:lvl5pPr marL="2286000" indent="-457200">
              <a:spcBef>
                <a:spcPts val="500"/>
              </a:spcBef>
              <a:buFontTx/>
              <a:defRPr sz="2400" b="1">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260" name="Text Placeholder 7"/>
          <p:cNvSpPr>
            <a:spLocks noGrp="1"/>
          </p:cNvSpPr>
          <p:nvPr>
            <p:ph type="body" sz="quarter" idx="13"/>
          </p:nvPr>
        </p:nvSpPr>
        <p:spPr>
          <a:xfrm>
            <a:off x="133350" y="1871735"/>
            <a:ext cx="3048000" cy="755435"/>
          </a:xfrm>
          <a:prstGeom prst="rect">
            <a:avLst/>
          </a:prstGeom>
        </p:spPr>
        <p:txBody>
          <a:bodyPr/>
          <a:lstStyle/>
          <a:p>
            <a:pPr marL="0" indent="0">
              <a:spcBef>
                <a:spcPts val="0"/>
              </a:spcBef>
              <a:buSzTx/>
              <a:buFontTx/>
              <a:buNone/>
              <a:defRPr sz="1400" i="1">
                <a:solidFill>
                  <a:srgbClr val="FFFFFF"/>
                </a:solidFill>
              </a:defRPr>
            </a:pPr>
            <a:endParaRPr/>
          </a:p>
        </p:txBody>
      </p:sp>
      <p:pic>
        <p:nvPicPr>
          <p:cNvPr id="261" name="Picture 9" descr="Picture 9"/>
          <p:cNvPicPr>
            <a:picLocks noChangeAspect="1"/>
          </p:cNvPicPr>
          <p:nvPr/>
        </p:nvPicPr>
        <p:blipFill>
          <a:blip r:embed="rId3">
            <a:extLst/>
          </a:blip>
          <a:stretch>
            <a:fillRect/>
          </a:stretch>
        </p:blipFill>
        <p:spPr>
          <a:xfrm>
            <a:off x="125731" y="4764533"/>
            <a:ext cx="1348088" cy="146305"/>
          </a:xfrm>
          <a:prstGeom prst="rect">
            <a:avLst/>
          </a:prstGeom>
          <a:ln w="12700">
            <a:miter lim="400000"/>
          </a:ln>
        </p:spPr>
      </p:pic>
      <p:pic>
        <p:nvPicPr>
          <p:cNvPr id="262" name="Picture 11" descr="Picture 11"/>
          <p:cNvPicPr>
            <a:picLocks noChangeAspect="1"/>
          </p:cNvPicPr>
          <p:nvPr/>
        </p:nvPicPr>
        <p:blipFill>
          <a:blip r:embed="rId4">
            <a:extLst/>
          </a:blip>
          <a:stretch>
            <a:fillRect/>
          </a:stretch>
        </p:blipFill>
        <p:spPr>
          <a:xfrm>
            <a:off x="8655249" y="4764533"/>
            <a:ext cx="392602" cy="146305"/>
          </a:xfrm>
          <a:prstGeom prst="rect">
            <a:avLst/>
          </a:prstGeom>
          <a:ln w="12700">
            <a:miter lim="400000"/>
          </a:ln>
        </p:spPr>
      </p:pic>
      <p:grpSp>
        <p:nvGrpSpPr>
          <p:cNvPr id="273" name="Group 6"/>
          <p:cNvGrpSpPr/>
          <p:nvPr/>
        </p:nvGrpSpPr>
        <p:grpSpPr>
          <a:xfrm>
            <a:off x="90680" y="3377889"/>
            <a:ext cx="2259954" cy="1039873"/>
            <a:chOff x="0" y="0"/>
            <a:chExt cx="2259953" cy="1039871"/>
          </a:xfrm>
        </p:grpSpPr>
        <p:sp>
          <p:nvSpPr>
            <p:cNvPr id="263" name="Rectangle 8"/>
            <p:cNvSpPr txBox="1"/>
            <p:nvPr/>
          </p:nvSpPr>
          <p:spPr>
            <a:xfrm>
              <a:off x="0" y="0"/>
              <a:ext cx="1772499" cy="366686"/>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lvl1pPr>
                <a:defRPr sz="1000" b="1" i="1">
                  <a:solidFill>
                    <a:srgbClr val="BFBFBF"/>
                  </a:solidFill>
                </a:defRPr>
              </a:lvl1pPr>
            </a:lstStyle>
            <a:p>
              <a:r>
                <a:t>Questions? Tweet us or go to ibm.com/blockchain</a:t>
              </a:r>
            </a:p>
          </p:txBody>
        </p:sp>
        <p:grpSp>
          <p:nvGrpSpPr>
            <p:cNvPr id="266" name="Group 10"/>
            <p:cNvGrpSpPr/>
            <p:nvPr/>
          </p:nvGrpSpPr>
          <p:grpSpPr>
            <a:xfrm>
              <a:off x="38233" y="390329"/>
              <a:ext cx="2221721" cy="264628"/>
              <a:chOff x="0" y="0"/>
              <a:chExt cx="2221720" cy="264626"/>
            </a:xfrm>
          </p:grpSpPr>
          <p:pic>
            <p:nvPicPr>
              <p:cNvPr id="264" name="Picture 2" descr="Picture 2"/>
              <p:cNvPicPr>
                <a:picLocks noChangeAspect="1"/>
              </p:cNvPicPr>
              <p:nvPr/>
            </p:nvPicPr>
            <p:blipFill>
              <a:blip r:embed="rId5">
                <a:extLst/>
              </a:blip>
              <a:stretch>
                <a:fillRect/>
              </a:stretch>
            </p:blipFill>
            <p:spPr>
              <a:xfrm>
                <a:off x="-1" y="0"/>
                <a:ext cx="264628" cy="264627"/>
              </a:xfrm>
              <a:prstGeom prst="rect">
                <a:avLst/>
              </a:prstGeom>
              <a:ln w="12700" cap="flat">
                <a:noFill/>
                <a:miter lim="400000"/>
              </a:ln>
              <a:effectLst/>
            </p:spPr>
          </p:pic>
          <p:sp>
            <p:nvSpPr>
              <p:cNvPr id="265" name="Rectangle 20"/>
              <p:cNvSpPr txBox="1"/>
              <p:nvPr/>
            </p:nvSpPr>
            <p:spPr>
              <a:xfrm>
                <a:off x="201938" y="1679"/>
                <a:ext cx="2019783" cy="22698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lvl1pPr>
                  <a:defRPr sz="1000">
                    <a:solidFill>
                      <a:srgbClr val="BFBFBF"/>
                    </a:solidFill>
                  </a:defRPr>
                </a:lvl1pPr>
              </a:lstStyle>
              <a:p>
                <a:r>
                  <a:t>@IBMBlockchain</a:t>
                </a:r>
              </a:p>
            </p:txBody>
          </p:sp>
        </p:grpSp>
        <p:grpSp>
          <p:nvGrpSpPr>
            <p:cNvPr id="269" name="Group 13"/>
            <p:cNvGrpSpPr/>
            <p:nvPr/>
          </p:nvGrpSpPr>
          <p:grpSpPr>
            <a:xfrm>
              <a:off x="38232" y="608855"/>
              <a:ext cx="1196480" cy="235671"/>
              <a:chOff x="0" y="0"/>
              <a:chExt cx="1196479" cy="235669"/>
            </a:xfrm>
          </p:grpSpPr>
          <p:pic>
            <p:nvPicPr>
              <p:cNvPr id="267" name="Picture 17" descr="Picture 17"/>
              <p:cNvPicPr>
                <a:picLocks noChangeAspect="1"/>
              </p:cNvPicPr>
              <p:nvPr/>
            </p:nvPicPr>
            <p:blipFill>
              <a:blip r:embed="rId6">
                <a:extLst/>
              </a:blip>
              <a:stretch>
                <a:fillRect/>
              </a:stretch>
            </p:blipFill>
            <p:spPr>
              <a:xfrm>
                <a:off x="0" y="5766"/>
                <a:ext cx="229903" cy="229904"/>
              </a:xfrm>
              <a:prstGeom prst="rect">
                <a:avLst/>
              </a:prstGeom>
              <a:ln w="12700" cap="flat">
                <a:noFill/>
                <a:miter lim="400000"/>
              </a:ln>
              <a:effectLst/>
            </p:spPr>
          </p:pic>
          <p:sp>
            <p:nvSpPr>
              <p:cNvPr id="268" name="Rectangle 18"/>
              <p:cNvSpPr txBox="1"/>
              <p:nvPr/>
            </p:nvSpPr>
            <p:spPr>
              <a:xfrm>
                <a:off x="217105" y="0"/>
                <a:ext cx="979375" cy="226986"/>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45719" tIns="45719" rIns="45719" bIns="45719" numCol="1" anchor="t">
                <a:spAutoFit/>
              </a:bodyPr>
              <a:lstStyle>
                <a:lvl1pPr>
                  <a:defRPr sz="1000">
                    <a:solidFill>
                      <a:srgbClr val="BFBFBF"/>
                    </a:solidFill>
                  </a:defRPr>
                </a:lvl1pPr>
              </a:lstStyle>
              <a:p>
                <a:r>
                  <a:t>IBM Blockchain</a:t>
                </a:r>
              </a:p>
            </p:txBody>
          </p:sp>
        </p:grpSp>
        <p:grpSp>
          <p:nvGrpSpPr>
            <p:cNvPr id="272" name="Group 14"/>
            <p:cNvGrpSpPr/>
            <p:nvPr/>
          </p:nvGrpSpPr>
          <p:grpSpPr>
            <a:xfrm>
              <a:off x="62185" y="812885"/>
              <a:ext cx="1172526" cy="226987"/>
              <a:chOff x="0" y="0"/>
              <a:chExt cx="1172524" cy="226985"/>
            </a:xfrm>
          </p:grpSpPr>
          <p:pic>
            <p:nvPicPr>
              <p:cNvPr id="270" name="Picture 15" descr="Picture 15"/>
              <p:cNvPicPr>
                <a:picLocks noChangeAspect="1"/>
              </p:cNvPicPr>
              <p:nvPr/>
            </p:nvPicPr>
            <p:blipFill>
              <a:blip r:embed="rId7">
                <a:extLst/>
              </a:blip>
              <a:stretch>
                <a:fillRect/>
              </a:stretch>
            </p:blipFill>
            <p:spPr>
              <a:xfrm>
                <a:off x="0" y="55093"/>
                <a:ext cx="183605" cy="129277"/>
              </a:xfrm>
              <a:prstGeom prst="rect">
                <a:avLst/>
              </a:prstGeom>
              <a:ln w="12700" cap="flat">
                <a:noFill/>
                <a:miter lim="400000"/>
              </a:ln>
              <a:effectLst/>
            </p:spPr>
          </p:pic>
          <p:sp>
            <p:nvSpPr>
              <p:cNvPr id="271" name="Rectangle 16"/>
              <p:cNvSpPr txBox="1"/>
              <p:nvPr/>
            </p:nvSpPr>
            <p:spPr>
              <a:xfrm>
                <a:off x="193150" y="0"/>
                <a:ext cx="979375" cy="226986"/>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45719" tIns="45719" rIns="45719" bIns="45719" numCol="1" anchor="t">
                <a:spAutoFit/>
              </a:bodyPr>
              <a:lstStyle>
                <a:lvl1pPr>
                  <a:defRPr sz="1000">
                    <a:solidFill>
                      <a:srgbClr val="BFBFBF"/>
                    </a:solidFill>
                  </a:defRPr>
                </a:lvl1pPr>
              </a:lstStyle>
              <a:p>
                <a:r>
                  <a:t>IBM Blockchain</a:t>
                </a:r>
              </a:p>
            </p:txBody>
          </p:sp>
        </p:grpSp>
      </p:grpSp>
      <p:sp>
        <p:nvSpPr>
          <p:cNvPr id="27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tx">
  <p:cSld name="Outro – Black">
    <p:bg>
      <p:bgPr>
        <a:solidFill>
          <a:srgbClr val="000000"/>
        </a:solidFill>
        <a:effectLst/>
      </p:bgPr>
    </p:bg>
    <p:spTree>
      <p:nvGrpSpPr>
        <p:cNvPr id="1" name=""/>
        <p:cNvGrpSpPr/>
        <p:nvPr/>
      </p:nvGrpSpPr>
      <p:grpSpPr>
        <a:xfrm>
          <a:off x="0" y="0"/>
          <a:ext cx="0" cy="0"/>
          <a:chOff x="0" y="0"/>
          <a:chExt cx="0" cy="0"/>
        </a:xfrm>
      </p:grpSpPr>
      <p:sp>
        <p:nvSpPr>
          <p:cNvPr id="281" name="Body Level One…"/>
          <p:cNvSpPr txBox="1">
            <a:spLocks noGrp="1"/>
          </p:cNvSpPr>
          <p:nvPr>
            <p:ph type="body" sz="quarter" idx="1"/>
          </p:nvPr>
        </p:nvSpPr>
        <p:spPr>
          <a:xfrm>
            <a:off x="139700" y="139700"/>
            <a:ext cx="6083300" cy="495300"/>
          </a:xfrm>
          <a:prstGeom prst="rect">
            <a:avLst/>
          </a:prstGeom>
        </p:spPr>
        <p:txBody>
          <a:bodyPr/>
          <a:lstStyle>
            <a:lvl1pPr marL="0" indent="0">
              <a:spcBef>
                <a:spcPts val="500"/>
              </a:spcBef>
              <a:buSzTx/>
              <a:buFontTx/>
              <a:buNone/>
              <a:defRPr sz="2400" b="1">
                <a:solidFill>
                  <a:srgbClr val="FFFFFF"/>
                </a:solidFill>
              </a:defRPr>
            </a:lvl1pPr>
            <a:lvl2pPr marL="1028700" indent="-571500">
              <a:spcBef>
                <a:spcPts val="500"/>
              </a:spcBef>
              <a:buFontTx/>
              <a:defRPr sz="2400" b="1">
                <a:solidFill>
                  <a:srgbClr val="FFFFFF"/>
                </a:solidFill>
              </a:defRPr>
            </a:lvl2pPr>
            <a:lvl3pPr marL="1371600" indent="-457200">
              <a:spcBef>
                <a:spcPts val="500"/>
              </a:spcBef>
              <a:buFontTx/>
              <a:defRPr sz="2400" b="1">
                <a:solidFill>
                  <a:srgbClr val="FFFFFF"/>
                </a:solidFill>
              </a:defRPr>
            </a:lvl3pPr>
            <a:lvl4pPr marL="1828800" indent="-457200">
              <a:spcBef>
                <a:spcPts val="500"/>
              </a:spcBef>
              <a:buFontTx/>
              <a:defRPr sz="2400" b="1">
                <a:solidFill>
                  <a:srgbClr val="FFFFFF"/>
                </a:solidFill>
              </a:defRPr>
            </a:lvl4pPr>
            <a:lvl5pPr marL="2286000" indent="-457200">
              <a:spcBef>
                <a:spcPts val="500"/>
              </a:spcBef>
              <a:buFontTx/>
              <a:defRPr sz="2400" b="1">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282" name="Text Placeholder 7"/>
          <p:cNvSpPr>
            <a:spLocks noGrp="1"/>
          </p:cNvSpPr>
          <p:nvPr>
            <p:ph type="body" sz="quarter" idx="13"/>
          </p:nvPr>
        </p:nvSpPr>
        <p:spPr>
          <a:xfrm>
            <a:off x="133350" y="1871735"/>
            <a:ext cx="3048000" cy="755435"/>
          </a:xfrm>
          <a:prstGeom prst="rect">
            <a:avLst/>
          </a:prstGeom>
        </p:spPr>
        <p:txBody>
          <a:bodyPr/>
          <a:lstStyle/>
          <a:p>
            <a:pPr marL="0" indent="0">
              <a:spcBef>
                <a:spcPts val="0"/>
              </a:spcBef>
              <a:buSzTx/>
              <a:buFontTx/>
              <a:buNone/>
              <a:defRPr sz="1400" i="1">
                <a:solidFill>
                  <a:srgbClr val="FFFFFF"/>
                </a:solidFill>
              </a:defRPr>
            </a:pPr>
            <a:endParaRPr/>
          </a:p>
        </p:txBody>
      </p:sp>
      <p:pic>
        <p:nvPicPr>
          <p:cNvPr id="283" name="Picture 7" descr="Picture 7"/>
          <p:cNvPicPr>
            <a:picLocks noChangeAspect="1"/>
          </p:cNvPicPr>
          <p:nvPr/>
        </p:nvPicPr>
        <p:blipFill>
          <a:blip r:embed="rId2">
            <a:extLst/>
          </a:blip>
          <a:stretch>
            <a:fillRect/>
          </a:stretch>
        </p:blipFill>
        <p:spPr>
          <a:xfrm>
            <a:off x="125731" y="4764533"/>
            <a:ext cx="1348088" cy="146305"/>
          </a:xfrm>
          <a:prstGeom prst="rect">
            <a:avLst/>
          </a:prstGeom>
          <a:ln w="12700">
            <a:miter lim="400000"/>
          </a:ln>
        </p:spPr>
      </p:pic>
      <p:pic>
        <p:nvPicPr>
          <p:cNvPr id="284" name="Picture 8" descr="Picture 8"/>
          <p:cNvPicPr>
            <a:picLocks noChangeAspect="1"/>
          </p:cNvPicPr>
          <p:nvPr/>
        </p:nvPicPr>
        <p:blipFill>
          <a:blip r:embed="rId3">
            <a:extLst/>
          </a:blip>
          <a:stretch>
            <a:fillRect/>
          </a:stretch>
        </p:blipFill>
        <p:spPr>
          <a:xfrm>
            <a:off x="8655249" y="4764533"/>
            <a:ext cx="392602" cy="146305"/>
          </a:xfrm>
          <a:prstGeom prst="rect">
            <a:avLst/>
          </a:prstGeom>
          <a:ln w="12700">
            <a:miter lim="400000"/>
          </a:ln>
        </p:spPr>
      </p:pic>
      <p:pic>
        <p:nvPicPr>
          <p:cNvPr id="285" name="Picture 6" descr="Picture 6"/>
          <p:cNvPicPr>
            <a:picLocks noChangeAspect="1"/>
          </p:cNvPicPr>
          <p:nvPr/>
        </p:nvPicPr>
        <p:blipFill>
          <a:blip r:embed="rId4">
            <a:extLst/>
          </a:blip>
          <a:stretch>
            <a:fillRect/>
          </a:stretch>
        </p:blipFill>
        <p:spPr>
          <a:xfrm>
            <a:off x="5105975" y="952431"/>
            <a:ext cx="3759203" cy="3759203"/>
          </a:xfrm>
          <a:prstGeom prst="rect">
            <a:avLst/>
          </a:prstGeom>
          <a:ln w="12700">
            <a:miter lim="400000"/>
          </a:ln>
        </p:spPr>
      </p:pic>
      <p:grpSp>
        <p:nvGrpSpPr>
          <p:cNvPr id="296" name="Group 9"/>
          <p:cNvGrpSpPr/>
          <p:nvPr/>
        </p:nvGrpSpPr>
        <p:grpSpPr>
          <a:xfrm>
            <a:off x="90680" y="3377889"/>
            <a:ext cx="2259954" cy="1039873"/>
            <a:chOff x="0" y="0"/>
            <a:chExt cx="2259953" cy="1039871"/>
          </a:xfrm>
        </p:grpSpPr>
        <p:sp>
          <p:nvSpPr>
            <p:cNvPr id="286" name="Rectangle 10"/>
            <p:cNvSpPr txBox="1"/>
            <p:nvPr/>
          </p:nvSpPr>
          <p:spPr>
            <a:xfrm>
              <a:off x="0" y="0"/>
              <a:ext cx="1772499" cy="366686"/>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lvl1pPr>
                <a:defRPr sz="1000" b="1" i="1">
                  <a:solidFill>
                    <a:srgbClr val="BFBFBF"/>
                  </a:solidFill>
                </a:defRPr>
              </a:lvl1pPr>
            </a:lstStyle>
            <a:p>
              <a:r>
                <a:t>Questions? Tweet us or go to ibm.com/blockchain</a:t>
              </a:r>
            </a:p>
          </p:txBody>
        </p:sp>
        <p:grpSp>
          <p:nvGrpSpPr>
            <p:cNvPr id="289" name="Group 13"/>
            <p:cNvGrpSpPr/>
            <p:nvPr/>
          </p:nvGrpSpPr>
          <p:grpSpPr>
            <a:xfrm>
              <a:off x="38233" y="390329"/>
              <a:ext cx="2221721" cy="264628"/>
              <a:chOff x="0" y="0"/>
              <a:chExt cx="2221720" cy="264626"/>
            </a:xfrm>
          </p:grpSpPr>
          <p:pic>
            <p:nvPicPr>
              <p:cNvPr id="287" name="Picture 2" descr="Picture 2"/>
              <p:cNvPicPr>
                <a:picLocks noChangeAspect="1"/>
              </p:cNvPicPr>
              <p:nvPr/>
            </p:nvPicPr>
            <p:blipFill>
              <a:blip r:embed="rId5">
                <a:extLst/>
              </a:blip>
              <a:stretch>
                <a:fillRect/>
              </a:stretch>
            </p:blipFill>
            <p:spPr>
              <a:xfrm>
                <a:off x="-1" y="0"/>
                <a:ext cx="264628" cy="264627"/>
              </a:xfrm>
              <a:prstGeom prst="rect">
                <a:avLst/>
              </a:prstGeom>
              <a:ln w="12700" cap="flat">
                <a:noFill/>
                <a:miter lim="400000"/>
              </a:ln>
              <a:effectLst/>
            </p:spPr>
          </p:pic>
          <p:sp>
            <p:nvSpPr>
              <p:cNvPr id="288" name="Rectangle 21"/>
              <p:cNvSpPr txBox="1"/>
              <p:nvPr/>
            </p:nvSpPr>
            <p:spPr>
              <a:xfrm>
                <a:off x="201938" y="1679"/>
                <a:ext cx="2019783" cy="22698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lvl1pPr>
                  <a:defRPr sz="1000">
                    <a:solidFill>
                      <a:srgbClr val="BFBFBF"/>
                    </a:solidFill>
                  </a:defRPr>
                </a:lvl1pPr>
              </a:lstStyle>
              <a:p>
                <a:r>
                  <a:t>@IBMBlockchain</a:t>
                </a:r>
              </a:p>
            </p:txBody>
          </p:sp>
        </p:grpSp>
        <p:grpSp>
          <p:nvGrpSpPr>
            <p:cNvPr id="292" name="Group 14"/>
            <p:cNvGrpSpPr/>
            <p:nvPr/>
          </p:nvGrpSpPr>
          <p:grpSpPr>
            <a:xfrm>
              <a:off x="38232" y="608855"/>
              <a:ext cx="1196480" cy="235671"/>
              <a:chOff x="0" y="0"/>
              <a:chExt cx="1196479" cy="235669"/>
            </a:xfrm>
          </p:grpSpPr>
          <p:pic>
            <p:nvPicPr>
              <p:cNvPr id="290" name="Picture 18" descr="Picture 18"/>
              <p:cNvPicPr>
                <a:picLocks noChangeAspect="1"/>
              </p:cNvPicPr>
              <p:nvPr/>
            </p:nvPicPr>
            <p:blipFill>
              <a:blip r:embed="rId6">
                <a:extLst/>
              </a:blip>
              <a:stretch>
                <a:fillRect/>
              </a:stretch>
            </p:blipFill>
            <p:spPr>
              <a:xfrm>
                <a:off x="0" y="5766"/>
                <a:ext cx="229903" cy="229904"/>
              </a:xfrm>
              <a:prstGeom prst="rect">
                <a:avLst/>
              </a:prstGeom>
              <a:ln w="12700" cap="flat">
                <a:noFill/>
                <a:miter lim="400000"/>
              </a:ln>
              <a:effectLst/>
            </p:spPr>
          </p:pic>
          <p:sp>
            <p:nvSpPr>
              <p:cNvPr id="291" name="Rectangle 19"/>
              <p:cNvSpPr txBox="1"/>
              <p:nvPr/>
            </p:nvSpPr>
            <p:spPr>
              <a:xfrm>
                <a:off x="217105" y="0"/>
                <a:ext cx="979375" cy="226986"/>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45719" tIns="45719" rIns="45719" bIns="45719" numCol="1" anchor="t">
                <a:spAutoFit/>
              </a:bodyPr>
              <a:lstStyle>
                <a:lvl1pPr>
                  <a:defRPr sz="1000">
                    <a:solidFill>
                      <a:srgbClr val="BFBFBF"/>
                    </a:solidFill>
                  </a:defRPr>
                </a:lvl1pPr>
              </a:lstStyle>
              <a:p>
                <a:r>
                  <a:t>IBM Blockchain</a:t>
                </a:r>
              </a:p>
            </p:txBody>
          </p:sp>
        </p:grpSp>
        <p:grpSp>
          <p:nvGrpSpPr>
            <p:cNvPr id="295" name="Group 15"/>
            <p:cNvGrpSpPr/>
            <p:nvPr/>
          </p:nvGrpSpPr>
          <p:grpSpPr>
            <a:xfrm>
              <a:off x="62185" y="812885"/>
              <a:ext cx="1172526" cy="226987"/>
              <a:chOff x="0" y="0"/>
              <a:chExt cx="1172524" cy="226985"/>
            </a:xfrm>
          </p:grpSpPr>
          <p:pic>
            <p:nvPicPr>
              <p:cNvPr id="293" name="Picture 16" descr="Picture 16"/>
              <p:cNvPicPr>
                <a:picLocks noChangeAspect="1"/>
              </p:cNvPicPr>
              <p:nvPr/>
            </p:nvPicPr>
            <p:blipFill>
              <a:blip r:embed="rId7">
                <a:extLst/>
              </a:blip>
              <a:stretch>
                <a:fillRect/>
              </a:stretch>
            </p:blipFill>
            <p:spPr>
              <a:xfrm>
                <a:off x="0" y="55093"/>
                <a:ext cx="183605" cy="129277"/>
              </a:xfrm>
              <a:prstGeom prst="rect">
                <a:avLst/>
              </a:prstGeom>
              <a:ln w="12700" cap="flat">
                <a:noFill/>
                <a:miter lim="400000"/>
              </a:ln>
              <a:effectLst/>
            </p:spPr>
          </p:pic>
          <p:sp>
            <p:nvSpPr>
              <p:cNvPr id="294" name="Rectangle 17"/>
              <p:cNvSpPr txBox="1"/>
              <p:nvPr/>
            </p:nvSpPr>
            <p:spPr>
              <a:xfrm>
                <a:off x="193150" y="0"/>
                <a:ext cx="979375" cy="226986"/>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45719" tIns="45719" rIns="45719" bIns="45719" numCol="1" anchor="t">
                <a:spAutoFit/>
              </a:bodyPr>
              <a:lstStyle>
                <a:lvl1pPr>
                  <a:defRPr sz="1000">
                    <a:solidFill>
                      <a:srgbClr val="BFBFBF"/>
                    </a:solidFill>
                  </a:defRPr>
                </a:lvl1pPr>
              </a:lstStyle>
              <a:p>
                <a:r>
                  <a:t>IBM Blockchain</a:t>
                </a:r>
              </a:p>
            </p:txBody>
          </p:sp>
        </p:grpSp>
      </p:grpSp>
      <p:sp>
        <p:nvSpPr>
          <p:cNvPr id="29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type="tx">
  <p:cSld name="Closing">
    <p:spTree>
      <p:nvGrpSpPr>
        <p:cNvPr id="1" name=""/>
        <p:cNvGrpSpPr/>
        <p:nvPr/>
      </p:nvGrpSpPr>
      <p:grpSpPr>
        <a:xfrm>
          <a:off x="0" y="0"/>
          <a:ext cx="0" cy="0"/>
          <a:chOff x="0" y="0"/>
          <a:chExt cx="0" cy="0"/>
        </a:xfrm>
      </p:grpSpPr>
      <p:sp>
        <p:nvSpPr>
          <p:cNvPr id="30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x">
  <p:cSld name="1_Divider">
    <p:bg>
      <p:bgPr>
        <a:solidFill>
          <a:srgbClr val="003BC9"/>
        </a:solidFill>
        <a:effectLst/>
      </p:bgPr>
    </p:bg>
    <p:spTree>
      <p:nvGrpSpPr>
        <p:cNvPr id="1" name=""/>
        <p:cNvGrpSpPr/>
        <p:nvPr/>
      </p:nvGrpSpPr>
      <p:grpSpPr>
        <a:xfrm>
          <a:off x="0" y="0"/>
          <a:ext cx="0" cy="0"/>
          <a:chOff x="0" y="0"/>
          <a:chExt cx="0" cy="0"/>
        </a:xfrm>
      </p:grpSpPr>
      <p:sp>
        <p:nvSpPr>
          <p:cNvPr id="311" name="Rectangle 19"/>
          <p:cNvSpPr/>
          <p:nvPr/>
        </p:nvSpPr>
        <p:spPr>
          <a:xfrm>
            <a:off x="8524240" y="4523738"/>
            <a:ext cx="619761" cy="619761"/>
          </a:xfrm>
          <a:prstGeom prst="rect">
            <a:avLst/>
          </a:prstGeom>
          <a:solidFill>
            <a:srgbClr val="003BC9"/>
          </a:solidFill>
          <a:ln w="12700">
            <a:miter lim="400000"/>
          </a:ln>
        </p:spPr>
        <p:txBody>
          <a:bodyPr lIns="45719" rIns="45719" anchor="ctr"/>
          <a:lstStyle/>
          <a:p>
            <a:pPr algn="ctr"/>
            <a:endParaRPr/>
          </a:p>
        </p:txBody>
      </p:sp>
      <p:sp>
        <p:nvSpPr>
          <p:cNvPr id="312" name="Body Level One…"/>
          <p:cNvSpPr txBox="1">
            <a:spLocks noGrp="1"/>
          </p:cNvSpPr>
          <p:nvPr>
            <p:ph type="body" sz="half" idx="1"/>
          </p:nvPr>
        </p:nvSpPr>
        <p:spPr>
          <a:xfrm>
            <a:off x="125731" y="997370"/>
            <a:ext cx="7138422" cy="1807746"/>
          </a:xfrm>
          <a:prstGeom prst="rect">
            <a:avLst/>
          </a:prstGeom>
        </p:spPr>
        <p:txBody>
          <a:bodyPr/>
          <a:lstStyle>
            <a:lvl1pPr marL="0" indent="0">
              <a:spcBef>
                <a:spcPts val="700"/>
              </a:spcBef>
              <a:buSzTx/>
              <a:buFontTx/>
              <a:buNone/>
              <a:defRPr sz="3200">
                <a:solidFill>
                  <a:srgbClr val="FFFFFF"/>
                </a:solidFill>
              </a:defRPr>
            </a:lvl1pPr>
            <a:lvl2pPr marL="1219200" indent="-762000">
              <a:spcBef>
                <a:spcPts val="700"/>
              </a:spcBef>
              <a:buFontTx/>
              <a:defRPr sz="3200">
                <a:solidFill>
                  <a:srgbClr val="FFFFFF"/>
                </a:solidFill>
              </a:defRPr>
            </a:lvl2pPr>
            <a:lvl3pPr marL="1524000" indent="-609600">
              <a:spcBef>
                <a:spcPts val="700"/>
              </a:spcBef>
              <a:buFontTx/>
              <a:defRPr sz="3200">
                <a:solidFill>
                  <a:srgbClr val="FFFFFF"/>
                </a:solidFill>
              </a:defRPr>
            </a:lvl3pPr>
            <a:lvl4pPr marL="1981200" indent="-609600">
              <a:spcBef>
                <a:spcPts val="700"/>
              </a:spcBef>
              <a:buFontTx/>
              <a:defRPr sz="3200">
                <a:solidFill>
                  <a:srgbClr val="FFFFFF"/>
                </a:solidFill>
              </a:defRPr>
            </a:lvl4pPr>
            <a:lvl5pPr marL="2438400" indent="-609600">
              <a:spcBef>
                <a:spcPts val="700"/>
              </a:spcBef>
              <a:buFontTx/>
              <a:defRPr sz="32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pic>
        <p:nvPicPr>
          <p:cNvPr id="313" name="Picture 1" descr="Picture 1"/>
          <p:cNvPicPr>
            <a:picLocks noChangeAspect="1"/>
          </p:cNvPicPr>
          <p:nvPr/>
        </p:nvPicPr>
        <p:blipFill>
          <a:blip r:embed="rId2">
            <a:extLst/>
          </a:blip>
          <a:stretch>
            <a:fillRect/>
          </a:stretch>
        </p:blipFill>
        <p:spPr>
          <a:xfrm>
            <a:off x="125731" y="4764533"/>
            <a:ext cx="1348088" cy="146305"/>
          </a:xfrm>
          <a:prstGeom prst="rect">
            <a:avLst/>
          </a:prstGeom>
          <a:ln w="12700">
            <a:miter lim="400000"/>
          </a:ln>
        </p:spPr>
      </p:pic>
      <p:pic>
        <p:nvPicPr>
          <p:cNvPr id="314" name="Picture 2" descr="Picture 2"/>
          <p:cNvPicPr>
            <a:picLocks noChangeAspect="1"/>
          </p:cNvPicPr>
          <p:nvPr/>
        </p:nvPicPr>
        <p:blipFill>
          <a:blip r:embed="rId3">
            <a:extLst/>
          </a:blip>
          <a:stretch>
            <a:fillRect/>
          </a:stretch>
        </p:blipFill>
        <p:spPr>
          <a:xfrm>
            <a:off x="8655249" y="4764533"/>
            <a:ext cx="392602" cy="146305"/>
          </a:xfrm>
          <a:prstGeom prst="rect">
            <a:avLst/>
          </a:prstGeom>
          <a:ln w="12700">
            <a:miter lim="400000"/>
          </a:ln>
        </p:spPr>
      </p:pic>
      <p:pic>
        <p:nvPicPr>
          <p:cNvPr id="315" name="Picture 7" descr="Picture 7"/>
          <p:cNvPicPr>
            <a:picLocks noChangeAspect="1"/>
          </p:cNvPicPr>
          <p:nvPr/>
        </p:nvPicPr>
        <p:blipFill>
          <a:blip r:embed="rId4">
            <a:extLst/>
          </a:blip>
          <a:stretch>
            <a:fillRect/>
          </a:stretch>
        </p:blipFill>
        <p:spPr>
          <a:xfrm>
            <a:off x="5122478" y="965200"/>
            <a:ext cx="3746506" cy="3746506"/>
          </a:xfrm>
          <a:prstGeom prst="rect">
            <a:avLst/>
          </a:prstGeom>
          <a:ln w="12700">
            <a:miter lim="400000"/>
          </a:ln>
        </p:spPr>
      </p:pic>
      <p:sp>
        <p:nvSpPr>
          <p:cNvPr id="31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tx">
  <p:cSld name="Graphic slide">
    <p:bg>
      <p:bgPr>
        <a:solidFill>
          <a:srgbClr val="FFFFFF"/>
        </a:solidFill>
        <a:effectLst/>
      </p:bgPr>
    </p:bg>
    <p:spTree>
      <p:nvGrpSpPr>
        <p:cNvPr id="1" name=""/>
        <p:cNvGrpSpPr/>
        <p:nvPr/>
      </p:nvGrpSpPr>
      <p:grpSpPr>
        <a:xfrm>
          <a:off x="0" y="0"/>
          <a:ext cx="0" cy="0"/>
          <a:chOff x="0" y="0"/>
          <a:chExt cx="0" cy="0"/>
        </a:xfrm>
      </p:grpSpPr>
      <p:sp>
        <p:nvSpPr>
          <p:cNvPr id="323" name="Slide Number"/>
          <p:cNvSpPr txBox="1">
            <a:spLocks noGrp="1"/>
          </p:cNvSpPr>
          <p:nvPr>
            <p:ph type="sldNum" sz="quarter" idx="2"/>
          </p:nvPr>
        </p:nvSpPr>
        <p:spPr>
          <a:xfrm>
            <a:off x="8836025" y="4920720"/>
            <a:ext cx="127000" cy="127001"/>
          </a:xfrm>
          <a:prstGeom prst="rect">
            <a:avLst/>
          </a:prstGeom>
        </p:spPr>
        <p:txBody>
          <a:bodyPr lIns="0" tIns="0" rIns="0" bIns="0" anchor="t"/>
          <a:lstStyle>
            <a:lvl1pPr algn="l" defTabSz="914400">
              <a:defRPr sz="600">
                <a:solidFill>
                  <a:srgbClr val="5A5A5A"/>
                </a:solidFill>
              </a:defRPr>
            </a:lvl1pPr>
          </a:lstStyle>
          <a:p>
            <a:fld id="{86CB4B4D-7CA3-9044-876B-883B54F8677D}" type="slidenum">
              <a:t>‹#›</a:t>
            </a:fld>
            <a:endParaRPr/>
          </a:p>
        </p:txBody>
      </p:sp>
      <p:sp>
        <p:nvSpPr>
          <p:cNvPr id="324" name="Rectangle 4"/>
          <p:cNvSpPr txBox="1"/>
          <p:nvPr/>
        </p:nvSpPr>
        <p:spPr>
          <a:xfrm>
            <a:off x="612775" y="4867275"/>
            <a:ext cx="1192213" cy="127000"/>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lvl1pPr defTabSz="914400">
              <a:defRPr sz="600">
                <a:solidFill>
                  <a:srgbClr val="5A5A5A"/>
                </a:solidFill>
              </a:defRPr>
            </a:lvl1pPr>
          </a:lstStyle>
          <a:p>
            <a:r>
              <a:t>© 2017 IBM Corporation</a:t>
            </a:r>
          </a:p>
        </p:txBody>
      </p:sp>
      <p:sp>
        <p:nvSpPr>
          <p:cNvPr id="325" name="Title Text"/>
          <p:cNvSpPr txBox="1">
            <a:spLocks noGrp="1"/>
          </p:cNvSpPr>
          <p:nvPr>
            <p:ph type="title"/>
          </p:nvPr>
        </p:nvSpPr>
        <p:spPr>
          <a:xfrm>
            <a:off x="592932" y="596555"/>
            <a:ext cx="3962401" cy="392416"/>
          </a:xfrm>
          <a:prstGeom prst="rect">
            <a:avLst/>
          </a:prstGeom>
        </p:spPr>
        <p:txBody>
          <a:bodyPr/>
          <a:lstStyle>
            <a:lvl1pPr>
              <a:lnSpc>
                <a:spcPts val="3000"/>
              </a:lnSpc>
              <a:defRPr sz="2800">
                <a:solidFill>
                  <a:schemeClr val="accent5"/>
                </a:solidFill>
              </a:defRPr>
            </a:lvl1pPr>
          </a:lstStyle>
          <a:p>
            <a:r>
              <a:t>Title Text</a:t>
            </a:r>
          </a:p>
        </p:txBody>
      </p:sp>
    </p:spTree>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tx">
  <p:cSld name="title, blank">
    <p:bg>
      <p:bgPr>
        <a:solidFill>
          <a:srgbClr val="FFFFFF"/>
        </a:solidFill>
        <a:effectLst/>
      </p:bgPr>
    </p:bg>
    <p:spTree>
      <p:nvGrpSpPr>
        <p:cNvPr id="1" name=""/>
        <p:cNvGrpSpPr/>
        <p:nvPr/>
      </p:nvGrpSpPr>
      <p:grpSpPr>
        <a:xfrm>
          <a:off x="0" y="0"/>
          <a:ext cx="0" cy="0"/>
          <a:chOff x="0" y="0"/>
          <a:chExt cx="0" cy="0"/>
        </a:xfrm>
      </p:grpSpPr>
      <p:sp>
        <p:nvSpPr>
          <p:cNvPr id="332" name="Title Text"/>
          <p:cNvSpPr txBox="1">
            <a:spLocks noGrp="1"/>
          </p:cNvSpPr>
          <p:nvPr>
            <p:ph type="title"/>
          </p:nvPr>
        </p:nvSpPr>
        <p:spPr>
          <a:xfrm>
            <a:off x="228600" y="201168"/>
            <a:ext cx="4114800" cy="381001"/>
          </a:xfrm>
          <a:prstGeom prst="rect">
            <a:avLst/>
          </a:prstGeom>
        </p:spPr>
        <p:txBody>
          <a:bodyPr/>
          <a:lstStyle/>
          <a:p>
            <a:r>
              <a:t>Title Text</a:t>
            </a:r>
          </a:p>
        </p:txBody>
      </p:sp>
      <p:sp>
        <p:nvSpPr>
          <p:cNvPr id="333" name="Slide Number"/>
          <p:cNvSpPr txBox="1">
            <a:spLocks noGrp="1"/>
          </p:cNvSpPr>
          <p:nvPr>
            <p:ph type="sldNum" sz="quarter" idx="2"/>
          </p:nvPr>
        </p:nvSpPr>
        <p:spPr>
          <a:xfrm>
            <a:off x="6858000" y="4826479"/>
            <a:ext cx="358413" cy="350663"/>
          </a:xfrm>
          <a:prstGeom prst="rect">
            <a:avLst/>
          </a:prstGeom>
        </p:spPr>
        <p:txBody>
          <a:bodyPr anchor="t"/>
          <a:lstStyle>
            <a:lvl1pPr algn="l">
              <a:defRPr sz="1800"/>
            </a:lvl1pPr>
          </a:lstStyle>
          <a:p>
            <a:fld id="{86CB4B4D-7CA3-9044-876B-883B54F8677D}" type="slidenum">
              <a:t>‹#›</a:t>
            </a:fld>
            <a:endParaRPr/>
          </a:p>
        </p:txBody>
      </p:sp>
    </p:spTree>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tx">
  <p:cSld name="Title and Content">
    <p:bg>
      <p:bgPr>
        <a:solidFill>
          <a:srgbClr val="FFFFFF"/>
        </a:solidFill>
        <a:effectLst/>
      </p:bgPr>
    </p:bg>
    <p:spTree>
      <p:nvGrpSpPr>
        <p:cNvPr id="1" name=""/>
        <p:cNvGrpSpPr/>
        <p:nvPr/>
      </p:nvGrpSpPr>
      <p:grpSpPr>
        <a:xfrm>
          <a:off x="0" y="0"/>
          <a:ext cx="0" cy="0"/>
          <a:chOff x="0" y="0"/>
          <a:chExt cx="0" cy="0"/>
        </a:xfrm>
      </p:grpSpPr>
      <p:sp>
        <p:nvSpPr>
          <p:cNvPr id="360" name="Title Text"/>
          <p:cNvSpPr txBox="1">
            <a:spLocks noGrp="1"/>
          </p:cNvSpPr>
          <p:nvPr>
            <p:ph type="title"/>
          </p:nvPr>
        </p:nvSpPr>
        <p:spPr>
          <a:xfrm>
            <a:off x="273272" y="445293"/>
            <a:ext cx="8596094" cy="479824"/>
          </a:xfrm>
          <a:prstGeom prst="rect">
            <a:avLst/>
          </a:prstGeom>
        </p:spPr>
        <p:txBody>
          <a:bodyPr/>
          <a:lstStyle/>
          <a:p>
            <a:r>
              <a:t>Title Text</a:t>
            </a:r>
          </a:p>
        </p:txBody>
      </p:sp>
      <p:sp>
        <p:nvSpPr>
          <p:cNvPr id="361" name="Body Level One…"/>
          <p:cNvSpPr txBox="1">
            <a:spLocks noGrp="1"/>
          </p:cNvSpPr>
          <p:nvPr>
            <p:ph type="body" idx="1"/>
          </p:nvPr>
        </p:nvSpPr>
        <p:spPr>
          <a:xfrm>
            <a:off x="273270" y="958453"/>
            <a:ext cx="8596095" cy="3807620"/>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362" name="Slide Number"/>
          <p:cNvSpPr txBox="1">
            <a:spLocks noGrp="1"/>
          </p:cNvSpPr>
          <p:nvPr>
            <p:ph type="sldNum" sz="quarter" idx="2"/>
          </p:nvPr>
        </p:nvSpPr>
        <p:spPr>
          <a:xfrm>
            <a:off x="273269" y="4902913"/>
            <a:ext cx="358414" cy="350663"/>
          </a:xfrm>
          <a:prstGeom prst="rect">
            <a:avLst/>
          </a:prstGeom>
        </p:spPr>
        <p:txBody>
          <a:bodyPr anchor="t"/>
          <a:lstStyle>
            <a:lvl1pPr algn="l">
              <a:defRPr sz="1800"/>
            </a:lvl1pPr>
          </a:lstStyle>
          <a:p>
            <a:fld id="{86CB4B4D-7CA3-9044-876B-883B54F8677D}" type="slidenum">
              <a:t>‹#›</a:t>
            </a:fld>
            <a:endParaRPr/>
          </a:p>
        </p:txBody>
      </p:sp>
    </p:spTree>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tx">
  <p:cSld name="Title and Content">
    <p:bg>
      <p:bgPr>
        <a:solidFill>
          <a:srgbClr val="FFFFFF"/>
        </a:solidFill>
        <a:effectLst/>
      </p:bgPr>
    </p:bg>
    <p:spTree>
      <p:nvGrpSpPr>
        <p:cNvPr id="1" name=""/>
        <p:cNvGrpSpPr/>
        <p:nvPr/>
      </p:nvGrpSpPr>
      <p:grpSpPr>
        <a:xfrm>
          <a:off x="0" y="0"/>
          <a:ext cx="0" cy="0"/>
          <a:chOff x="0" y="0"/>
          <a:chExt cx="0" cy="0"/>
        </a:xfrm>
      </p:grpSpPr>
      <p:sp>
        <p:nvSpPr>
          <p:cNvPr id="369" name="Title Text"/>
          <p:cNvSpPr txBox="1">
            <a:spLocks noGrp="1"/>
          </p:cNvSpPr>
          <p:nvPr>
            <p:ph type="title"/>
          </p:nvPr>
        </p:nvSpPr>
        <p:spPr>
          <a:xfrm>
            <a:off x="628650" y="273843"/>
            <a:ext cx="7886700" cy="994173"/>
          </a:xfrm>
          <a:prstGeom prst="rect">
            <a:avLst/>
          </a:prstGeom>
        </p:spPr>
        <p:txBody>
          <a:bodyPr lIns="34289" tIns="34289" rIns="34289" bIns="34289"/>
          <a:lstStyle>
            <a:lvl1pPr algn="l" defTabSz="685800">
              <a:lnSpc>
                <a:spcPct val="90000"/>
              </a:lnSpc>
              <a:defRPr sz="3200">
                <a:latin typeface="Calibri Light"/>
                <a:ea typeface="Calibri Light"/>
                <a:cs typeface="Calibri Light"/>
                <a:sym typeface="Calibri Light"/>
              </a:defRPr>
            </a:lvl1pPr>
          </a:lstStyle>
          <a:p>
            <a:r>
              <a:t>Title Text</a:t>
            </a:r>
          </a:p>
        </p:txBody>
      </p:sp>
      <p:sp>
        <p:nvSpPr>
          <p:cNvPr id="370" name="Body Level One…"/>
          <p:cNvSpPr txBox="1">
            <a:spLocks noGrp="1"/>
          </p:cNvSpPr>
          <p:nvPr>
            <p:ph type="body" idx="1"/>
          </p:nvPr>
        </p:nvSpPr>
        <p:spPr>
          <a:xfrm>
            <a:off x="628650" y="1369218"/>
            <a:ext cx="7886700" cy="3263505"/>
          </a:xfrm>
          <a:prstGeom prst="rect">
            <a:avLst/>
          </a:prstGeom>
        </p:spPr>
        <p:txBody>
          <a:bodyPr lIns="34289" tIns="34289" rIns="34289" bIns="34289"/>
          <a:lstStyle>
            <a:lvl1pPr marL="163285" indent="-163285" defTabSz="685800">
              <a:lnSpc>
                <a:spcPct val="90000"/>
              </a:lnSpc>
              <a:spcBef>
                <a:spcPts val="700"/>
              </a:spcBef>
              <a:defRPr sz="2000">
                <a:latin typeface="Calibri"/>
                <a:ea typeface="Calibri"/>
                <a:cs typeface="Calibri"/>
                <a:sym typeface="Calibri"/>
              </a:defRPr>
            </a:lvl1pPr>
            <a:lvl2pPr marL="647700" indent="-190500" defTabSz="685800">
              <a:lnSpc>
                <a:spcPct val="90000"/>
              </a:lnSpc>
              <a:spcBef>
                <a:spcPts val="700"/>
              </a:spcBef>
              <a:buChar char="•"/>
              <a:defRPr sz="2000">
                <a:latin typeface="Calibri"/>
                <a:ea typeface="Calibri"/>
                <a:cs typeface="Calibri"/>
                <a:sym typeface="Calibri"/>
              </a:defRPr>
            </a:lvl2pPr>
            <a:lvl3pPr defTabSz="685800">
              <a:lnSpc>
                <a:spcPct val="90000"/>
              </a:lnSpc>
              <a:spcBef>
                <a:spcPts val="700"/>
              </a:spcBef>
              <a:defRPr sz="2000">
                <a:latin typeface="Calibri"/>
                <a:ea typeface="Calibri"/>
                <a:cs typeface="Calibri"/>
                <a:sym typeface="Calibri"/>
              </a:defRPr>
            </a:lvl3pPr>
            <a:lvl4pPr marL="1625600" indent="-254000" defTabSz="685800">
              <a:lnSpc>
                <a:spcPct val="90000"/>
              </a:lnSpc>
              <a:spcBef>
                <a:spcPts val="700"/>
              </a:spcBef>
              <a:buChar char="•"/>
              <a:defRPr sz="2000">
                <a:latin typeface="Calibri"/>
                <a:ea typeface="Calibri"/>
                <a:cs typeface="Calibri"/>
                <a:sym typeface="Calibri"/>
              </a:defRPr>
            </a:lvl4pPr>
            <a:lvl5pPr marL="2082800" indent="-254000" defTabSz="685800">
              <a:lnSpc>
                <a:spcPct val="90000"/>
              </a:lnSpc>
              <a:spcBef>
                <a:spcPts val="700"/>
              </a:spcBef>
              <a:buChar char="•"/>
              <a:defRPr sz="2000">
                <a:latin typeface="Calibri"/>
                <a:ea typeface="Calibri"/>
                <a:cs typeface="Calibri"/>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371" name="Slide Number"/>
          <p:cNvSpPr txBox="1">
            <a:spLocks noGrp="1"/>
          </p:cNvSpPr>
          <p:nvPr>
            <p:ph type="sldNum" sz="quarter" idx="2"/>
          </p:nvPr>
        </p:nvSpPr>
        <p:spPr>
          <a:xfrm>
            <a:off x="8314188" y="4806394"/>
            <a:ext cx="201162" cy="195581"/>
          </a:xfrm>
          <a:prstGeom prst="rect">
            <a:avLst/>
          </a:prstGeom>
        </p:spPr>
        <p:txBody>
          <a:bodyPr lIns="34289" tIns="34289" rIns="34289" bIns="34289"/>
          <a:lstStyle>
            <a:lvl1pPr defTabSz="685800">
              <a:defRPr sz="900">
                <a:solidFill>
                  <a:srgbClr val="888888"/>
                </a:solidFill>
                <a:latin typeface="Calibri"/>
                <a:ea typeface="Calibri"/>
                <a:cs typeface="Calibri"/>
                <a:sym typeface="Calibri"/>
              </a:defRPr>
            </a:lvl1pPr>
          </a:lstStyle>
          <a:p>
            <a:fld id="{86CB4B4D-7CA3-9044-876B-883B54F8677D}" type="slidenum">
              <a:t>‹#›</a:t>
            </a:fld>
            <a:endParaRPr/>
          </a:p>
        </p:txBody>
      </p:sp>
    </p:spTree>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tx">
  <p:cSld name="Graphic slide">
    <p:bg>
      <p:bgPr>
        <a:solidFill>
          <a:srgbClr val="FFFFFF"/>
        </a:solidFill>
        <a:effectLst/>
      </p:bgPr>
    </p:bg>
    <p:spTree>
      <p:nvGrpSpPr>
        <p:cNvPr id="1" name=""/>
        <p:cNvGrpSpPr/>
        <p:nvPr/>
      </p:nvGrpSpPr>
      <p:grpSpPr>
        <a:xfrm>
          <a:off x="0" y="0"/>
          <a:ext cx="0" cy="0"/>
          <a:chOff x="0" y="0"/>
          <a:chExt cx="0" cy="0"/>
        </a:xfrm>
      </p:grpSpPr>
      <p:sp>
        <p:nvSpPr>
          <p:cNvPr id="378" name="Slide Number"/>
          <p:cNvSpPr txBox="1">
            <a:spLocks noGrp="1"/>
          </p:cNvSpPr>
          <p:nvPr>
            <p:ph type="sldNum" sz="quarter" idx="2"/>
          </p:nvPr>
        </p:nvSpPr>
        <p:spPr>
          <a:xfrm>
            <a:off x="8835628" y="4920853"/>
            <a:ext cx="127001" cy="127001"/>
          </a:xfrm>
          <a:prstGeom prst="rect">
            <a:avLst/>
          </a:prstGeom>
        </p:spPr>
        <p:txBody>
          <a:bodyPr lIns="0" tIns="0" rIns="0" bIns="0" anchor="t"/>
          <a:lstStyle>
            <a:lvl1pPr algn="l" defTabSz="685800">
              <a:defRPr sz="600">
                <a:solidFill>
                  <a:srgbClr val="5A5A5A"/>
                </a:solidFill>
                <a:latin typeface="Calibri"/>
                <a:ea typeface="Calibri"/>
                <a:cs typeface="Calibri"/>
                <a:sym typeface="Calibri"/>
              </a:defRPr>
            </a:lvl1pPr>
          </a:lstStyle>
          <a:p>
            <a:fld id="{86CB4B4D-7CA3-9044-876B-883B54F8677D}" type="slidenum">
              <a:t>‹#›</a:t>
            </a:fld>
            <a:endParaRPr/>
          </a:p>
        </p:txBody>
      </p:sp>
      <p:sp>
        <p:nvSpPr>
          <p:cNvPr id="379" name="Rectangle 3"/>
          <p:cNvSpPr txBox="1"/>
          <p:nvPr/>
        </p:nvSpPr>
        <p:spPr>
          <a:xfrm>
            <a:off x="613172" y="4867275"/>
            <a:ext cx="1191816" cy="127000"/>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lvl1pPr defTabSz="685800">
              <a:defRPr sz="600">
                <a:solidFill>
                  <a:srgbClr val="5A5A5A"/>
                </a:solidFill>
                <a:latin typeface="Calibri"/>
                <a:ea typeface="Calibri"/>
                <a:cs typeface="Calibri"/>
                <a:sym typeface="Calibri"/>
              </a:defRPr>
            </a:lvl1pPr>
          </a:lstStyle>
          <a:p>
            <a:r>
              <a:t>© 2017 IBM Corporation</a:t>
            </a:r>
          </a:p>
        </p:txBody>
      </p:sp>
      <p:sp>
        <p:nvSpPr>
          <p:cNvPr id="380" name="Title Text"/>
          <p:cNvSpPr txBox="1">
            <a:spLocks noGrp="1"/>
          </p:cNvSpPr>
          <p:nvPr>
            <p:ph type="title"/>
          </p:nvPr>
        </p:nvSpPr>
        <p:spPr>
          <a:xfrm>
            <a:off x="592932" y="596556"/>
            <a:ext cx="3962401" cy="392416"/>
          </a:xfrm>
          <a:prstGeom prst="rect">
            <a:avLst/>
          </a:prstGeom>
        </p:spPr>
        <p:txBody>
          <a:bodyPr lIns="34289" tIns="34289" rIns="34289" bIns="34289"/>
          <a:lstStyle>
            <a:lvl1pPr algn="l" defTabSz="685800">
              <a:lnSpc>
                <a:spcPts val="3000"/>
              </a:lnSpc>
              <a:defRPr sz="2600">
                <a:solidFill>
                  <a:srgbClr val="4472C4"/>
                </a:solidFill>
                <a:latin typeface="Calibri Light"/>
                <a:ea typeface="Calibri Light"/>
                <a:cs typeface="Calibri Light"/>
                <a:sym typeface="Calibri Light"/>
              </a:defRPr>
            </a:lvl1pPr>
          </a:lstStyle>
          <a:p>
            <a:r>
              <a:t>Title Text</a:t>
            </a: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Divider">
    <p:bg>
      <p:bgPr>
        <a:solidFill>
          <a:srgbClr val="003BC9"/>
        </a:solidFill>
        <a:effectLst/>
      </p:bgPr>
    </p:bg>
    <p:spTree>
      <p:nvGrpSpPr>
        <p:cNvPr id="1" name=""/>
        <p:cNvGrpSpPr/>
        <p:nvPr/>
      </p:nvGrpSpPr>
      <p:grpSpPr>
        <a:xfrm>
          <a:off x="0" y="0"/>
          <a:ext cx="0" cy="0"/>
          <a:chOff x="0" y="0"/>
          <a:chExt cx="0" cy="0"/>
        </a:xfrm>
      </p:grpSpPr>
      <p:sp>
        <p:nvSpPr>
          <p:cNvPr id="39" name="Rectangle 19"/>
          <p:cNvSpPr/>
          <p:nvPr/>
        </p:nvSpPr>
        <p:spPr>
          <a:xfrm>
            <a:off x="8524240" y="4523738"/>
            <a:ext cx="619761" cy="619761"/>
          </a:xfrm>
          <a:prstGeom prst="rect">
            <a:avLst/>
          </a:prstGeom>
          <a:solidFill>
            <a:srgbClr val="003BC9"/>
          </a:solidFill>
          <a:ln w="12700">
            <a:miter lim="400000"/>
          </a:ln>
        </p:spPr>
        <p:txBody>
          <a:bodyPr lIns="45719" rIns="45719" anchor="ctr"/>
          <a:lstStyle/>
          <a:p>
            <a:pPr algn="ctr"/>
            <a:endParaRPr/>
          </a:p>
        </p:txBody>
      </p:sp>
      <p:sp>
        <p:nvSpPr>
          <p:cNvPr id="40" name="Body Level One…"/>
          <p:cNvSpPr txBox="1">
            <a:spLocks noGrp="1"/>
          </p:cNvSpPr>
          <p:nvPr>
            <p:ph type="body" sz="half" idx="1"/>
          </p:nvPr>
        </p:nvSpPr>
        <p:spPr>
          <a:xfrm>
            <a:off x="125731" y="997370"/>
            <a:ext cx="7138422" cy="1807746"/>
          </a:xfrm>
          <a:prstGeom prst="rect">
            <a:avLst/>
          </a:prstGeom>
        </p:spPr>
        <p:txBody>
          <a:bodyPr/>
          <a:lstStyle>
            <a:lvl1pPr marL="0" indent="0">
              <a:spcBef>
                <a:spcPts val="700"/>
              </a:spcBef>
              <a:buSzTx/>
              <a:buFontTx/>
              <a:buNone/>
              <a:defRPr sz="3200">
                <a:solidFill>
                  <a:srgbClr val="FFFFFF"/>
                </a:solidFill>
              </a:defRPr>
            </a:lvl1pPr>
            <a:lvl2pPr marL="1219200" indent="-762000">
              <a:spcBef>
                <a:spcPts val="700"/>
              </a:spcBef>
              <a:buFontTx/>
              <a:defRPr sz="3200">
                <a:solidFill>
                  <a:srgbClr val="FFFFFF"/>
                </a:solidFill>
              </a:defRPr>
            </a:lvl2pPr>
            <a:lvl3pPr marL="1524000" indent="-609600">
              <a:spcBef>
                <a:spcPts val="700"/>
              </a:spcBef>
              <a:buFontTx/>
              <a:defRPr sz="3200">
                <a:solidFill>
                  <a:srgbClr val="FFFFFF"/>
                </a:solidFill>
              </a:defRPr>
            </a:lvl3pPr>
            <a:lvl4pPr marL="1981200" indent="-609600">
              <a:spcBef>
                <a:spcPts val="700"/>
              </a:spcBef>
              <a:buFontTx/>
              <a:defRPr sz="3200">
                <a:solidFill>
                  <a:srgbClr val="FFFFFF"/>
                </a:solidFill>
              </a:defRPr>
            </a:lvl4pPr>
            <a:lvl5pPr marL="2438400" indent="-609600">
              <a:spcBef>
                <a:spcPts val="700"/>
              </a:spcBef>
              <a:buFontTx/>
              <a:defRPr sz="32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pic>
        <p:nvPicPr>
          <p:cNvPr id="41" name="Picture 1" descr="Picture 1"/>
          <p:cNvPicPr>
            <a:picLocks noChangeAspect="1"/>
          </p:cNvPicPr>
          <p:nvPr/>
        </p:nvPicPr>
        <p:blipFill>
          <a:blip r:embed="rId2">
            <a:extLst/>
          </a:blip>
          <a:stretch>
            <a:fillRect/>
          </a:stretch>
        </p:blipFill>
        <p:spPr>
          <a:xfrm>
            <a:off x="125731" y="4764533"/>
            <a:ext cx="1348088" cy="146305"/>
          </a:xfrm>
          <a:prstGeom prst="rect">
            <a:avLst/>
          </a:prstGeom>
          <a:ln w="12700">
            <a:miter lim="400000"/>
          </a:ln>
        </p:spPr>
      </p:pic>
      <p:pic>
        <p:nvPicPr>
          <p:cNvPr id="42" name="Picture 2" descr="Picture 2"/>
          <p:cNvPicPr>
            <a:picLocks noChangeAspect="1"/>
          </p:cNvPicPr>
          <p:nvPr/>
        </p:nvPicPr>
        <p:blipFill>
          <a:blip r:embed="rId3">
            <a:extLst/>
          </a:blip>
          <a:stretch>
            <a:fillRect/>
          </a:stretch>
        </p:blipFill>
        <p:spPr>
          <a:xfrm>
            <a:off x="8655249" y="4764533"/>
            <a:ext cx="392602" cy="146305"/>
          </a:xfrm>
          <a:prstGeom prst="rect">
            <a:avLst/>
          </a:prstGeom>
          <a:ln w="12700">
            <a:miter lim="400000"/>
          </a:ln>
        </p:spPr>
      </p:pic>
      <p:pic>
        <p:nvPicPr>
          <p:cNvPr id="43" name="Picture 7" descr="Picture 7"/>
          <p:cNvPicPr>
            <a:picLocks noChangeAspect="1"/>
          </p:cNvPicPr>
          <p:nvPr/>
        </p:nvPicPr>
        <p:blipFill>
          <a:blip r:embed="rId4">
            <a:extLst/>
          </a:blip>
          <a:stretch>
            <a:fillRect/>
          </a:stretch>
        </p:blipFill>
        <p:spPr>
          <a:xfrm>
            <a:off x="5122478" y="965200"/>
            <a:ext cx="3746506" cy="3746506"/>
          </a:xfrm>
          <a:prstGeom prst="rect">
            <a:avLst/>
          </a:prstGeom>
          <a:ln w="12700">
            <a:miter lim="400000"/>
          </a:ln>
        </p:spPr>
      </p:pic>
      <p:sp>
        <p:nvSpPr>
          <p:cNvPr id="4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Full-Width Copy">
    <p:bg>
      <p:bgPr>
        <a:solidFill>
          <a:srgbClr val="FFFFFF"/>
        </a:solidFill>
        <a:effectLst/>
      </p:bgPr>
    </p:bg>
    <p:spTree>
      <p:nvGrpSpPr>
        <p:cNvPr id="1" name=""/>
        <p:cNvGrpSpPr/>
        <p:nvPr/>
      </p:nvGrpSpPr>
      <p:grpSpPr>
        <a:xfrm>
          <a:off x="0" y="0"/>
          <a:ext cx="0" cy="0"/>
          <a:chOff x="0" y="0"/>
          <a:chExt cx="0" cy="0"/>
        </a:xfrm>
      </p:grpSpPr>
      <p:sp>
        <p:nvSpPr>
          <p:cNvPr id="51" name="Body Level One…"/>
          <p:cNvSpPr txBox="1">
            <a:spLocks noGrp="1"/>
          </p:cNvSpPr>
          <p:nvPr>
            <p:ph type="body" sz="quarter" idx="1"/>
          </p:nvPr>
        </p:nvSpPr>
        <p:spPr>
          <a:xfrm>
            <a:off x="125729" y="144464"/>
            <a:ext cx="7768592" cy="1011699"/>
          </a:xfrm>
          <a:prstGeom prst="rect">
            <a:avLst/>
          </a:prstGeom>
        </p:spPr>
        <p:txBody>
          <a:bodyPr/>
          <a:lstStyle>
            <a:lvl1pPr marL="0" indent="0">
              <a:spcBef>
                <a:spcPts val="500"/>
              </a:spcBef>
              <a:buSzTx/>
              <a:buFontTx/>
              <a:buNone/>
              <a:defRPr sz="2400">
                <a:solidFill>
                  <a:schemeClr val="accent4"/>
                </a:solidFill>
              </a:defRPr>
            </a:lvl1pPr>
            <a:lvl2pPr marL="1028700" indent="-571500">
              <a:spcBef>
                <a:spcPts val="500"/>
              </a:spcBef>
              <a:buFontTx/>
              <a:defRPr sz="2400">
                <a:solidFill>
                  <a:schemeClr val="accent4"/>
                </a:solidFill>
              </a:defRPr>
            </a:lvl2pPr>
            <a:lvl3pPr marL="1371600" indent="-457200">
              <a:spcBef>
                <a:spcPts val="500"/>
              </a:spcBef>
              <a:buFontTx/>
              <a:defRPr sz="2400">
                <a:solidFill>
                  <a:schemeClr val="accent4"/>
                </a:solidFill>
              </a:defRPr>
            </a:lvl3pPr>
            <a:lvl4pPr marL="1828800" indent="-457200">
              <a:spcBef>
                <a:spcPts val="500"/>
              </a:spcBef>
              <a:buFontTx/>
              <a:defRPr sz="2400">
                <a:solidFill>
                  <a:schemeClr val="accent4"/>
                </a:solidFill>
              </a:defRPr>
            </a:lvl4pPr>
            <a:lvl5pPr marL="2286000" indent="-457200">
              <a:spcBef>
                <a:spcPts val="500"/>
              </a:spcBef>
              <a:buFontTx/>
              <a:defRPr sz="2400">
                <a:solidFill>
                  <a:schemeClr val="accent4"/>
                </a:solidFill>
              </a:defRPr>
            </a:lvl5pPr>
          </a:lstStyle>
          <a:p>
            <a:r>
              <a:t>Body Level One</a:t>
            </a:r>
          </a:p>
          <a:p>
            <a:pPr lvl="1"/>
            <a:r>
              <a:t>Body Level Two</a:t>
            </a:r>
          </a:p>
          <a:p>
            <a:pPr lvl="2"/>
            <a:r>
              <a:t>Body Level Three</a:t>
            </a:r>
          </a:p>
          <a:p>
            <a:pPr lvl="3"/>
            <a:r>
              <a:t>Body Level Four</a:t>
            </a:r>
          </a:p>
          <a:p>
            <a:pPr lvl="4"/>
            <a:r>
              <a:t>Body Level Five</a:t>
            </a:r>
          </a:p>
        </p:txBody>
      </p:sp>
      <p:sp>
        <p:nvSpPr>
          <p:cNvPr id="52" name="Text Placeholder 5"/>
          <p:cNvSpPr>
            <a:spLocks noGrp="1"/>
          </p:cNvSpPr>
          <p:nvPr>
            <p:ph type="body" idx="13"/>
          </p:nvPr>
        </p:nvSpPr>
        <p:spPr>
          <a:xfrm>
            <a:off x="125729" y="1269881"/>
            <a:ext cx="8897426" cy="2966221"/>
          </a:xfrm>
          <a:prstGeom prst="rect">
            <a:avLst/>
          </a:prstGeom>
        </p:spPr>
        <p:txBody>
          <a:bodyPr/>
          <a:lstStyle/>
          <a:p>
            <a:pPr marL="171450" indent="-171450"/>
            <a:endParaRPr/>
          </a:p>
        </p:txBody>
      </p:sp>
      <p:pic>
        <p:nvPicPr>
          <p:cNvPr id="53" name="Picture 1" descr="Picture 1"/>
          <p:cNvPicPr>
            <a:picLocks noChangeAspect="1"/>
          </p:cNvPicPr>
          <p:nvPr/>
        </p:nvPicPr>
        <p:blipFill>
          <a:blip r:embed="rId2">
            <a:extLst/>
          </a:blip>
          <a:stretch>
            <a:fillRect/>
          </a:stretch>
        </p:blipFill>
        <p:spPr>
          <a:xfrm>
            <a:off x="125729" y="4764533"/>
            <a:ext cx="1348088" cy="146305"/>
          </a:xfrm>
          <a:prstGeom prst="rect">
            <a:avLst/>
          </a:prstGeom>
          <a:ln w="12700">
            <a:miter lim="400000"/>
          </a:ln>
        </p:spPr>
      </p:pic>
      <p:pic>
        <p:nvPicPr>
          <p:cNvPr id="54" name="Picture 3" descr="Picture 3"/>
          <p:cNvPicPr>
            <a:picLocks noChangeAspect="1"/>
          </p:cNvPicPr>
          <p:nvPr/>
        </p:nvPicPr>
        <p:blipFill>
          <a:blip r:embed="rId3">
            <a:extLst/>
          </a:blip>
          <a:stretch>
            <a:fillRect/>
          </a:stretch>
        </p:blipFill>
        <p:spPr>
          <a:xfrm>
            <a:off x="8630553" y="4764533"/>
            <a:ext cx="392601" cy="146305"/>
          </a:xfrm>
          <a:prstGeom prst="rect">
            <a:avLst/>
          </a:prstGeom>
          <a:ln w="12700">
            <a:miter lim="400000"/>
          </a:ln>
        </p:spPr>
      </p:pic>
      <p:pic>
        <p:nvPicPr>
          <p:cNvPr id="55" name="Picture 6" descr="Picture 6"/>
          <p:cNvPicPr>
            <a:picLocks noChangeAspect="1"/>
          </p:cNvPicPr>
          <p:nvPr/>
        </p:nvPicPr>
        <p:blipFill>
          <a:blip r:embed="rId4">
            <a:extLst/>
          </a:blip>
          <a:stretch>
            <a:fillRect/>
          </a:stretch>
        </p:blipFill>
        <p:spPr>
          <a:xfrm rot="16200000">
            <a:off x="8267499" y="260345"/>
            <a:ext cx="871538" cy="639771"/>
          </a:xfrm>
          <a:prstGeom prst="rect">
            <a:avLst/>
          </a:prstGeom>
          <a:ln w="12700">
            <a:miter lim="400000"/>
          </a:ln>
        </p:spPr>
      </p:pic>
      <p:sp>
        <p:nvSpPr>
          <p:cNvPr id="56" name="Slide Number"/>
          <p:cNvSpPr txBox="1">
            <a:spLocks noGrp="1"/>
          </p:cNvSpPr>
          <p:nvPr>
            <p:ph type="sldNum" sz="quarter" idx="2"/>
          </p:nvPr>
        </p:nvSpPr>
        <p:spPr>
          <a:xfrm>
            <a:off x="8859737" y="4920491"/>
            <a:ext cx="231277" cy="214702"/>
          </a:xfrm>
          <a:prstGeom prst="rect">
            <a:avLst/>
          </a:prstGeom>
        </p:spPr>
        <p:txBody>
          <a:bodyPr anchor="t"/>
          <a:lstStyle>
            <a:lvl1pPr>
              <a:defRPr sz="900">
                <a:solidFill>
                  <a:schemeClr val="accent3"/>
                </a:solidFill>
              </a:defRPr>
            </a:lvl1p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1_Full-Width Copy">
    <p:bg>
      <p:bgPr>
        <a:solidFill>
          <a:srgbClr val="FFFFFF"/>
        </a:solidFill>
        <a:effectLst/>
      </p:bgPr>
    </p:bg>
    <p:spTree>
      <p:nvGrpSpPr>
        <p:cNvPr id="1" name=""/>
        <p:cNvGrpSpPr/>
        <p:nvPr/>
      </p:nvGrpSpPr>
      <p:grpSpPr>
        <a:xfrm>
          <a:off x="0" y="0"/>
          <a:ext cx="0" cy="0"/>
          <a:chOff x="0" y="0"/>
          <a:chExt cx="0" cy="0"/>
        </a:xfrm>
      </p:grpSpPr>
      <p:pic>
        <p:nvPicPr>
          <p:cNvPr id="63" name="Picture 1" descr="Picture 1"/>
          <p:cNvPicPr>
            <a:picLocks noChangeAspect="1"/>
          </p:cNvPicPr>
          <p:nvPr/>
        </p:nvPicPr>
        <p:blipFill>
          <a:blip r:embed="rId2">
            <a:extLst/>
          </a:blip>
          <a:stretch>
            <a:fillRect/>
          </a:stretch>
        </p:blipFill>
        <p:spPr>
          <a:xfrm>
            <a:off x="125729" y="4764533"/>
            <a:ext cx="1348088" cy="146305"/>
          </a:xfrm>
          <a:prstGeom prst="rect">
            <a:avLst/>
          </a:prstGeom>
          <a:ln w="12700">
            <a:miter lim="400000"/>
          </a:ln>
        </p:spPr>
      </p:pic>
      <p:pic>
        <p:nvPicPr>
          <p:cNvPr id="64" name="Picture 3" descr="Picture 3"/>
          <p:cNvPicPr>
            <a:picLocks noChangeAspect="1"/>
          </p:cNvPicPr>
          <p:nvPr/>
        </p:nvPicPr>
        <p:blipFill>
          <a:blip r:embed="rId3">
            <a:extLst/>
          </a:blip>
          <a:stretch>
            <a:fillRect/>
          </a:stretch>
        </p:blipFill>
        <p:spPr>
          <a:xfrm>
            <a:off x="8630553" y="4764533"/>
            <a:ext cx="392601" cy="146305"/>
          </a:xfrm>
          <a:prstGeom prst="rect">
            <a:avLst/>
          </a:prstGeom>
          <a:ln w="12700">
            <a:miter lim="400000"/>
          </a:ln>
        </p:spPr>
      </p:pic>
      <p:sp>
        <p:nvSpPr>
          <p:cNvPr id="65" name="Body Level One…"/>
          <p:cNvSpPr txBox="1">
            <a:spLocks noGrp="1"/>
          </p:cNvSpPr>
          <p:nvPr>
            <p:ph type="body" sz="half" idx="1"/>
          </p:nvPr>
        </p:nvSpPr>
        <p:spPr>
          <a:xfrm>
            <a:off x="125412" y="1270000"/>
            <a:ext cx="4376739" cy="2965450"/>
          </a:xfrm>
          <a:prstGeom prst="rect">
            <a:avLst/>
          </a:prstGeom>
        </p:spPr>
        <p:txBody>
          <a:bodyPr/>
          <a:lstStyle>
            <a:lvl1pPr marL="0" indent="0">
              <a:buSzTx/>
              <a:buFontTx/>
              <a:buNone/>
            </a:lvl1pPr>
            <a:lvl2pPr>
              <a:buFontTx/>
            </a:lvl2pPr>
            <a:lvl3pPr>
              <a:buFontTx/>
            </a:lvl3pPr>
            <a:lvl4pPr>
              <a:buFontTx/>
            </a:lvl4pPr>
            <a:lvl5pPr>
              <a:buFontTx/>
            </a:lvl5pPr>
          </a:lstStyle>
          <a:p>
            <a:r>
              <a:t>Body Level One</a:t>
            </a:r>
          </a:p>
          <a:p>
            <a:pPr lvl="1"/>
            <a:r>
              <a:t>Body Level Two</a:t>
            </a:r>
          </a:p>
          <a:p>
            <a:pPr lvl="2"/>
            <a:r>
              <a:t>Body Level Three</a:t>
            </a:r>
          </a:p>
          <a:p>
            <a:pPr lvl="3"/>
            <a:r>
              <a:t>Body Level Four</a:t>
            </a:r>
          </a:p>
          <a:p>
            <a:pPr lvl="4"/>
            <a:r>
              <a:t>Body Level Five</a:t>
            </a:r>
          </a:p>
        </p:txBody>
      </p:sp>
      <p:sp>
        <p:nvSpPr>
          <p:cNvPr id="66" name="Text Placeholder 7"/>
          <p:cNvSpPr>
            <a:spLocks noGrp="1"/>
          </p:cNvSpPr>
          <p:nvPr>
            <p:ph type="body" sz="quarter" idx="13"/>
          </p:nvPr>
        </p:nvSpPr>
        <p:spPr>
          <a:xfrm>
            <a:off x="125729" y="144463"/>
            <a:ext cx="7768592" cy="1011700"/>
          </a:xfrm>
          <a:prstGeom prst="rect">
            <a:avLst/>
          </a:prstGeom>
        </p:spPr>
        <p:txBody>
          <a:bodyPr/>
          <a:lstStyle/>
          <a:p>
            <a:pPr marL="0" indent="0">
              <a:spcBef>
                <a:spcPts val="500"/>
              </a:spcBef>
              <a:buSzTx/>
              <a:buFontTx/>
              <a:buNone/>
              <a:defRPr sz="2400">
                <a:solidFill>
                  <a:schemeClr val="accent4"/>
                </a:solidFill>
              </a:defRPr>
            </a:pPr>
            <a:endParaRPr/>
          </a:p>
        </p:txBody>
      </p:sp>
      <p:pic>
        <p:nvPicPr>
          <p:cNvPr id="67" name="Picture 11" descr="Picture 11"/>
          <p:cNvPicPr>
            <a:picLocks noChangeAspect="1"/>
          </p:cNvPicPr>
          <p:nvPr/>
        </p:nvPicPr>
        <p:blipFill>
          <a:blip r:embed="rId4">
            <a:extLst/>
          </a:blip>
          <a:stretch>
            <a:fillRect/>
          </a:stretch>
        </p:blipFill>
        <p:spPr>
          <a:xfrm rot="16200000">
            <a:off x="8267499" y="260345"/>
            <a:ext cx="871538" cy="639771"/>
          </a:xfrm>
          <a:prstGeom prst="rect">
            <a:avLst/>
          </a:prstGeom>
          <a:ln w="12700">
            <a:miter lim="400000"/>
          </a:ln>
        </p:spPr>
      </p:pic>
      <p:sp>
        <p:nvSpPr>
          <p:cNvPr id="68" name="Slide Number"/>
          <p:cNvSpPr txBox="1">
            <a:spLocks noGrp="1"/>
          </p:cNvSpPr>
          <p:nvPr>
            <p:ph type="sldNum" sz="quarter" idx="2"/>
          </p:nvPr>
        </p:nvSpPr>
        <p:spPr>
          <a:xfrm>
            <a:off x="8859737" y="4920491"/>
            <a:ext cx="231277" cy="214702"/>
          </a:xfrm>
          <a:prstGeom prst="rect">
            <a:avLst/>
          </a:prstGeom>
        </p:spPr>
        <p:txBody>
          <a:bodyPr anchor="t"/>
          <a:lstStyle>
            <a:lvl1pPr>
              <a:defRPr sz="900">
                <a:solidFill>
                  <a:schemeClr val="accent3"/>
                </a:solidFill>
              </a:defRPr>
            </a:lvl1p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cSld name="1_Copy w/ Supporting Object">
    <p:bg>
      <p:bgPr>
        <a:solidFill>
          <a:srgbClr val="FFFFFF">
            <a:alpha val="30000"/>
          </a:srgbClr>
        </a:solidFill>
        <a:effectLst/>
      </p:bgPr>
    </p:bg>
    <p:spTree>
      <p:nvGrpSpPr>
        <p:cNvPr id="1" name=""/>
        <p:cNvGrpSpPr/>
        <p:nvPr/>
      </p:nvGrpSpPr>
      <p:grpSpPr>
        <a:xfrm>
          <a:off x="0" y="0"/>
          <a:ext cx="0" cy="0"/>
          <a:chOff x="0" y="0"/>
          <a:chExt cx="0" cy="0"/>
        </a:xfrm>
      </p:grpSpPr>
      <p:sp>
        <p:nvSpPr>
          <p:cNvPr id="75" name="Body Level One…"/>
          <p:cNvSpPr txBox="1">
            <a:spLocks noGrp="1"/>
          </p:cNvSpPr>
          <p:nvPr>
            <p:ph type="body" sz="half" idx="1"/>
          </p:nvPr>
        </p:nvSpPr>
        <p:spPr>
          <a:xfrm>
            <a:off x="125729" y="144464"/>
            <a:ext cx="3523341" cy="3068150"/>
          </a:xfrm>
          <a:prstGeom prst="rect">
            <a:avLst/>
          </a:prstGeom>
        </p:spPr>
        <p:txBody>
          <a:bodyPr/>
          <a:lstStyle>
            <a:lvl1pPr marL="0" indent="0">
              <a:spcBef>
                <a:spcPts val="500"/>
              </a:spcBef>
              <a:buSzTx/>
              <a:buFontTx/>
              <a:buNone/>
              <a:defRPr sz="2400">
                <a:solidFill>
                  <a:schemeClr val="accent4"/>
                </a:solidFill>
              </a:defRPr>
            </a:lvl1pPr>
            <a:lvl2pPr marL="1028700" indent="-571500">
              <a:spcBef>
                <a:spcPts val="500"/>
              </a:spcBef>
              <a:buFontTx/>
              <a:defRPr sz="2400">
                <a:solidFill>
                  <a:schemeClr val="accent4"/>
                </a:solidFill>
              </a:defRPr>
            </a:lvl2pPr>
            <a:lvl3pPr marL="1371600" indent="-457200">
              <a:spcBef>
                <a:spcPts val="500"/>
              </a:spcBef>
              <a:buFontTx/>
              <a:defRPr sz="2400">
                <a:solidFill>
                  <a:schemeClr val="accent4"/>
                </a:solidFill>
              </a:defRPr>
            </a:lvl3pPr>
            <a:lvl4pPr marL="1828800" indent="-457200">
              <a:spcBef>
                <a:spcPts val="500"/>
              </a:spcBef>
              <a:buFontTx/>
              <a:defRPr sz="2400">
                <a:solidFill>
                  <a:schemeClr val="accent4"/>
                </a:solidFill>
              </a:defRPr>
            </a:lvl4pPr>
            <a:lvl5pPr marL="2286000" indent="-457200">
              <a:spcBef>
                <a:spcPts val="500"/>
              </a:spcBef>
              <a:buFontTx/>
              <a:defRPr sz="2400">
                <a:solidFill>
                  <a:schemeClr val="accent4"/>
                </a:solidFill>
              </a:defRPr>
            </a:lvl5pPr>
          </a:lstStyle>
          <a:p>
            <a:r>
              <a:t>Body Level One</a:t>
            </a:r>
          </a:p>
          <a:p>
            <a:pPr lvl="1"/>
            <a:r>
              <a:t>Body Level Two</a:t>
            </a:r>
          </a:p>
          <a:p>
            <a:pPr lvl="2"/>
            <a:r>
              <a:t>Body Level Three</a:t>
            </a:r>
          </a:p>
          <a:p>
            <a:pPr lvl="3"/>
            <a:r>
              <a:t>Body Level Four</a:t>
            </a:r>
          </a:p>
          <a:p>
            <a:pPr lvl="4"/>
            <a:r>
              <a:t>Body Level Five</a:t>
            </a:r>
          </a:p>
        </p:txBody>
      </p:sp>
      <p:pic>
        <p:nvPicPr>
          <p:cNvPr id="76" name="Picture 1" descr="Picture 1"/>
          <p:cNvPicPr>
            <a:picLocks noChangeAspect="1"/>
          </p:cNvPicPr>
          <p:nvPr/>
        </p:nvPicPr>
        <p:blipFill>
          <a:blip r:embed="rId2">
            <a:extLst/>
          </a:blip>
          <a:stretch>
            <a:fillRect/>
          </a:stretch>
        </p:blipFill>
        <p:spPr>
          <a:xfrm>
            <a:off x="125729" y="4764533"/>
            <a:ext cx="1348088" cy="146305"/>
          </a:xfrm>
          <a:prstGeom prst="rect">
            <a:avLst/>
          </a:prstGeom>
          <a:ln w="12700">
            <a:miter lim="400000"/>
          </a:ln>
        </p:spPr>
      </p:pic>
      <p:pic>
        <p:nvPicPr>
          <p:cNvPr id="77" name="Picture 5" descr="Picture 5"/>
          <p:cNvPicPr>
            <a:picLocks noChangeAspect="1"/>
          </p:cNvPicPr>
          <p:nvPr/>
        </p:nvPicPr>
        <p:blipFill>
          <a:blip r:embed="rId3">
            <a:extLst/>
          </a:blip>
          <a:stretch>
            <a:fillRect/>
          </a:stretch>
        </p:blipFill>
        <p:spPr>
          <a:xfrm>
            <a:off x="2496651" y="236918"/>
            <a:ext cx="6353439" cy="4669665"/>
          </a:xfrm>
          <a:prstGeom prst="rect">
            <a:avLst/>
          </a:prstGeom>
          <a:ln w="12700">
            <a:miter lim="400000"/>
          </a:ln>
        </p:spPr>
      </p:pic>
      <p:pic>
        <p:nvPicPr>
          <p:cNvPr id="78" name="Picture 10" descr="Picture 10"/>
          <p:cNvPicPr>
            <a:picLocks noChangeAspect="1"/>
          </p:cNvPicPr>
          <p:nvPr/>
        </p:nvPicPr>
        <p:blipFill>
          <a:blip r:embed="rId4">
            <a:extLst/>
          </a:blip>
          <a:stretch>
            <a:fillRect/>
          </a:stretch>
        </p:blipFill>
        <p:spPr>
          <a:xfrm>
            <a:off x="8630553" y="4764533"/>
            <a:ext cx="392601" cy="146305"/>
          </a:xfrm>
          <a:prstGeom prst="rect">
            <a:avLst/>
          </a:prstGeom>
          <a:ln w="12700">
            <a:miter lim="400000"/>
          </a:ln>
        </p:spPr>
      </p:pic>
      <p:sp>
        <p:nvSpPr>
          <p:cNvPr id="79" name="Slide Number"/>
          <p:cNvSpPr txBox="1">
            <a:spLocks noGrp="1"/>
          </p:cNvSpPr>
          <p:nvPr>
            <p:ph type="sldNum" sz="quarter" idx="2"/>
          </p:nvPr>
        </p:nvSpPr>
        <p:spPr>
          <a:xfrm>
            <a:off x="8859737" y="4920491"/>
            <a:ext cx="231277" cy="214702"/>
          </a:xfrm>
          <a:prstGeom prst="rect">
            <a:avLst/>
          </a:prstGeom>
        </p:spPr>
        <p:txBody>
          <a:bodyPr anchor="t"/>
          <a:lstStyle>
            <a:lvl1pPr>
              <a:defRPr sz="900">
                <a:solidFill>
                  <a:schemeClr val="accent3"/>
                </a:solidFill>
              </a:defRPr>
            </a:lvl1p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4-Column">
    <p:bg>
      <p:bgPr>
        <a:solidFill>
          <a:srgbClr val="FFFFFF"/>
        </a:solidFill>
        <a:effectLst/>
      </p:bgPr>
    </p:bg>
    <p:spTree>
      <p:nvGrpSpPr>
        <p:cNvPr id="1" name=""/>
        <p:cNvGrpSpPr/>
        <p:nvPr/>
      </p:nvGrpSpPr>
      <p:grpSpPr>
        <a:xfrm>
          <a:off x="0" y="0"/>
          <a:ext cx="0" cy="0"/>
          <a:chOff x="0" y="0"/>
          <a:chExt cx="0" cy="0"/>
        </a:xfrm>
      </p:grpSpPr>
      <p:pic>
        <p:nvPicPr>
          <p:cNvPr id="86" name="Picture 1" descr="Picture 1"/>
          <p:cNvPicPr>
            <a:picLocks noChangeAspect="1"/>
          </p:cNvPicPr>
          <p:nvPr/>
        </p:nvPicPr>
        <p:blipFill>
          <a:blip r:embed="rId2">
            <a:extLst/>
          </a:blip>
          <a:stretch>
            <a:fillRect/>
          </a:stretch>
        </p:blipFill>
        <p:spPr>
          <a:xfrm>
            <a:off x="125729" y="4764533"/>
            <a:ext cx="1348088" cy="146305"/>
          </a:xfrm>
          <a:prstGeom prst="rect">
            <a:avLst/>
          </a:prstGeom>
          <a:ln w="12700">
            <a:miter lim="400000"/>
          </a:ln>
        </p:spPr>
      </p:pic>
      <p:pic>
        <p:nvPicPr>
          <p:cNvPr id="87" name="Picture 3" descr="Picture 3"/>
          <p:cNvPicPr>
            <a:picLocks noChangeAspect="1"/>
          </p:cNvPicPr>
          <p:nvPr/>
        </p:nvPicPr>
        <p:blipFill>
          <a:blip r:embed="rId3">
            <a:extLst/>
          </a:blip>
          <a:stretch>
            <a:fillRect/>
          </a:stretch>
        </p:blipFill>
        <p:spPr>
          <a:xfrm>
            <a:off x="8630553" y="4764533"/>
            <a:ext cx="392601" cy="146305"/>
          </a:xfrm>
          <a:prstGeom prst="rect">
            <a:avLst/>
          </a:prstGeom>
          <a:ln w="12700">
            <a:miter lim="400000"/>
          </a:ln>
        </p:spPr>
      </p:pic>
      <p:sp>
        <p:nvSpPr>
          <p:cNvPr id="88" name="Body Level One…"/>
          <p:cNvSpPr txBox="1">
            <a:spLocks noGrp="1"/>
          </p:cNvSpPr>
          <p:nvPr>
            <p:ph type="body" sz="quarter" idx="1"/>
          </p:nvPr>
        </p:nvSpPr>
        <p:spPr>
          <a:xfrm>
            <a:off x="125729" y="1270000"/>
            <a:ext cx="2084697" cy="2965450"/>
          </a:xfrm>
          <a:prstGeom prst="rect">
            <a:avLst/>
          </a:prstGeom>
        </p:spPr>
        <p:txBody>
          <a:bodyPr/>
          <a:lstStyle>
            <a:lvl1pPr marL="0" indent="0" algn="ctr">
              <a:buSzTx/>
              <a:buFontTx/>
              <a:buNone/>
            </a:lvl1pPr>
            <a:lvl2pPr algn="ctr">
              <a:buFontTx/>
            </a:lvl2pPr>
            <a:lvl3pPr algn="ctr">
              <a:buFontTx/>
            </a:lvl3pPr>
            <a:lvl4pPr algn="ctr">
              <a:buFontTx/>
            </a:lvl4pPr>
            <a:lvl5pPr algn="ctr">
              <a:buFontTx/>
            </a:lvl5pPr>
          </a:lstStyle>
          <a:p>
            <a:r>
              <a:t>Body Level One</a:t>
            </a:r>
          </a:p>
          <a:p>
            <a:pPr lvl="1"/>
            <a:r>
              <a:t>Body Level Two</a:t>
            </a:r>
          </a:p>
          <a:p>
            <a:pPr lvl="2"/>
            <a:r>
              <a:t>Body Level Three</a:t>
            </a:r>
          </a:p>
          <a:p>
            <a:pPr lvl="3"/>
            <a:r>
              <a:t>Body Level Four</a:t>
            </a:r>
          </a:p>
          <a:p>
            <a:pPr lvl="4"/>
            <a:r>
              <a:t>Body Level Five</a:t>
            </a:r>
          </a:p>
        </p:txBody>
      </p:sp>
      <p:sp>
        <p:nvSpPr>
          <p:cNvPr id="89" name="Text Placeholder 7"/>
          <p:cNvSpPr>
            <a:spLocks noGrp="1"/>
          </p:cNvSpPr>
          <p:nvPr>
            <p:ph type="body" sz="quarter" idx="13"/>
          </p:nvPr>
        </p:nvSpPr>
        <p:spPr>
          <a:xfrm>
            <a:off x="125729" y="144463"/>
            <a:ext cx="7768592" cy="1011700"/>
          </a:xfrm>
          <a:prstGeom prst="rect">
            <a:avLst/>
          </a:prstGeom>
        </p:spPr>
        <p:txBody>
          <a:bodyPr/>
          <a:lstStyle/>
          <a:p>
            <a:pPr marL="0" indent="0">
              <a:spcBef>
                <a:spcPts val="500"/>
              </a:spcBef>
              <a:buSzTx/>
              <a:buFontTx/>
              <a:buNone/>
              <a:defRPr sz="2400">
                <a:solidFill>
                  <a:schemeClr val="accent4"/>
                </a:solidFill>
              </a:defRPr>
            </a:pPr>
            <a:endParaRPr/>
          </a:p>
        </p:txBody>
      </p:sp>
      <p:pic>
        <p:nvPicPr>
          <p:cNvPr id="90" name="Picture 14" descr="Picture 14"/>
          <p:cNvPicPr>
            <a:picLocks noChangeAspect="1"/>
          </p:cNvPicPr>
          <p:nvPr/>
        </p:nvPicPr>
        <p:blipFill>
          <a:blip r:embed="rId4">
            <a:extLst/>
          </a:blip>
          <a:stretch>
            <a:fillRect/>
          </a:stretch>
        </p:blipFill>
        <p:spPr>
          <a:xfrm rot="16200000">
            <a:off x="8267499" y="260345"/>
            <a:ext cx="871538" cy="639771"/>
          </a:xfrm>
          <a:prstGeom prst="rect">
            <a:avLst/>
          </a:prstGeom>
          <a:ln w="12700">
            <a:miter lim="400000"/>
          </a:ln>
        </p:spPr>
      </p:pic>
      <p:sp>
        <p:nvSpPr>
          <p:cNvPr id="91" name="Slide Number"/>
          <p:cNvSpPr txBox="1">
            <a:spLocks noGrp="1"/>
          </p:cNvSpPr>
          <p:nvPr>
            <p:ph type="sldNum" sz="quarter" idx="2"/>
          </p:nvPr>
        </p:nvSpPr>
        <p:spPr>
          <a:xfrm>
            <a:off x="8859737" y="4920491"/>
            <a:ext cx="231277" cy="214702"/>
          </a:xfrm>
          <a:prstGeom prst="rect">
            <a:avLst/>
          </a:prstGeom>
        </p:spPr>
        <p:txBody>
          <a:bodyPr anchor="t"/>
          <a:lstStyle>
            <a:lvl1pPr>
              <a:defRPr sz="900">
                <a:solidFill>
                  <a:schemeClr val="accent3"/>
                </a:solidFill>
              </a:defRPr>
            </a:lvl1p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2_Copy w/ Supporting Object">
    <p:bg>
      <p:bgPr>
        <a:solidFill>
          <a:srgbClr val="FFFFFF">
            <a:alpha val="30000"/>
          </a:srgbClr>
        </a:solidFill>
        <a:effectLst/>
      </p:bgPr>
    </p:bg>
    <p:spTree>
      <p:nvGrpSpPr>
        <p:cNvPr id="1" name=""/>
        <p:cNvGrpSpPr/>
        <p:nvPr/>
      </p:nvGrpSpPr>
      <p:grpSpPr>
        <a:xfrm>
          <a:off x="0" y="0"/>
          <a:ext cx="0" cy="0"/>
          <a:chOff x="0" y="0"/>
          <a:chExt cx="0" cy="0"/>
        </a:xfrm>
      </p:grpSpPr>
      <p:pic>
        <p:nvPicPr>
          <p:cNvPr id="98" name="Picture 3" descr="Picture 3"/>
          <p:cNvPicPr>
            <a:picLocks noChangeAspect="1"/>
          </p:cNvPicPr>
          <p:nvPr/>
        </p:nvPicPr>
        <p:blipFill>
          <a:blip r:embed="rId2">
            <a:extLst/>
          </a:blip>
          <a:stretch>
            <a:fillRect/>
          </a:stretch>
        </p:blipFill>
        <p:spPr>
          <a:xfrm>
            <a:off x="0" y="50800"/>
            <a:ext cx="9144000" cy="5021354"/>
          </a:xfrm>
          <a:prstGeom prst="rect">
            <a:avLst/>
          </a:prstGeom>
          <a:ln w="12700">
            <a:miter lim="400000"/>
          </a:ln>
        </p:spPr>
      </p:pic>
      <p:sp>
        <p:nvSpPr>
          <p:cNvPr id="99" name="Body Level One…"/>
          <p:cNvSpPr txBox="1">
            <a:spLocks noGrp="1"/>
          </p:cNvSpPr>
          <p:nvPr>
            <p:ph type="body" sz="quarter" idx="1"/>
          </p:nvPr>
        </p:nvSpPr>
        <p:spPr>
          <a:xfrm>
            <a:off x="125729" y="144464"/>
            <a:ext cx="5286267" cy="1191757"/>
          </a:xfrm>
          <a:prstGeom prst="rect">
            <a:avLst/>
          </a:prstGeom>
        </p:spPr>
        <p:txBody>
          <a:bodyPr/>
          <a:lstStyle>
            <a:lvl1pPr marL="0" indent="0">
              <a:spcBef>
                <a:spcPts val="500"/>
              </a:spcBef>
              <a:buSzTx/>
              <a:buFontTx/>
              <a:buNone/>
              <a:defRPr sz="2400">
                <a:solidFill>
                  <a:schemeClr val="accent4"/>
                </a:solidFill>
              </a:defRPr>
            </a:lvl1pPr>
            <a:lvl2pPr marL="1028700" indent="-571500">
              <a:spcBef>
                <a:spcPts val="500"/>
              </a:spcBef>
              <a:buFontTx/>
              <a:defRPr sz="2400">
                <a:solidFill>
                  <a:schemeClr val="accent4"/>
                </a:solidFill>
              </a:defRPr>
            </a:lvl2pPr>
            <a:lvl3pPr marL="1371600" indent="-457200">
              <a:spcBef>
                <a:spcPts val="500"/>
              </a:spcBef>
              <a:buFontTx/>
              <a:defRPr sz="2400">
                <a:solidFill>
                  <a:schemeClr val="accent4"/>
                </a:solidFill>
              </a:defRPr>
            </a:lvl3pPr>
            <a:lvl4pPr marL="1828800" indent="-457200">
              <a:spcBef>
                <a:spcPts val="500"/>
              </a:spcBef>
              <a:buFontTx/>
              <a:defRPr sz="2400">
                <a:solidFill>
                  <a:schemeClr val="accent4"/>
                </a:solidFill>
              </a:defRPr>
            </a:lvl4pPr>
            <a:lvl5pPr marL="2286000" indent="-457200">
              <a:spcBef>
                <a:spcPts val="500"/>
              </a:spcBef>
              <a:buFontTx/>
              <a:defRPr sz="2400">
                <a:solidFill>
                  <a:schemeClr val="accent4"/>
                </a:solidFill>
              </a:defRPr>
            </a:lvl5pPr>
          </a:lstStyle>
          <a:p>
            <a:r>
              <a:t>Body Level One</a:t>
            </a:r>
          </a:p>
          <a:p>
            <a:pPr lvl="1"/>
            <a:r>
              <a:t>Body Level Two</a:t>
            </a:r>
          </a:p>
          <a:p>
            <a:pPr lvl="2"/>
            <a:r>
              <a:t>Body Level Three</a:t>
            </a:r>
          </a:p>
          <a:p>
            <a:pPr lvl="3"/>
            <a:r>
              <a:t>Body Level Four</a:t>
            </a:r>
          </a:p>
          <a:p>
            <a:pPr lvl="4"/>
            <a:r>
              <a:t>Body Level Five</a:t>
            </a:r>
          </a:p>
        </p:txBody>
      </p:sp>
      <p:pic>
        <p:nvPicPr>
          <p:cNvPr id="100" name="Picture 1" descr="Picture 1"/>
          <p:cNvPicPr>
            <a:picLocks noChangeAspect="1"/>
          </p:cNvPicPr>
          <p:nvPr/>
        </p:nvPicPr>
        <p:blipFill>
          <a:blip r:embed="rId3">
            <a:extLst/>
          </a:blip>
          <a:stretch>
            <a:fillRect/>
          </a:stretch>
        </p:blipFill>
        <p:spPr>
          <a:xfrm>
            <a:off x="125729" y="4764533"/>
            <a:ext cx="1348088" cy="146305"/>
          </a:xfrm>
          <a:prstGeom prst="rect">
            <a:avLst/>
          </a:prstGeom>
          <a:ln w="12700">
            <a:miter lim="400000"/>
          </a:ln>
        </p:spPr>
      </p:pic>
      <p:pic>
        <p:nvPicPr>
          <p:cNvPr id="101" name="Picture 14" descr="Picture 14"/>
          <p:cNvPicPr>
            <a:picLocks noChangeAspect="1"/>
          </p:cNvPicPr>
          <p:nvPr/>
        </p:nvPicPr>
        <p:blipFill>
          <a:blip r:embed="rId4">
            <a:extLst/>
          </a:blip>
          <a:stretch>
            <a:fillRect/>
          </a:stretch>
        </p:blipFill>
        <p:spPr>
          <a:xfrm>
            <a:off x="8630553" y="4764533"/>
            <a:ext cx="392601" cy="146305"/>
          </a:xfrm>
          <a:prstGeom prst="rect">
            <a:avLst/>
          </a:prstGeom>
          <a:ln w="12700">
            <a:miter lim="400000"/>
          </a:ln>
        </p:spPr>
      </p:pic>
      <p:sp>
        <p:nvSpPr>
          <p:cNvPr id="102" name="Slide Number"/>
          <p:cNvSpPr txBox="1">
            <a:spLocks noGrp="1"/>
          </p:cNvSpPr>
          <p:nvPr>
            <p:ph type="sldNum" sz="quarter" idx="2"/>
          </p:nvPr>
        </p:nvSpPr>
        <p:spPr>
          <a:xfrm>
            <a:off x="8859737" y="4920491"/>
            <a:ext cx="231277" cy="214702"/>
          </a:xfrm>
          <a:prstGeom prst="rect">
            <a:avLst/>
          </a:prstGeom>
        </p:spPr>
        <p:txBody>
          <a:bodyPr anchor="t"/>
          <a:lstStyle>
            <a:lvl1pPr>
              <a:defRPr sz="900">
                <a:solidFill>
                  <a:schemeClr val="accent3"/>
                </a:solidFill>
              </a:defRPr>
            </a:lvl1p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Copy w/ Supporting Object">
    <p:bg>
      <p:bgPr>
        <a:solidFill>
          <a:srgbClr val="FFFFFF">
            <a:alpha val="30000"/>
          </a:srgbClr>
        </a:solidFill>
        <a:effectLst/>
      </p:bgPr>
    </p:bg>
    <p:spTree>
      <p:nvGrpSpPr>
        <p:cNvPr id="1" name=""/>
        <p:cNvGrpSpPr/>
        <p:nvPr/>
      </p:nvGrpSpPr>
      <p:grpSpPr>
        <a:xfrm>
          <a:off x="0" y="0"/>
          <a:ext cx="0" cy="0"/>
          <a:chOff x="0" y="0"/>
          <a:chExt cx="0" cy="0"/>
        </a:xfrm>
      </p:grpSpPr>
      <p:pic>
        <p:nvPicPr>
          <p:cNvPr id="109" name="Picture 1" descr="Picture 1"/>
          <p:cNvPicPr>
            <a:picLocks noChangeAspect="1"/>
          </p:cNvPicPr>
          <p:nvPr/>
        </p:nvPicPr>
        <p:blipFill>
          <a:blip r:embed="rId2">
            <a:extLst/>
          </a:blip>
          <a:stretch>
            <a:fillRect/>
          </a:stretch>
        </p:blipFill>
        <p:spPr>
          <a:xfrm>
            <a:off x="125729" y="4764533"/>
            <a:ext cx="1348088" cy="146305"/>
          </a:xfrm>
          <a:prstGeom prst="rect">
            <a:avLst/>
          </a:prstGeom>
          <a:ln w="12700">
            <a:miter lim="400000"/>
          </a:ln>
        </p:spPr>
      </p:pic>
      <p:pic>
        <p:nvPicPr>
          <p:cNvPr id="110" name="Picture 6" descr="Picture 6"/>
          <p:cNvPicPr>
            <a:picLocks noChangeAspect="1"/>
          </p:cNvPicPr>
          <p:nvPr/>
        </p:nvPicPr>
        <p:blipFill>
          <a:blip r:embed="rId3">
            <a:extLst/>
          </a:blip>
          <a:stretch>
            <a:fillRect/>
          </a:stretch>
        </p:blipFill>
        <p:spPr>
          <a:xfrm>
            <a:off x="8630553" y="4764533"/>
            <a:ext cx="392601" cy="146305"/>
          </a:xfrm>
          <a:prstGeom prst="rect">
            <a:avLst/>
          </a:prstGeom>
          <a:ln w="12700">
            <a:miter lim="400000"/>
          </a:ln>
        </p:spPr>
      </p:pic>
      <p:sp>
        <p:nvSpPr>
          <p:cNvPr id="111" name="Body Level One…"/>
          <p:cNvSpPr txBox="1">
            <a:spLocks noGrp="1"/>
          </p:cNvSpPr>
          <p:nvPr>
            <p:ph type="body" sz="half" idx="1"/>
          </p:nvPr>
        </p:nvSpPr>
        <p:spPr>
          <a:xfrm>
            <a:off x="125412" y="1270000"/>
            <a:ext cx="4376739" cy="2965450"/>
          </a:xfrm>
          <a:prstGeom prst="rect">
            <a:avLst/>
          </a:prstGeom>
        </p:spPr>
        <p:txBody>
          <a:bodyPr/>
          <a:lstStyle>
            <a:lvl1pPr marL="0" indent="0">
              <a:buSzTx/>
              <a:buFontTx/>
              <a:buNone/>
            </a:lvl1pPr>
            <a:lvl2pPr>
              <a:buFontTx/>
            </a:lvl2pPr>
            <a:lvl3pPr>
              <a:buFontTx/>
            </a:lvl3pPr>
            <a:lvl4pPr>
              <a:buFontTx/>
            </a:lvl4pPr>
            <a:lvl5pPr>
              <a:buFontTx/>
            </a:lvl5pPr>
          </a:lstStyle>
          <a:p>
            <a:r>
              <a:t>Body Level One</a:t>
            </a:r>
          </a:p>
          <a:p>
            <a:pPr lvl="1"/>
            <a:r>
              <a:t>Body Level Two</a:t>
            </a:r>
          </a:p>
          <a:p>
            <a:pPr lvl="2"/>
            <a:r>
              <a:t>Body Level Three</a:t>
            </a:r>
          </a:p>
          <a:p>
            <a:pPr lvl="3"/>
            <a:r>
              <a:t>Body Level Four</a:t>
            </a:r>
          </a:p>
          <a:p>
            <a:pPr lvl="4"/>
            <a:r>
              <a:t>Body Level Five</a:t>
            </a:r>
          </a:p>
        </p:txBody>
      </p:sp>
      <p:sp>
        <p:nvSpPr>
          <p:cNvPr id="112" name="Text Placeholder 7"/>
          <p:cNvSpPr>
            <a:spLocks noGrp="1"/>
          </p:cNvSpPr>
          <p:nvPr>
            <p:ph type="body" sz="quarter" idx="13"/>
          </p:nvPr>
        </p:nvSpPr>
        <p:spPr>
          <a:xfrm>
            <a:off x="125729" y="144463"/>
            <a:ext cx="7768592" cy="1011700"/>
          </a:xfrm>
          <a:prstGeom prst="rect">
            <a:avLst/>
          </a:prstGeom>
        </p:spPr>
        <p:txBody>
          <a:bodyPr/>
          <a:lstStyle/>
          <a:p>
            <a:pPr marL="0" indent="0">
              <a:spcBef>
                <a:spcPts val="500"/>
              </a:spcBef>
              <a:buSzTx/>
              <a:buFontTx/>
              <a:buNone/>
              <a:defRPr sz="2400">
                <a:solidFill>
                  <a:schemeClr val="accent4"/>
                </a:solidFill>
              </a:defRPr>
            </a:pPr>
            <a:endParaRPr/>
          </a:p>
        </p:txBody>
      </p:sp>
      <p:pic>
        <p:nvPicPr>
          <p:cNvPr id="113" name="Picture 21" descr="Picture 21"/>
          <p:cNvPicPr>
            <a:picLocks noChangeAspect="1"/>
          </p:cNvPicPr>
          <p:nvPr/>
        </p:nvPicPr>
        <p:blipFill>
          <a:blip r:embed="rId4">
            <a:extLst/>
          </a:blip>
          <a:stretch>
            <a:fillRect/>
          </a:stretch>
        </p:blipFill>
        <p:spPr>
          <a:xfrm rot="16200000">
            <a:off x="8267499" y="260345"/>
            <a:ext cx="871538" cy="639771"/>
          </a:xfrm>
          <a:prstGeom prst="rect">
            <a:avLst/>
          </a:prstGeom>
          <a:ln w="12700">
            <a:miter lim="400000"/>
          </a:ln>
        </p:spPr>
      </p:pic>
      <p:sp>
        <p:nvSpPr>
          <p:cNvPr id="114" name="Slide Number"/>
          <p:cNvSpPr txBox="1">
            <a:spLocks noGrp="1"/>
          </p:cNvSpPr>
          <p:nvPr>
            <p:ph type="sldNum" sz="quarter" idx="2"/>
          </p:nvPr>
        </p:nvSpPr>
        <p:spPr>
          <a:xfrm>
            <a:off x="8859737" y="4920491"/>
            <a:ext cx="231277" cy="214702"/>
          </a:xfrm>
          <a:prstGeom prst="rect">
            <a:avLst/>
          </a:prstGeom>
        </p:spPr>
        <p:txBody>
          <a:bodyPr anchor="t"/>
          <a:lstStyle>
            <a:lvl1pPr>
              <a:defRPr sz="900">
                <a:solidFill>
                  <a:schemeClr val="accent3"/>
                </a:solidFill>
              </a:defRPr>
            </a:lvl1p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53BC8"/>
        </a:solidFill>
        <a:effectLst/>
      </p:bgPr>
    </p:bg>
    <p:spTree>
      <p:nvGrpSpPr>
        <p:cNvPr id="1" name=""/>
        <p:cNvGrpSpPr/>
        <p:nvPr/>
      </p:nvGrpSpPr>
      <p:grpSpPr>
        <a:xfrm>
          <a:off x="0" y="0"/>
          <a:ext cx="0" cy="0"/>
          <a:chOff x="0" y="0"/>
          <a:chExt cx="0" cy="0"/>
        </a:xfrm>
      </p:grpSpPr>
      <p:pic>
        <p:nvPicPr>
          <p:cNvPr id="2" name="Picture 1" descr="Picture 1"/>
          <p:cNvPicPr>
            <a:picLocks noChangeAspect="1"/>
          </p:cNvPicPr>
          <p:nvPr/>
        </p:nvPicPr>
        <p:blipFill>
          <a:blip r:embed="rId31">
            <a:extLst/>
          </a:blip>
          <a:stretch>
            <a:fillRect/>
          </a:stretch>
        </p:blipFill>
        <p:spPr>
          <a:xfrm>
            <a:off x="3925954" y="1712125"/>
            <a:ext cx="1289733" cy="526098"/>
          </a:xfrm>
          <a:prstGeom prst="rect">
            <a:avLst/>
          </a:prstGeom>
          <a:ln w="12700">
            <a:miter lim="400000"/>
          </a:ln>
        </p:spPr>
      </p:pic>
      <p:sp>
        <p:nvSpPr>
          <p:cNvPr id="3" name="TextBox 3"/>
          <p:cNvSpPr txBox="1"/>
          <p:nvPr/>
        </p:nvSpPr>
        <p:spPr>
          <a:xfrm>
            <a:off x="1878665" y="2420622"/>
            <a:ext cx="5394828" cy="1065187"/>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ctr">
              <a:defRPr sz="1000">
                <a:solidFill>
                  <a:srgbClr val="FFFFFF"/>
                </a:solidFill>
              </a:defRPr>
            </a:lvl1pPr>
          </a:lstStyle>
          <a:p>
            <a:r>
              <a:t>© Copyright IBM Corporation 2017. All rights reserved. The information contained in these materials is provided for informational purposes only, and is provided AS IS without warranty of any kind, express or implied.  Any statement of direction represents IBM's current intent, is subject to change or withdrawal, and represents only goals and objectives.  IBM, the IBM logo, and other IBM products and services are trademarks of the International Business Machines Corporation, in the United States, other countries or both. Other company, product, or service names may be trademarks or service marks of others.</a:t>
            </a:r>
          </a:p>
        </p:txBody>
      </p:sp>
      <p:sp>
        <p:nvSpPr>
          <p:cNvPr id="4" name="Title Text"/>
          <p:cNvSpPr txBox="1">
            <a:spLocks noGrp="1"/>
          </p:cNvSpPr>
          <p:nvPr>
            <p:ph type="title"/>
          </p:nvPr>
        </p:nvSpPr>
        <p:spPr>
          <a:xfrm>
            <a:off x="457200" y="69056"/>
            <a:ext cx="8229600" cy="1131094"/>
          </a:xfrm>
          <a:prstGeom prst="rect">
            <a:avLst/>
          </a:prstGeom>
          <a:ln w="12700">
            <a:miter lim="400000"/>
          </a:ln>
          <a:extLst>
            <a:ext uri="{C572A759-6A51-4108-AA02-DFA0A04FC94B}">
              <ma14:wrappingTextBoxFlag xmlns:ma14="http://schemas.microsoft.com/office/mac/drawingml/2011/main" xmlns="" val="1"/>
            </a:ext>
          </a:extLst>
        </p:spPr>
        <p:txBody>
          <a:bodyPr lIns="45719" rIns="45719" anchor="ctr">
            <a:normAutofit/>
          </a:bodyPr>
          <a:lstStyle/>
          <a:p>
            <a:r>
              <a:t>Title Text</a:t>
            </a:r>
          </a:p>
        </p:txBody>
      </p:sp>
      <p:sp>
        <p:nvSpPr>
          <p:cNvPr id="5" name="Body Level One…"/>
          <p:cNvSpPr txBox="1">
            <a:spLocks noGrp="1"/>
          </p:cNvSpPr>
          <p:nvPr>
            <p:ph type="body" idx="1"/>
          </p:nvPr>
        </p:nvSpPr>
        <p:spPr>
          <a:xfrm>
            <a:off x="457200" y="1200150"/>
            <a:ext cx="8229600" cy="3943350"/>
          </a:xfrm>
          <a:prstGeom prst="rect">
            <a:avLst/>
          </a:prstGeom>
          <a:ln w="12700">
            <a:miter lim="400000"/>
          </a:ln>
          <a:extLst>
            <a:ext uri="{C572A759-6A51-4108-AA02-DFA0A04FC94B}">
              <ma14:wrappingTextBoxFlag xmlns:ma14="http://schemas.microsoft.com/office/mac/drawingml/2011/main" xmlns="" val="1"/>
            </a:ext>
          </a:extLst>
        </p:spPr>
        <p:txBody>
          <a:bodyPr lIns="45719" rIns="45719">
            <a:normAutofit/>
          </a:bodyPr>
          <a:lstStyle/>
          <a:p>
            <a:r>
              <a:t>Body Level One</a:t>
            </a:r>
          </a:p>
          <a:p>
            <a:pPr lvl="1"/>
            <a:r>
              <a:t>Body Level Two</a:t>
            </a:r>
          </a:p>
          <a:p>
            <a:pPr lvl="2"/>
            <a:r>
              <a:t>Body Level Three</a:t>
            </a:r>
          </a:p>
          <a:p>
            <a:pPr lvl="3"/>
            <a:r>
              <a:t>Body Level Four</a:t>
            </a:r>
          </a:p>
          <a:p>
            <a:pPr lvl="4"/>
            <a:r>
              <a:t>Body Level Five</a:t>
            </a:r>
          </a:p>
        </p:txBody>
      </p:sp>
      <p:sp>
        <p:nvSpPr>
          <p:cNvPr id="6" name="Slide Number"/>
          <p:cNvSpPr txBox="1">
            <a:spLocks noGrp="1"/>
          </p:cNvSpPr>
          <p:nvPr>
            <p:ph type="sldNum" sz="quarter" idx="2"/>
          </p:nvPr>
        </p:nvSpPr>
        <p:spPr>
          <a:xfrm>
            <a:off x="4419600" y="4627562"/>
            <a:ext cx="2133600" cy="279401"/>
          </a:xfrm>
          <a:prstGeom prst="rect">
            <a:avLst/>
          </a:prstGeom>
          <a:ln w="12700">
            <a:miter lim="400000"/>
          </a:ln>
        </p:spPr>
        <p:txBody>
          <a:bodyPr wrap="none" lIns="45719" rIns="45719" anchor="ctr">
            <a:spAutoFit/>
          </a:bodyPr>
          <a:lstStyle>
            <a:lvl1pPr algn="r">
              <a:defRPr sz="1200"/>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7" r:id="rId27"/>
    <p:sldLayoutId id="2147483678" r:id="rId28"/>
    <p:sldLayoutId id="2147483679" r:id="rId29"/>
  </p:sldLayoutIdLst>
  <p:transition spd="med"/>
  <p:txStyles>
    <p:titleStyle>
      <a:lvl1pPr marL="0" marR="0" indent="0" algn="ctr" defTabSz="4572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j-lt"/>
          <a:ea typeface="+mj-ea"/>
          <a:cs typeface="+mj-cs"/>
          <a:sym typeface="Arial"/>
        </a:defRPr>
      </a:lvl1pPr>
      <a:lvl2pPr marL="0" marR="0" indent="0" algn="ctr" defTabSz="4572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j-lt"/>
          <a:ea typeface="+mj-ea"/>
          <a:cs typeface="+mj-cs"/>
          <a:sym typeface="Arial"/>
        </a:defRPr>
      </a:lvl2pPr>
      <a:lvl3pPr marL="0" marR="0" indent="0" algn="ctr" defTabSz="4572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j-lt"/>
          <a:ea typeface="+mj-ea"/>
          <a:cs typeface="+mj-cs"/>
          <a:sym typeface="Arial"/>
        </a:defRPr>
      </a:lvl3pPr>
      <a:lvl4pPr marL="0" marR="0" indent="0" algn="ctr" defTabSz="4572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j-lt"/>
          <a:ea typeface="+mj-ea"/>
          <a:cs typeface="+mj-cs"/>
          <a:sym typeface="Arial"/>
        </a:defRPr>
      </a:lvl4pPr>
      <a:lvl5pPr marL="0" marR="0" indent="0" algn="ctr" defTabSz="4572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j-lt"/>
          <a:ea typeface="+mj-ea"/>
          <a:cs typeface="+mj-cs"/>
          <a:sym typeface="Arial"/>
        </a:defRPr>
      </a:lvl5pPr>
      <a:lvl6pPr marL="0" marR="0" indent="0" algn="ctr" defTabSz="4572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j-lt"/>
          <a:ea typeface="+mj-ea"/>
          <a:cs typeface="+mj-cs"/>
          <a:sym typeface="Arial"/>
        </a:defRPr>
      </a:lvl6pPr>
      <a:lvl7pPr marL="0" marR="0" indent="0" algn="ctr" defTabSz="4572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j-lt"/>
          <a:ea typeface="+mj-ea"/>
          <a:cs typeface="+mj-cs"/>
          <a:sym typeface="Arial"/>
        </a:defRPr>
      </a:lvl7pPr>
      <a:lvl8pPr marL="0" marR="0" indent="0" algn="ctr" defTabSz="4572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j-lt"/>
          <a:ea typeface="+mj-ea"/>
          <a:cs typeface="+mj-cs"/>
          <a:sym typeface="Arial"/>
        </a:defRPr>
      </a:lvl8pPr>
      <a:lvl9pPr marL="0" marR="0" indent="0" algn="ctr" defTabSz="4572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j-lt"/>
          <a:ea typeface="+mj-ea"/>
          <a:cs typeface="+mj-cs"/>
          <a:sym typeface="Arial"/>
        </a:defRPr>
      </a:lvl9pPr>
    </p:titleStyle>
    <p:bodyStyle>
      <a:lvl1pPr marL="342900" marR="0" indent="-342900" algn="l" defTabSz="457200" rtl="0" latinLnBrk="0">
        <a:lnSpc>
          <a:spcPct val="100000"/>
        </a:lnSpc>
        <a:spcBef>
          <a:spcPts val="200"/>
        </a:spcBef>
        <a:spcAft>
          <a:spcPts val="0"/>
        </a:spcAft>
        <a:buClrTx/>
        <a:buSzPct val="100000"/>
        <a:buFont typeface="Arial"/>
        <a:buChar char="•"/>
        <a:tabLst/>
        <a:defRPr sz="1200" b="0" i="0" u="none" strike="noStrike" cap="none" spc="0" baseline="0">
          <a:ln>
            <a:noFill/>
          </a:ln>
          <a:solidFill>
            <a:srgbClr val="000000"/>
          </a:solidFill>
          <a:uFillTx/>
          <a:latin typeface="+mj-lt"/>
          <a:ea typeface="+mj-ea"/>
          <a:cs typeface="+mj-cs"/>
          <a:sym typeface="Arial"/>
        </a:defRPr>
      </a:lvl1pPr>
      <a:lvl2pPr marL="742950" marR="0" indent="-285750" algn="l" defTabSz="457200" rtl="0" latinLnBrk="0">
        <a:lnSpc>
          <a:spcPct val="100000"/>
        </a:lnSpc>
        <a:spcBef>
          <a:spcPts val="200"/>
        </a:spcBef>
        <a:spcAft>
          <a:spcPts val="0"/>
        </a:spcAft>
        <a:buClrTx/>
        <a:buSzPct val="100000"/>
        <a:buFont typeface="Arial"/>
        <a:buChar char="–"/>
        <a:tabLst/>
        <a:defRPr sz="1200" b="0" i="0" u="none" strike="noStrike" cap="none" spc="0" baseline="0">
          <a:ln>
            <a:noFill/>
          </a:ln>
          <a:solidFill>
            <a:srgbClr val="000000"/>
          </a:solidFill>
          <a:uFillTx/>
          <a:latin typeface="+mj-lt"/>
          <a:ea typeface="+mj-ea"/>
          <a:cs typeface="+mj-cs"/>
          <a:sym typeface="Arial"/>
        </a:defRPr>
      </a:lvl2pPr>
      <a:lvl3pPr marL="1143000" marR="0" indent="-228600" algn="l" defTabSz="457200" rtl="0" latinLnBrk="0">
        <a:lnSpc>
          <a:spcPct val="100000"/>
        </a:lnSpc>
        <a:spcBef>
          <a:spcPts val="200"/>
        </a:spcBef>
        <a:spcAft>
          <a:spcPts val="0"/>
        </a:spcAft>
        <a:buClrTx/>
        <a:buSzPct val="100000"/>
        <a:buFont typeface="Arial"/>
        <a:buChar char="•"/>
        <a:tabLst/>
        <a:defRPr sz="1200" b="0" i="0" u="none" strike="noStrike" cap="none" spc="0" baseline="0">
          <a:ln>
            <a:noFill/>
          </a:ln>
          <a:solidFill>
            <a:srgbClr val="000000"/>
          </a:solidFill>
          <a:uFillTx/>
          <a:latin typeface="+mj-lt"/>
          <a:ea typeface="+mj-ea"/>
          <a:cs typeface="+mj-cs"/>
          <a:sym typeface="Arial"/>
        </a:defRPr>
      </a:lvl3pPr>
      <a:lvl4pPr marL="1600200" marR="0" indent="-228600" algn="l" defTabSz="457200" rtl="0" latinLnBrk="0">
        <a:lnSpc>
          <a:spcPct val="100000"/>
        </a:lnSpc>
        <a:spcBef>
          <a:spcPts val="200"/>
        </a:spcBef>
        <a:spcAft>
          <a:spcPts val="0"/>
        </a:spcAft>
        <a:buClrTx/>
        <a:buSzPct val="100000"/>
        <a:buFont typeface="Arial"/>
        <a:buChar char="–"/>
        <a:tabLst/>
        <a:defRPr sz="1200" b="0" i="0" u="none" strike="noStrike" cap="none" spc="0" baseline="0">
          <a:ln>
            <a:noFill/>
          </a:ln>
          <a:solidFill>
            <a:srgbClr val="000000"/>
          </a:solidFill>
          <a:uFillTx/>
          <a:latin typeface="+mj-lt"/>
          <a:ea typeface="+mj-ea"/>
          <a:cs typeface="+mj-cs"/>
          <a:sym typeface="Arial"/>
        </a:defRPr>
      </a:lvl4pPr>
      <a:lvl5pPr marL="2057400" marR="0" indent="-228600" algn="l" defTabSz="457200" rtl="0" latinLnBrk="0">
        <a:lnSpc>
          <a:spcPct val="100000"/>
        </a:lnSpc>
        <a:spcBef>
          <a:spcPts val="200"/>
        </a:spcBef>
        <a:spcAft>
          <a:spcPts val="0"/>
        </a:spcAft>
        <a:buClrTx/>
        <a:buSzPct val="100000"/>
        <a:buFont typeface="Arial"/>
        <a:buChar char="»"/>
        <a:tabLst/>
        <a:defRPr sz="1200" b="0" i="0" u="none" strike="noStrike" cap="none" spc="0" baseline="0">
          <a:ln>
            <a:noFill/>
          </a:ln>
          <a:solidFill>
            <a:srgbClr val="000000"/>
          </a:solidFill>
          <a:uFillTx/>
          <a:latin typeface="+mj-lt"/>
          <a:ea typeface="+mj-ea"/>
          <a:cs typeface="+mj-cs"/>
          <a:sym typeface="Arial"/>
        </a:defRPr>
      </a:lvl5pPr>
      <a:lvl6pPr marL="2423160" marR="0" indent="-137160" algn="l" defTabSz="457200" rtl="0" latinLnBrk="0">
        <a:lnSpc>
          <a:spcPct val="100000"/>
        </a:lnSpc>
        <a:spcBef>
          <a:spcPts val="200"/>
        </a:spcBef>
        <a:spcAft>
          <a:spcPts val="0"/>
        </a:spcAft>
        <a:buClrTx/>
        <a:buSzPct val="100000"/>
        <a:buFont typeface="Arial"/>
        <a:buChar char="•"/>
        <a:tabLst/>
        <a:defRPr sz="1200" b="0" i="0" u="none" strike="noStrike" cap="none" spc="0" baseline="0">
          <a:ln>
            <a:noFill/>
          </a:ln>
          <a:solidFill>
            <a:srgbClr val="000000"/>
          </a:solidFill>
          <a:uFillTx/>
          <a:latin typeface="+mj-lt"/>
          <a:ea typeface="+mj-ea"/>
          <a:cs typeface="+mj-cs"/>
          <a:sym typeface="Arial"/>
        </a:defRPr>
      </a:lvl6pPr>
      <a:lvl7pPr marL="2880360" marR="0" indent="-137160" algn="l" defTabSz="457200" rtl="0" latinLnBrk="0">
        <a:lnSpc>
          <a:spcPct val="100000"/>
        </a:lnSpc>
        <a:spcBef>
          <a:spcPts val="200"/>
        </a:spcBef>
        <a:spcAft>
          <a:spcPts val="0"/>
        </a:spcAft>
        <a:buClrTx/>
        <a:buSzPct val="100000"/>
        <a:buFont typeface="Arial"/>
        <a:buChar char="•"/>
        <a:tabLst/>
        <a:defRPr sz="1200" b="0" i="0" u="none" strike="noStrike" cap="none" spc="0" baseline="0">
          <a:ln>
            <a:noFill/>
          </a:ln>
          <a:solidFill>
            <a:srgbClr val="000000"/>
          </a:solidFill>
          <a:uFillTx/>
          <a:latin typeface="+mj-lt"/>
          <a:ea typeface="+mj-ea"/>
          <a:cs typeface="+mj-cs"/>
          <a:sym typeface="Arial"/>
        </a:defRPr>
      </a:lvl7pPr>
      <a:lvl8pPr marL="3337559" marR="0" indent="-137159" algn="l" defTabSz="457200" rtl="0" latinLnBrk="0">
        <a:lnSpc>
          <a:spcPct val="100000"/>
        </a:lnSpc>
        <a:spcBef>
          <a:spcPts val="200"/>
        </a:spcBef>
        <a:spcAft>
          <a:spcPts val="0"/>
        </a:spcAft>
        <a:buClrTx/>
        <a:buSzPct val="100000"/>
        <a:buFont typeface="Arial"/>
        <a:buChar char="•"/>
        <a:tabLst/>
        <a:defRPr sz="1200" b="0" i="0" u="none" strike="noStrike" cap="none" spc="0" baseline="0">
          <a:ln>
            <a:noFill/>
          </a:ln>
          <a:solidFill>
            <a:srgbClr val="000000"/>
          </a:solidFill>
          <a:uFillTx/>
          <a:latin typeface="+mj-lt"/>
          <a:ea typeface="+mj-ea"/>
          <a:cs typeface="+mj-cs"/>
          <a:sym typeface="Arial"/>
        </a:defRPr>
      </a:lvl8pPr>
      <a:lvl9pPr marL="3794759" marR="0" indent="-137159" algn="l" defTabSz="457200" rtl="0" latinLnBrk="0">
        <a:lnSpc>
          <a:spcPct val="100000"/>
        </a:lnSpc>
        <a:spcBef>
          <a:spcPts val="200"/>
        </a:spcBef>
        <a:spcAft>
          <a:spcPts val="0"/>
        </a:spcAft>
        <a:buClrTx/>
        <a:buSzPct val="100000"/>
        <a:buFont typeface="Arial"/>
        <a:buChar char="•"/>
        <a:tabLst/>
        <a:defRPr sz="1200" b="0" i="0" u="none" strike="noStrike" cap="none" spc="0" baseline="0">
          <a:ln>
            <a:noFill/>
          </a:ln>
          <a:solidFill>
            <a:srgbClr val="000000"/>
          </a:solidFill>
          <a:uFillTx/>
          <a:latin typeface="+mj-lt"/>
          <a:ea typeface="+mj-ea"/>
          <a:cs typeface="+mj-cs"/>
          <a:sym typeface="Arial"/>
        </a:defRPr>
      </a:lvl9pPr>
    </p:bodyStyle>
    <p:otherStyle>
      <a:lvl1pPr marL="0" marR="0" indent="0" algn="r" defTabSz="4572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Arial"/>
        </a:defRPr>
      </a:lvl1pPr>
      <a:lvl2pPr marL="0" marR="0" indent="457200" algn="r" defTabSz="4572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Arial"/>
        </a:defRPr>
      </a:lvl2pPr>
      <a:lvl3pPr marL="0" marR="0" indent="914400" algn="r" defTabSz="4572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Arial"/>
        </a:defRPr>
      </a:lvl3pPr>
      <a:lvl4pPr marL="0" marR="0" indent="1371600" algn="r" defTabSz="4572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Arial"/>
        </a:defRPr>
      </a:lvl4pPr>
      <a:lvl5pPr marL="0" marR="0" indent="1828800" algn="r" defTabSz="4572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Arial"/>
        </a:defRPr>
      </a:lvl5pPr>
      <a:lvl6pPr marL="0" marR="0" indent="2286000" algn="r" defTabSz="4572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Arial"/>
        </a:defRPr>
      </a:lvl6pPr>
      <a:lvl7pPr marL="0" marR="0" indent="2743200" algn="r" defTabSz="4572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Arial"/>
        </a:defRPr>
      </a:lvl7pPr>
      <a:lvl8pPr marL="0" marR="0" indent="3200400" algn="r" defTabSz="4572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Arial"/>
        </a:defRPr>
      </a:lvl8pPr>
      <a:lvl9pPr marL="0" marR="0" indent="3657600" algn="r" defTabSz="4572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 Id="rId9" Type="http://schemas.openxmlformats.org/officeDocument/2006/relationships/image" Target="../media/image21.png"/></Relationships>
</file>

<file path=ppt/slides/_rels/slide10.xml.rels><?xml version="1.0" encoding="UTF-8" standalone="yes"?>
<Relationships xmlns="http://schemas.openxmlformats.org/package/2006/relationships"><Relationship Id="rId8" Type="http://schemas.openxmlformats.org/officeDocument/2006/relationships/hyperlink" Target="https://hyperledger.github.io/composer/" TargetMode="External"/><Relationship Id="rId3" Type="http://schemas.openxmlformats.org/officeDocument/2006/relationships/image" Target="../media/image41.png"/><Relationship Id="rId7" Type="http://schemas.openxmlformats.org/officeDocument/2006/relationships/image" Target="../media/image44.png"/><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hyperlink" Target="http://composer-playground.mybluemix.net/" TargetMode="External"/><Relationship Id="rId5" Type="http://schemas.openxmlformats.org/officeDocument/2006/relationships/image" Target="../media/image43.png"/><Relationship Id="rId4" Type="http://schemas.openxmlformats.org/officeDocument/2006/relationships/image" Target="../media/image42.png"/></Relationships>
</file>

<file path=ppt/slides/_rels/slide11.xml.rels><?xml version="1.0" encoding="UTF-8" standalone="yes"?>
<Relationships xmlns="http://schemas.openxmlformats.org/package/2006/relationships"><Relationship Id="rId3" Type="http://schemas.openxmlformats.org/officeDocument/2006/relationships/image" Target="../media/image45.tif"/><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image" Target="../media/image48.tif"/><Relationship Id="rId5" Type="http://schemas.openxmlformats.org/officeDocument/2006/relationships/image" Target="../media/image47.tif"/><Relationship Id="rId4" Type="http://schemas.openxmlformats.org/officeDocument/2006/relationships/image" Target="../media/image46.tif"/></Relationships>
</file>

<file path=ppt/slides/_rels/slide12.xml.rels><?xml version="1.0" encoding="UTF-8" standalone="yes"?>
<Relationships xmlns="http://schemas.openxmlformats.org/package/2006/relationships"><Relationship Id="rId8" Type="http://schemas.openxmlformats.org/officeDocument/2006/relationships/image" Target="../media/image54.tif"/><Relationship Id="rId3" Type="http://schemas.openxmlformats.org/officeDocument/2006/relationships/image" Target="../media/image49.png"/><Relationship Id="rId7" Type="http://schemas.openxmlformats.org/officeDocument/2006/relationships/image" Target="../media/image53.tif"/><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52.tif"/><Relationship Id="rId11" Type="http://schemas.openxmlformats.org/officeDocument/2006/relationships/image" Target="../media/image57.png"/><Relationship Id="rId5" Type="http://schemas.openxmlformats.org/officeDocument/2006/relationships/image" Target="../media/image51.tif"/><Relationship Id="rId10" Type="http://schemas.openxmlformats.org/officeDocument/2006/relationships/image" Target="../media/image56.tif"/><Relationship Id="rId4" Type="http://schemas.openxmlformats.org/officeDocument/2006/relationships/image" Target="../media/image50.tif"/><Relationship Id="rId9" Type="http://schemas.openxmlformats.org/officeDocument/2006/relationships/image" Target="../media/image55.tif"/></Relationships>
</file>

<file path=ppt/slides/_rels/slide13.xml.rels><?xml version="1.0" encoding="UTF-8" standalone="yes"?>
<Relationships xmlns="http://schemas.openxmlformats.org/package/2006/relationships"><Relationship Id="rId3" Type="http://schemas.openxmlformats.org/officeDocument/2006/relationships/image" Target="../media/image58.png"/><Relationship Id="rId7" Type="http://schemas.openxmlformats.org/officeDocument/2006/relationships/image" Target="../media/image62.png"/><Relationship Id="rId2" Type="http://schemas.openxmlformats.org/officeDocument/2006/relationships/notesSlide" Target="../notesSlides/notesSlide9.xml"/><Relationship Id="rId1" Type="http://schemas.openxmlformats.org/officeDocument/2006/relationships/slideLayout" Target="../slideLayouts/slideLayout27.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14.xml.rels><?xml version="1.0" encoding="UTF-8" standalone="yes"?>
<Relationships xmlns="http://schemas.openxmlformats.org/package/2006/relationships"><Relationship Id="rId3" Type="http://schemas.openxmlformats.org/officeDocument/2006/relationships/image" Target="../media/image58.png"/><Relationship Id="rId7" Type="http://schemas.openxmlformats.org/officeDocument/2006/relationships/image" Target="../media/image62.png"/><Relationship Id="rId2" Type="http://schemas.openxmlformats.org/officeDocument/2006/relationships/notesSlide" Target="../notesSlides/notesSlide10.xml"/><Relationship Id="rId1" Type="http://schemas.openxmlformats.org/officeDocument/2006/relationships/slideLayout" Target="../slideLayouts/slideLayout27.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4.xml"/></Relationships>
</file>

<file path=ppt/slides/_rels/slide1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2.xml"/><Relationship Id="rId1" Type="http://schemas.openxmlformats.org/officeDocument/2006/relationships/slideLayout" Target="../slideLayouts/slideLayout4.xml"/><Relationship Id="rId5" Type="http://schemas.openxmlformats.org/officeDocument/2006/relationships/image" Target="../media/image62.png"/><Relationship Id="rId4" Type="http://schemas.openxmlformats.org/officeDocument/2006/relationships/image" Target="../media/image61.png"/></Relationships>
</file>

<file path=ppt/slides/_rels/slide17.xml.rels><?xml version="1.0" encoding="UTF-8" standalone="yes"?>
<Relationships xmlns="http://schemas.openxmlformats.org/package/2006/relationships"><Relationship Id="rId3" Type="http://schemas.openxmlformats.org/officeDocument/2006/relationships/image" Target="../media/image59.png"/><Relationship Id="rId7" Type="http://schemas.openxmlformats.org/officeDocument/2006/relationships/image" Target="../media/image64.png"/><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image" Target="../media/image63.png"/><Relationship Id="rId5" Type="http://schemas.openxmlformats.org/officeDocument/2006/relationships/image" Target="../media/image61.png"/><Relationship Id="rId4" Type="http://schemas.openxmlformats.org/officeDocument/2006/relationships/image" Target="../media/image62.png"/></Relationships>
</file>

<file path=ppt/slides/_rels/slide1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4.xml"/><Relationship Id="rId4" Type="http://schemas.openxmlformats.org/officeDocument/2006/relationships/image" Target="../media/image67.png"/></Relationships>
</file>

<file path=ppt/slides/_rels/slide19.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64.png"/><Relationship Id="rId7" Type="http://schemas.openxmlformats.org/officeDocument/2006/relationships/image" Target="../media/image71.png"/><Relationship Id="rId2" Type="http://schemas.openxmlformats.org/officeDocument/2006/relationships/image" Target="../media/image63.png"/><Relationship Id="rId1" Type="http://schemas.openxmlformats.org/officeDocument/2006/relationships/slideLayout" Target="../slideLayouts/slideLayout4.xml"/><Relationship Id="rId6" Type="http://schemas.openxmlformats.org/officeDocument/2006/relationships/image" Target="../media/image70.png"/><Relationship Id="rId11" Type="http://schemas.openxmlformats.org/officeDocument/2006/relationships/image" Target="../media/image73.png"/><Relationship Id="rId5" Type="http://schemas.openxmlformats.org/officeDocument/2006/relationships/image" Target="../media/image69.png"/><Relationship Id="rId10" Type="http://schemas.openxmlformats.org/officeDocument/2006/relationships/image" Target="../media/image72.png"/><Relationship Id="rId4" Type="http://schemas.openxmlformats.org/officeDocument/2006/relationships/image" Target="../media/image68.png"/><Relationship Id="rId9" Type="http://schemas.openxmlformats.org/officeDocument/2006/relationships/image" Target="../media/image6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4.xml"/><Relationship Id="rId4" Type="http://schemas.openxmlformats.org/officeDocument/2006/relationships/image" Target="../media/image76.png"/></Relationships>
</file>

<file path=ppt/slides/_rels/slide2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4.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s>
</file>

<file path=ppt/slides/_rels/slide2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hyperlink" Target="http://composer-playground.mybluemix.net/" TargetMode="Externa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4.xml"/><Relationship Id="rId5" Type="http://schemas.openxmlformats.org/officeDocument/2006/relationships/image" Target="../media/image86.png"/><Relationship Id="rId4" Type="http://schemas.openxmlformats.org/officeDocument/2006/relationships/image" Target="../media/image85.png"/></Relationships>
</file>

<file path=ppt/slides/_rels/slide24.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image" Target="../media/image88.png"/><Relationship Id="rId7" Type="http://schemas.openxmlformats.org/officeDocument/2006/relationships/image" Target="../media/image92.png"/><Relationship Id="rId12" Type="http://schemas.openxmlformats.org/officeDocument/2006/relationships/image" Target="../media/image62.png"/><Relationship Id="rId2" Type="http://schemas.openxmlformats.org/officeDocument/2006/relationships/image" Target="../media/image87.png"/><Relationship Id="rId1" Type="http://schemas.openxmlformats.org/officeDocument/2006/relationships/slideLayout" Target="../slideLayouts/slideLayout4.xml"/><Relationship Id="rId6" Type="http://schemas.openxmlformats.org/officeDocument/2006/relationships/image" Target="../media/image91.png"/><Relationship Id="rId11" Type="http://schemas.openxmlformats.org/officeDocument/2006/relationships/image" Target="../media/image96.png"/><Relationship Id="rId5" Type="http://schemas.openxmlformats.org/officeDocument/2006/relationships/image" Target="../media/image90.png"/><Relationship Id="rId10" Type="http://schemas.openxmlformats.org/officeDocument/2006/relationships/image" Target="../media/image95.png"/><Relationship Id="rId4" Type="http://schemas.openxmlformats.org/officeDocument/2006/relationships/image" Target="../media/image89.png"/><Relationship Id="rId9" Type="http://schemas.openxmlformats.org/officeDocument/2006/relationships/image" Target="../media/image94.png"/></Relationships>
</file>

<file path=ppt/slides/_rels/slide25.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4.xml"/><Relationship Id="rId4" Type="http://schemas.openxmlformats.org/officeDocument/2006/relationships/hyperlink" Target="https://hyperledger.github.io/composer/problems/diagnostics.html" TargetMode="Externa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4.xml"/></Relationships>
</file>

<file path=ppt/slides/_rels/slide27.xml.rels><?xml version="1.0" encoding="UTF-8" standalone="yes"?>
<Relationships xmlns="http://schemas.openxmlformats.org/package/2006/relationships"><Relationship Id="rId3" Type="http://schemas.openxmlformats.org/officeDocument/2006/relationships/image" Target="../media/image58.png"/><Relationship Id="rId7" Type="http://schemas.openxmlformats.org/officeDocument/2006/relationships/image" Target="../media/image62.png"/><Relationship Id="rId2" Type="http://schemas.openxmlformats.org/officeDocument/2006/relationships/notesSlide" Target="../notesSlides/notesSlide15.xml"/><Relationship Id="rId1" Type="http://schemas.openxmlformats.org/officeDocument/2006/relationships/slideLayout" Target="../slideLayouts/slideLayout27.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2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58.png"/><Relationship Id="rId1" Type="http://schemas.openxmlformats.org/officeDocument/2006/relationships/slideLayout" Target="../slideLayouts/slideLayout4.xml"/><Relationship Id="rId4" Type="http://schemas.openxmlformats.org/officeDocument/2006/relationships/image" Target="../media/image62.png"/></Relationships>
</file>

<file path=ppt/slides/_rels/slide2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3.png"/><Relationship Id="rId3" Type="http://schemas.openxmlformats.org/officeDocument/2006/relationships/image" Target="../media/image23.png"/><Relationship Id="rId7" Type="http://schemas.openxmlformats.org/officeDocument/2006/relationships/image" Target="../media/image27.png"/><Relationship Id="rId12" Type="http://schemas.openxmlformats.org/officeDocument/2006/relationships/image" Target="../media/image32.png"/><Relationship Id="rId2" Type="http://schemas.openxmlformats.org/officeDocument/2006/relationships/image" Target="../media/image22.png"/><Relationship Id="rId1" Type="http://schemas.openxmlformats.org/officeDocument/2006/relationships/slideLayout" Target="../slideLayouts/slideLayout29.xml"/><Relationship Id="rId6" Type="http://schemas.openxmlformats.org/officeDocument/2006/relationships/image" Target="../media/image26.png"/><Relationship Id="rId11" Type="http://schemas.openxmlformats.org/officeDocument/2006/relationships/image" Target="../media/image31.png"/><Relationship Id="rId5" Type="http://schemas.openxmlformats.org/officeDocument/2006/relationships/image" Target="../media/image25.png"/><Relationship Id="rId15" Type="http://schemas.openxmlformats.org/officeDocument/2006/relationships/image" Target="../media/image35.png"/><Relationship Id="rId10" Type="http://schemas.openxmlformats.org/officeDocument/2006/relationships/image" Target="../media/image30.png"/><Relationship Id="rId4" Type="http://schemas.openxmlformats.org/officeDocument/2006/relationships/image" Target="../media/image24.png"/><Relationship Id="rId9" Type="http://schemas.openxmlformats.org/officeDocument/2006/relationships/image" Target="../media/image29.png"/><Relationship Id="rId14" Type="http://schemas.openxmlformats.org/officeDocument/2006/relationships/image" Target="../media/image34.png"/></Relationships>
</file>

<file path=ppt/slides/_rels/slide30.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16.xml"/><Relationship Id="rId1" Type="http://schemas.openxmlformats.org/officeDocument/2006/relationships/slideLayout" Target="../slideLayouts/slideLayout4.xml"/><Relationship Id="rId5" Type="http://schemas.openxmlformats.org/officeDocument/2006/relationships/image" Target="../media/image105.png"/><Relationship Id="rId4" Type="http://schemas.openxmlformats.org/officeDocument/2006/relationships/image" Target="../media/image104.png"/></Relationships>
</file>

<file path=ppt/slides/_rels/slide33.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hyperlink" Target="https://loopback.io/" TargetMode="External"/><Relationship Id="rId1" Type="http://schemas.openxmlformats.org/officeDocument/2006/relationships/slideLayout" Target="../slideLayouts/slideLayout4.xml"/><Relationship Id="rId4" Type="http://schemas.openxmlformats.org/officeDocument/2006/relationships/image" Target="../media/image107.png"/></Relationships>
</file>

<file path=ppt/slides/_rels/slide34.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hyperlink" Target="https://github.com/hyperledger/composer/issues" TargetMode="Externa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hyperlink" Target="http://composer-playground.mybluemix.net/" TargetMode="External"/><Relationship Id="rId2" Type="http://schemas.openxmlformats.org/officeDocument/2006/relationships/hyperlink" Target="https://hyperledger.github.io/composer/" TargetMode="External"/><Relationship Id="rId1" Type="http://schemas.openxmlformats.org/officeDocument/2006/relationships/slideLayout" Target="../slideLayouts/slideLayout4.xml"/><Relationship Id="rId4" Type="http://schemas.openxmlformats.org/officeDocument/2006/relationships/image" Target="../media/image57.png"/></Relationships>
</file>

<file path=ppt/slides/_rels/slide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 name="Text Placeholder 4"/>
          <p:cNvSpPr txBox="1">
            <a:spLocks noGrp="1"/>
          </p:cNvSpPr>
          <p:nvPr>
            <p:ph type="body" sz="quarter" idx="1"/>
          </p:nvPr>
        </p:nvSpPr>
        <p:spPr>
          <a:prstGeom prst="rect">
            <a:avLst/>
          </a:prstGeom>
        </p:spPr>
        <p:txBody>
          <a:bodyPr/>
          <a:lstStyle/>
          <a:p>
            <a:r>
              <a:t>Blockchain Composed</a:t>
            </a:r>
          </a:p>
        </p:txBody>
      </p:sp>
      <p:sp>
        <p:nvSpPr>
          <p:cNvPr id="390" name="Text Placeholder 6"/>
          <p:cNvSpPr>
            <a:spLocks noGrp="1"/>
          </p:cNvSpPr>
          <p:nvPr>
            <p:ph type="body" idx="14"/>
          </p:nvPr>
        </p:nvSpPr>
        <p:spPr>
          <a:prstGeom prst="rect">
            <a:avLst/>
          </a:prstGeom>
          <a:extLst>
            <a:ext uri="{C572A759-6A51-4108-AA02-DFA0A04FC94B}">
              <ma14:wrappingTextBoxFlag xmlns:ma14="http://schemas.microsoft.com/office/mac/drawingml/2011/main" xmlns="" val="1"/>
            </a:ext>
          </a:extLst>
        </p:spPr>
        <p:txBody>
          <a:bodyPr/>
          <a:lstStyle>
            <a:lvl1pPr marL="0" indent="0">
              <a:spcBef>
                <a:spcPts val="300"/>
              </a:spcBef>
              <a:buSzTx/>
              <a:buFontTx/>
              <a:buNone/>
              <a:defRPr sz="1600">
                <a:solidFill>
                  <a:srgbClr val="FFFFFF"/>
                </a:solidFill>
              </a:defRPr>
            </a:lvl1pPr>
          </a:lstStyle>
          <a:p>
            <a:r>
              <a:t>A Technical Introduction to Hyperledger Composer</a:t>
            </a:r>
          </a:p>
        </p:txBody>
      </p:sp>
      <p:grpSp>
        <p:nvGrpSpPr>
          <p:cNvPr id="405" name="Group 7"/>
          <p:cNvGrpSpPr/>
          <p:nvPr/>
        </p:nvGrpSpPr>
        <p:grpSpPr>
          <a:xfrm>
            <a:off x="6084106" y="2916837"/>
            <a:ext cx="2933689" cy="2022565"/>
            <a:chOff x="0" y="0"/>
            <a:chExt cx="2933688" cy="2022564"/>
          </a:xfrm>
        </p:grpSpPr>
        <p:sp>
          <p:nvSpPr>
            <p:cNvPr id="391" name="Rectangle 8"/>
            <p:cNvSpPr/>
            <p:nvPr/>
          </p:nvSpPr>
          <p:spPr>
            <a:xfrm>
              <a:off x="0" y="-1"/>
              <a:ext cx="2933689" cy="2022566"/>
            </a:xfrm>
            <a:custGeom>
              <a:avLst/>
              <a:gdLst/>
              <a:ahLst/>
              <a:cxnLst>
                <a:cxn ang="0">
                  <a:pos x="wd2" y="hd2"/>
                </a:cxn>
                <a:cxn ang="5400000">
                  <a:pos x="wd2" y="hd2"/>
                </a:cxn>
                <a:cxn ang="10800000">
                  <a:pos x="wd2" y="hd2"/>
                </a:cxn>
                <a:cxn ang="16200000">
                  <a:pos x="wd2" y="hd2"/>
                </a:cxn>
              </a:cxnLst>
              <a:rect l="0" t="0" r="r" b="b"/>
              <a:pathLst>
                <a:path w="21580" h="21600" extrusionOk="0">
                  <a:moveTo>
                    <a:pt x="0" y="0"/>
                  </a:moveTo>
                  <a:lnTo>
                    <a:pt x="21572" y="0"/>
                  </a:lnTo>
                  <a:cubicBezTo>
                    <a:pt x="21600" y="6005"/>
                    <a:pt x="21543" y="12999"/>
                    <a:pt x="21572" y="19004"/>
                  </a:cubicBezTo>
                  <a:lnTo>
                    <a:pt x="18166" y="19004"/>
                  </a:lnTo>
                  <a:cubicBezTo>
                    <a:pt x="18166" y="20075"/>
                    <a:pt x="18166" y="20529"/>
                    <a:pt x="18166" y="21600"/>
                  </a:cubicBezTo>
                  <a:lnTo>
                    <a:pt x="0" y="21600"/>
                  </a:lnTo>
                  <a:lnTo>
                    <a:pt x="0" y="0"/>
                  </a:lnTo>
                  <a:close/>
                </a:path>
              </a:pathLst>
            </a:custGeom>
            <a:solidFill>
              <a:srgbClr val="000000"/>
            </a:solidFill>
            <a:ln w="12700" cap="flat">
              <a:noFill/>
              <a:miter lim="400000"/>
            </a:ln>
            <a:effectLst/>
          </p:spPr>
          <p:txBody>
            <a:bodyPr wrap="square" lIns="45719" tIns="45719" rIns="45719" bIns="45719" numCol="1" anchor="ctr">
              <a:noAutofit/>
            </a:bodyPr>
            <a:lstStyle/>
            <a:p>
              <a:pPr algn="ctr">
                <a:defRPr sz="1600">
                  <a:solidFill>
                    <a:srgbClr val="FFFFFF"/>
                  </a:solidFill>
                </a:defRPr>
              </a:pPr>
              <a:endParaRPr/>
            </a:p>
          </p:txBody>
        </p:sp>
        <p:sp>
          <p:nvSpPr>
            <p:cNvPr id="392" name="TextBox 32"/>
            <p:cNvSpPr txBox="1"/>
            <p:nvPr/>
          </p:nvSpPr>
          <p:spPr>
            <a:xfrm>
              <a:off x="524759" y="1186478"/>
              <a:ext cx="1509667" cy="23927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45719" tIns="45719" rIns="45719" bIns="45719" numCol="1" anchor="t">
              <a:spAutoFit/>
            </a:bodyPr>
            <a:lstStyle>
              <a:lvl1pPr>
                <a:defRPr sz="1100">
                  <a:solidFill>
                    <a:srgbClr val="808080"/>
                  </a:solidFill>
                </a:defRPr>
              </a:lvl1pPr>
            </a:lstStyle>
            <a:p>
              <a:r>
                <a:t>Blockchain Architected</a:t>
              </a:r>
            </a:p>
          </p:txBody>
        </p:sp>
        <p:pic>
          <p:nvPicPr>
            <p:cNvPr id="393" name="Picture 10" descr="Picture 10"/>
            <p:cNvPicPr>
              <a:picLocks noChangeAspect="1"/>
            </p:cNvPicPr>
            <p:nvPr/>
          </p:nvPicPr>
          <p:blipFill>
            <a:blip r:embed="rId3">
              <a:extLst/>
            </a:blip>
            <a:stretch>
              <a:fillRect/>
            </a:stretch>
          </p:blipFill>
          <p:spPr>
            <a:xfrm>
              <a:off x="160224" y="1209593"/>
              <a:ext cx="258894" cy="221538"/>
            </a:xfrm>
            <a:prstGeom prst="rect">
              <a:avLst/>
            </a:prstGeom>
            <a:ln w="12700" cap="flat">
              <a:noFill/>
              <a:miter lim="400000"/>
            </a:ln>
            <a:effectLst/>
          </p:spPr>
        </p:pic>
        <p:sp>
          <p:nvSpPr>
            <p:cNvPr id="394" name="TextBox 30"/>
            <p:cNvSpPr txBox="1"/>
            <p:nvPr/>
          </p:nvSpPr>
          <p:spPr>
            <a:xfrm>
              <a:off x="524759" y="1460585"/>
              <a:ext cx="1369899" cy="23927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45719" tIns="45719" rIns="45719" bIns="45719" numCol="1" anchor="t">
              <a:spAutoFit/>
            </a:bodyPr>
            <a:lstStyle>
              <a:lvl1pPr>
                <a:defRPr sz="1100">
                  <a:solidFill>
                    <a:srgbClr val="808080"/>
                  </a:solidFill>
                </a:defRPr>
              </a:lvl1pPr>
            </a:lstStyle>
            <a:p>
              <a:r>
                <a:t>Blockchain Explored</a:t>
              </a:r>
            </a:p>
          </p:txBody>
        </p:sp>
        <p:pic>
          <p:nvPicPr>
            <p:cNvPr id="395" name="Picture 12" descr="Picture 12"/>
            <p:cNvPicPr>
              <a:picLocks noChangeAspect="1"/>
            </p:cNvPicPr>
            <p:nvPr/>
          </p:nvPicPr>
          <p:blipFill>
            <a:blip r:embed="rId4">
              <a:extLst/>
            </a:blip>
            <a:stretch>
              <a:fillRect/>
            </a:stretch>
          </p:blipFill>
          <p:spPr>
            <a:xfrm>
              <a:off x="165344" y="1466277"/>
              <a:ext cx="250137" cy="211882"/>
            </a:xfrm>
            <a:prstGeom prst="rect">
              <a:avLst/>
            </a:prstGeom>
            <a:ln w="12700" cap="flat">
              <a:noFill/>
              <a:miter lim="400000"/>
            </a:ln>
            <a:effectLst/>
          </p:spPr>
        </p:pic>
        <p:sp>
          <p:nvSpPr>
            <p:cNvPr id="396" name="TextBox 34"/>
            <p:cNvSpPr txBox="1"/>
            <p:nvPr/>
          </p:nvSpPr>
          <p:spPr>
            <a:xfrm>
              <a:off x="524759" y="638265"/>
              <a:ext cx="1393228" cy="23927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45719" tIns="45719" rIns="45719" bIns="45719" numCol="1" anchor="t">
              <a:spAutoFit/>
            </a:bodyPr>
            <a:lstStyle>
              <a:lvl1pPr>
                <a:defRPr sz="1100">
                  <a:solidFill>
                    <a:srgbClr val="808080"/>
                  </a:solidFill>
                </a:defRPr>
              </a:lvl1pPr>
            </a:lstStyle>
            <a:p>
              <a:r>
                <a:t>Blockchain Solutions</a:t>
              </a:r>
            </a:p>
          </p:txBody>
        </p:sp>
        <p:sp>
          <p:nvSpPr>
            <p:cNvPr id="397" name="TextBox 27"/>
            <p:cNvSpPr txBox="1"/>
            <p:nvPr/>
          </p:nvSpPr>
          <p:spPr>
            <a:xfrm>
              <a:off x="524759" y="912372"/>
              <a:ext cx="1610077" cy="23927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45719" tIns="45719" rIns="45719" bIns="45719" numCol="1" anchor="t">
              <a:spAutoFit/>
            </a:bodyPr>
            <a:lstStyle>
              <a:lvl1pPr>
                <a:defRPr sz="1100" b="1">
                  <a:solidFill>
                    <a:srgbClr val="0564FF"/>
                  </a:solidFill>
                </a:defRPr>
              </a:lvl1pPr>
            </a:lstStyle>
            <a:p>
              <a:r>
                <a:t>Blockchain Composed</a:t>
              </a:r>
            </a:p>
          </p:txBody>
        </p:sp>
        <p:pic>
          <p:nvPicPr>
            <p:cNvPr id="398" name="Picture 16" descr="Picture 16"/>
            <p:cNvPicPr>
              <a:picLocks noChangeAspect="1"/>
            </p:cNvPicPr>
            <p:nvPr/>
          </p:nvPicPr>
          <p:blipFill>
            <a:blip r:embed="rId5">
              <a:extLst/>
            </a:blip>
            <a:stretch>
              <a:fillRect/>
            </a:stretch>
          </p:blipFill>
          <p:spPr>
            <a:xfrm>
              <a:off x="162312" y="932835"/>
              <a:ext cx="255322" cy="218481"/>
            </a:xfrm>
            <a:prstGeom prst="rect">
              <a:avLst/>
            </a:prstGeom>
            <a:ln w="12700" cap="flat">
              <a:noFill/>
              <a:miter lim="400000"/>
            </a:ln>
            <a:effectLst/>
          </p:spPr>
        </p:pic>
        <p:sp>
          <p:nvSpPr>
            <p:cNvPr id="399" name="TextBox 26"/>
            <p:cNvSpPr txBox="1"/>
            <p:nvPr/>
          </p:nvSpPr>
          <p:spPr>
            <a:xfrm>
              <a:off x="524759" y="1734693"/>
              <a:ext cx="1118356" cy="23927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lvl1pPr>
                <a:defRPr sz="1100">
                  <a:solidFill>
                    <a:srgbClr val="808080"/>
                  </a:solidFill>
                </a:defRPr>
              </a:lvl1pPr>
            </a:lstStyle>
            <a:p>
              <a:r>
                <a:t>Next Steps</a:t>
              </a:r>
            </a:p>
          </p:txBody>
        </p:sp>
        <p:pic>
          <p:nvPicPr>
            <p:cNvPr id="400" name="Picture 18" descr="Picture 18"/>
            <p:cNvPicPr>
              <a:picLocks noChangeAspect="1"/>
            </p:cNvPicPr>
            <p:nvPr/>
          </p:nvPicPr>
          <p:blipFill>
            <a:blip r:embed="rId6">
              <a:extLst/>
            </a:blip>
            <a:stretch>
              <a:fillRect/>
            </a:stretch>
          </p:blipFill>
          <p:spPr>
            <a:xfrm>
              <a:off x="167195" y="1755645"/>
              <a:ext cx="246970" cy="209157"/>
            </a:xfrm>
            <a:prstGeom prst="rect">
              <a:avLst/>
            </a:prstGeom>
            <a:ln w="12700" cap="flat">
              <a:noFill/>
              <a:miter lim="400000"/>
            </a:ln>
            <a:effectLst/>
          </p:spPr>
        </p:pic>
        <p:sp>
          <p:nvSpPr>
            <p:cNvPr id="401" name="TextBox 35"/>
            <p:cNvSpPr txBox="1"/>
            <p:nvPr/>
          </p:nvSpPr>
          <p:spPr>
            <a:xfrm>
              <a:off x="524759" y="90052"/>
              <a:ext cx="1432109" cy="23927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45719" tIns="45719" rIns="45719" bIns="45719" numCol="1" anchor="t">
              <a:spAutoFit/>
            </a:bodyPr>
            <a:lstStyle>
              <a:lvl1pPr>
                <a:defRPr sz="1100">
                  <a:solidFill>
                    <a:srgbClr val="808080"/>
                  </a:solidFill>
                </a:defRPr>
              </a:lvl1pPr>
            </a:lstStyle>
            <a:p>
              <a:r>
                <a:t>Blockchain Explained</a:t>
              </a:r>
            </a:p>
          </p:txBody>
        </p:sp>
        <p:pic>
          <p:nvPicPr>
            <p:cNvPr id="402" name="Picture 20" descr="Picture 20"/>
            <p:cNvPicPr>
              <a:picLocks noChangeAspect="1"/>
            </p:cNvPicPr>
            <p:nvPr/>
          </p:nvPicPr>
          <p:blipFill>
            <a:blip r:embed="rId7">
              <a:extLst/>
            </a:blip>
            <a:stretch>
              <a:fillRect/>
            </a:stretch>
          </p:blipFill>
          <p:spPr>
            <a:xfrm>
              <a:off x="160039" y="104677"/>
              <a:ext cx="259210" cy="221809"/>
            </a:xfrm>
            <a:prstGeom prst="rect">
              <a:avLst/>
            </a:prstGeom>
            <a:ln w="12700" cap="flat">
              <a:noFill/>
              <a:miter lim="400000"/>
            </a:ln>
            <a:effectLst/>
          </p:spPr>
        </p:pic>
        <p:pic>
          <p:nvPicPr>
            <p:cNvPr id="403" name="Picture 21" descr="Picture 21"/>
            <p:cNvPicPr>
              <a:picLocks noChangeAspect="1"/>
            </p:cNvPicPr>
            <p:nvPr/>
          </p:nvPicPr>
          <p:blipFill>
            <a:blip r:embed="rId8">
              <a:extLst/>
            </a:blip>
            <a:stretch>
              <a:fillRect/>
            </a:stretch>
          </p:blipFill>
          <p:spPr>
            <a:xfrm>
              <a:off x="98386" y="348284"/>
              <a:ext cx="364676" cy="312056"/>
            </a:xfrm>
            <a:prstGeom prst="rect">
              <a:avLst/>
            </a:prstGeom>
            <a:ln w="12700" cap="flat">
              <a:noFill/>
              <a:miter lim="400000"/>
            </a:ln>
            <a:effectLst/>
          </p:spPr>
        </p:pic>
        <p:sp>
          <p:nvSpPr>
            <p:cNvPr id="404" name="TextBox 22"/>
            <p:cNvSpPr txBox="1"/>
            <p:nvPr/>
          </p:nvSpPr>
          <p:spPr>
            <a:xfrm>
              <a:off x="524759" y="364159"/>
              <a:ext cx="1625834" cy="23927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45719" tIns="45719" rIns="45719" bIns="45719" numCol="1" anchor="t">
              <a:spAutoFit/>
            </a:bodyPr>
            <a:lstStyle>
              <a:lvl1pPr>
                <a:defRPr sz="1100">
                  <a:solidFill>
                    <a:srgbClr val="808080"/>
                  </a:solidFill>
                </a:defRPr>
              </a:lvl1pPr>
            </a:lstStyle>
            <a:p>
              <a:r>
                <a:t>IBM Blockchain Platform</a:t>
              </a:r>
            </a:p>
          </p:txBody>
        </p:sp>
      </p:grpSp>
      <p:sp>
        <p:nvSpPr>
          <p:cNvPr id="406" name="TextBox 23"/>
          <p:cNvSpPr txBox="1"/>
          <p:nvPr/>
        </p:nvSpPr>
        <p:spPr>
          <a:xfrm>
            <a:off x="27499" y="4543809"/>
            <a:ext cx="1183046" cy="202417"/>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sz="800">
                <a:solidFill>
                  <a:srgbClr val="FFFFFF"/>
                </a:solidFill>
              </a:defRPr>
            </a:lvl1pPr>
          </a:lstStyle>
          <a:p>
            <a:r>
              <a:t>V2.07, 23 January 2018</a:t>
            </a:r>
          </a:p>
        </p:txBody>
      </p:sp>
      <p:sp>
        <p:nvSpPr>
          <p:cNvPr id="407" name="Text Placeholder 1"/>
          <p:cNvSpPr>
            <a:spLocks noGrp="1"/>
          </p:cNvSpPr>
          <p:nvPr>
            <p:ph type="body" idx="13"/>
          </p:nvPr>
        </p:nvSpPr>
        <p:spPr>
          <a:prstGeom prst="rect">
            <a:avLst/>
          </a:prstGeom>
        </p:spPr>
        <p:txBody>
          <a:bodyPr/>
          <a:lstStyle/>
          <a:p>
            <a:pPr marL="0" indent="0">
              <a:spcBef>
                <a:spcPts val="0"/>
              </a:spcBef>
              <a:buSzTx/>
              <a:buFontTx/>
              <a:buNone/>
              <a:defRPr sz="1400" i="1">
                <a:solidFill>
                  <a:srgbClr val="FFFFFF"/>
                </a:solidFill>
              </a:defRPr>
            </a:pPr>
            <a:endParaRPr/>
          </a:p>
        </p:txBody>
      </p:sp>
      <p:pic>
        <p:nvPicPr>
          <p:cNvPr id="408" name="Picture 24" descr="Picture 24"/>
          <p:cNvPicPr>
            <a:picLocks noChangeAspect="1"/>
          </p:cNvPicPr>
          <p:nvPr/>
        </p:nvPicPr>
        <p:blipFill>
          <a:blip r:embed="rId9">
            <a:extLst/>
          </a:blip>
          <a:stretch>
            <a:fillRect/>
          </a:stretch>
        </p:blipFill>
        <p:spPr>
          <a:xfrm>
            <a:off x="6246983" y="3577980"/>
            <a:ext cx="254356" cy="217654"/>
          </a:xfrm>
          <a:prstGeom prst="rect">
            <a:avLst/>
          </a:prstGeom>
          <a:ln w="12700">
            <a:miter lim="400000"/>
          </a:ln>
        </p:spPr>
      </p:pic>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1" name="TextBox 9"/>
          <p:cNvSpPr txBox="1">
            <a:spLocks noGrp="1"/>
          </p:cNvSpPr>
          <p:nvPr>
            <p:ph type="sldNum" sz="quarter" idx="2"/>
          </p:nvPr>
        </p:nvSpPr>
        <p:spPr>
          <a:xfrm>
            <a:off x="8859737" y="4920491"/>
            <a:ext cx="231277" cy="214702"/>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10</a:t>
            </a:fld>
            <a:endParaRPr/>
          </a:p>
        </p:txBody>
      </p:sp>
      <p:pic>
        <p:nvPicPr>
          <p:cNvPr id="2802" name="Picture 8" descr="Picture 8"/>
          <p:cNvPicPr>
            <a:picLocks noChangeAspect="1"/>
          </p:cNvPicPr>
          <p:nvPr/>
        </p:nvPicPr>
        <p:blipFill>
          <a:blip r:embed="rId3">
            <a:extLst/>
          </a:blip>
          <a:stretch>
            <a:fillRect/>
          </a:stretch>
        </p:blipFill>
        <p:spPr>
          <a:xfrm>
            <a:off x="6221857" y="1551298"/>
            <a:ext cx="2519691" cy="652733"/>
          </a:xfrm>
          <a:prstGeom prst="rect">
            <a:avLst/>
          </a:prstGeom>
          <a:ln w="12700">
            <a:miter lim="400000"/>
          </a:ln>
        </p:spPr>
      </p:pic>
      <p:pic>
        <p:nvPicPr>
          <p:cNvPr id="2803" name="Picture 9" descr="Picture 9"/>
          <p:cNvPicPr>
            <a:picLocks noChangeAspect="1"/>
          </p:cNvPicPr>
          <p:nvPr/>
        </p:nvPicPr>
        <p:blipFill>
          <a:blip r:embed="rId4">
            <a:extLst/>
          </a:blip>
          <a:stretch>
            <a:fillRect/>
          </a:stretch>
        </p:blipFill>
        <p:spPr>
          <a:xfrm>
            <a:off x="6221857" y="932333"/>
            <a:ext cx="2519691" cy="652733"/>
          </a:xfrm>
          <a:prstGeom prst="rect">
            <a:avLst/>
          </a:prstGeom>
          <a:ln w="12700">
            <a:miter lim="400000"/>
          </a:ln>
        </p:spPr>
      </p:pic>
      <p:pic>
        <p:nvPicPr>
          <p:cNvPr id="2804" name="Picture 10" descr="Picture 10"/>
          <p:cNvPicPr>
            <a:picLocks noChangeAspect="1"/>
          </p:cNvPicPr>
          <p:nvPr/>
        </p:nvPicPr>
        <p:blipFill>
          <a:blip r:embed="rId5">
            <a:extLst/>
          </a:blip>
          <a:stretch>
            <a:fillRect/>
          </a:stretch>
        </p:blipFill>
        <p:spPr>
          <a:xfrm>
            <a:off x="6221857" y="2167602"/>
            <a:ext cx="2519691" cy="652733"/>
          </a:xfrm>
          <a:prstGeom prst="rect">
            <a:avLst/>
          </a:prstGeom>
          <a:ln w="12700">
            <a:miter lim="400000"/>
          </a:ln>
        </p:spPr>
      </p:pic>
      <p:sp>
        <p:nvSpPr>
          <p:cNvPr id="2805" name="TextBox 2"/>
          <p:cNvSpPr txBox="1"/>
          <p:nvPr/>
        </p:nvSpPr>
        <p:spPr>
          <a:xfrm>
            <a:off x="6589234" y="1125802"/>
            <a:ext cx="1786627" cy="264256"/>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ctr">
              <a:defRPr sz="1200"/>
            </a:lvl1pPr>
          </a:lstStyle>
          <a:p>
            <a:r>
              <a:t>Business Application</a:t>
            </a:r>
          </a:p>
        </p:txBody>
      </p:sp>
      <p:sp>
        <p:nvSpPr>
          <p:cNvPr id="2806" name="TextBox 25"/>
          <p:cNvSpPr txBox="1"/>
          <p:nvPr/>
        </p:nvSpPr>
        <p:spPr>
          <a:xfrm>
            <a:off x="6429950" y="1743314"/>
            <a:ext cx="2105195" cy="264256"/>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ctr">
              <a:defRPr sz="1200"/>
            </a:lvl1pPr>
          </a:lstStyle>
          <a:p>
            <a:r>
              <a:t>Hyperledger Composer</a:t>
            </a:r>
          </a:p>
        </p:txBody>
      </p:sp>
      <p:sp>
        <p:nvSpPr>
          <p:cNvPr id="2807" name="TextBox 26"/>
          <p:cNvSpPr txBox="1"/>
          <p:nvPr/>
        </p:nvSpPr>
        <p:spPr>
          <a:xfrm>
            <a:off x="6268582" y="2345798"/>
            <a:ext cx="2414922" cy="264255"/>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ctr">
              <a:defRPr sz="1200"/>
            </a:lvl1pPr>
          </a:lstStyle>
          <a:p>
            <a:r>
              <a:t>Blockchain (Hyperledger Fabric)</a:t>
            </a:r>
          </a:p>
        </p:txBody>
      </p:sp>
      <p:sp>
        <p:nvSpPr>
          <p:cNvPr id="2808" name="Down Arrow 4"/>
          <p:cNvSpPr/>
          <p:nvPr/>
        </p:nvSpPr>
        <p:spPr>
          <a:xfrm>
            <a:off x="7223314" y="1474584"/>
            <a:ext cx="518466" cy="199691"/>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5400" y="10800"/>
                </a:lnTo>
                <a:lnTo>
                  <a:pt x="5400" y="0"/>
                </a:lnTo>
                <a:lnTo>
                  <a:pt x="16200" y="0"/>
                </a:lnTo>
                <a:lnTo>
                  <a:pt x="16200" y="10800"/>
                </a:lnTo>
                <a:lnTo>
                  <a:pt x="21600" y="10800"/>
                </a:lnTo>
                <a:lnTo>
                  <a:pt x="10800" y="21600"/>
                </a:lnTo>
                <a:close/>
              </a:path>
            </a:pathLst>
          </a:custGeom>
          <a:gradFill>
            <a:gsLst>
              <a:gs pos="0">
                <a:srgbClr val="FFFFFF"/>
              </a:gs>
              <a:gs pos="100000">
                <a:srgbClr val="FF40FF"/>
              </a:gs>
            </a:gsLst>
            <a:lin ang="16200000"/>
          </a:gradFill>
          <a:ln>
            <a:solidFill>
              <a:srgbClr val="FF40FF"/>
            </a:solidFill>
          </a:ln>
          <a:effectLst>
            <a:outerShdw blurRad="38100" dist="23000" dir="5400000" rotWithShape="0">
              <a:srgbClr val="000000">
                <a:alpha val="35000"/>
              </a:srgbClr>
            </a:outerShdw>
          </a:effectLst>
        </p:spPr>
        <p:txBody>
          <a:bodyPr lIns="45719" rIns="45719" anchor="ctr"/>
          <a:lstStyle/>
          <a:p>
            <a:pPr algn="ctr">
              <a:defRPr sz="1600">
                <a:solidFill>
                  <a:srgbClr val="FFFFFF"/>
                </a:solidFill>
              </a:defRPr>
            </a:pPr>
            <a:endParaRPr/>
          </a:p>
        </p:txBody>
      </p:sp>
      <p:sp>
        <p:nvSpPr>
          <p:cNvPr id="2809" name="Down Arrow 29"/>
          <p:cNvSpPr/>
          <p:nvPr/>
        </p:nvSpPr>
        <p:spPr>
          <a:xfrm>
            <a:off x="7223314" y="2123507"/>
            <a:ext cx="518466" cy="199691"/>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5400" y="10800"/>
                </a:lnTo>
                <a:lnTo>
                  <a:pt x="5400" y="0"/>
                </a:lnTo>
                <a:lnTo>
                  <a:pt x="16200" y="0"/>
                </a:lnTo>
                <a:lnTo>
                  <a:pt x="16200" y="10800"/>
                </a:lnTo>
                <a:lnTo>
                  <a:pt x="21600" y="10800"/>
                </a:lnTo>
                <a:lnTo>
                  <a:pt x="10800" y="21600"/>
                </a:lnTo>
                <a:close/>
              </a:path>
            </a:pathLst>
          </a:custGeom>
          <a:gradFill>
            <a:gsLst>
              <a:gs pos="0">
                <a:srgbClr val="FFFFFF"/>
              </a:gs>
              <a:gs pos="100000">
                <a:srgbClr val="92D050"/>
              </a:gs>
            </a:gsLst>
            <a:lin ang="16200000"/>
          </a:gradFill>
          <a:ln>
            <a:solidFill>
              <a:srgbClr val="92D050"/>
            </a:solidFill>
          </a:ln>
          <a:effectLst>
            <a:outerShdw blurRad="38100" dist="23000" dir="5400000" rotWithShape="0">
              <a:srgbClr val="000000">
                <a:alpha val="35000"/>
              </a:srgbClr>
            </a:outerShdw>
          </a:effectLst>
        </p:spPr>
        <p:txBody>
          <a:bodyPr lIns="45719" rIns="45719" anchor="ctr"/>
          <a:lstStyle/>
          <a:p>
            <a:pPr algn="ctr">
              <a:defRPr sz="1600">
                <a:solidFill>
                  <a:srgbClr val="FFFFFF"/>
                </a:solidFill>
              </a:defRPr>
            </a:pPr>
            <a:endParaRPr/>
          </a:p>
        </p:txBody>
      </p:sp>
      <p:sp>
        <p:nvSpPr>
          <p:cNvPr id="2810" name="Rectangle 8"/>
          <p:cNvSpPr txBox="1"/>
          <p:nvPr/>
        </p:nvSpPr>
        <p:spPr>
          <a:xfrm>
            <a:off x="206861" y="1557671"/>
            <a:ext cx="6061723" cy="71656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marL="228600" indent="-228600">
              <a:buSzPct val="100000"/>
              <a:buFont typeface="Arial"/>
              <a:buChar char="–"/>
              <a:defRPr sz="1400">
                <a:solidFill>
                  <a:srgbClr val="5A5A5A"/>
                </a:solidFill>
              </a:defRPr>
            </a:pPr>
            <a:r>
              <a:t>A suite of high level application </a:t>
            </a:r>
            <a:r>
              <a:rPr b="1"/>
              <a:t>abstractions</a:t>
            </a:r>
            <a:r>
              <a:t> for business networks</a:t>
            </a:r>
          </a:p>
          <a:p>
            <a:pPr marL="228600" indent="-228600">
              <a:buSzPct val="100000"/>
              <a:buFont typeface="Arial"/>
              <a:buChar char="–"/>
              <a:defRPr sz="1400">
                <a:solidFill>
                  <a:srgbClr val="5A5A5A"/>
                </a:solidFill>
              </a:defRPr>
            </a:pPr>
            <a:r>
              <a:t>Emphasis on business-centric vocabulary for quick solution creation</a:t>
            </a:r>
          </a:p>
          <a:p>
            <a:pPr marL="228600" indent="-228600">
              <a:buSzPct val="100000"/>
              <a:buFont typeface="Arial"/>
              <a:buChar char="–"/>
              <a:defRPr sz="1400">
                <a:solidFill>
                  <a:srgbClr val="5A5A5A"/>
                </a:solidFill>
              </a:defRPr>
            </a:pPr>
            <a:r>
              <a:t>Reduce risk, and increase understanding and flexibility</a:t>
            </a:r>
          </a:p>
        </p:txBody>
      </p:sp>
      <p:sp>
        <p:nvSpPr>
          <p:cNvPr id="2811" name="Rectangle 27"/>
          <p:cNvSpPr txBox="1"/>
          <p:nvPr/>
        </p:nvSpPr>
        <p:spPr>
          <a:xfrm>
            <a:off x="2213828" y="2706249"/>
            <a:ext cx="6794945" cy="1798093"/>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marL="228600" indent="-228600">
              <a:buSzPct val="100000"/>
              <a:buFont typeface="Arial"/>
              <a:buChar char="–"/>
              <a:defRPr sz="1400">
                <a:solidFill>
                  <a:srgbClr val="5A5A5A"/>
                </a:solidFill>
              </a:defRPr>
            </a:pPr>
            <a:r>
              <a:t>Features</a:t>
            </a:r>
          </a:p>
          <a:p>
            <a:pPr marL="685800" lvl="1" indent="-228600">
              <a:buSzPct val="100000"/>
              <a:buFont typeface="Arial"/>
              <a:buChar char="–"/>
              <a:defRPr sz="1400">
                <a:solidFill>
                  <a:srgbClr val="5A5A5A"/>
                </a:solidFill>
              </a:defRPr>
            </a:pPr>
            <a:r>
              <a:t>Model your business networks, test and expose via APIs</a:t>
            </a:r>
          </a:p>
          <a:p>
            <a:pPr marL="685800" lvl="1" indent="-228600">
              <a:buSzPct val="100000"/>
              <a:buFont typeface="Arial"/>
              <a:buChar char="–"/>
              <a:defRPr sz="1400">
                <a:solidFill>
                  <a:srgbClr val="5A5A5A"/>
                </a:solidFill>
              </a:defRPr>
            </a:pPr>
            <a:r>
              <a:t>Applications invoke APIs transactions to interact with business network</a:t>
            </a:r>
          </a:p>
          <a:p>
            <a:pPr marL="685800" lvl="1" indent="-228600">
              <a:buSzPct val="100000"/>
              <a:buFont typeface="Arial"/>
              <a:buChar char="–"/>
              <a:defRPr sz="1400">
                <a:solidFill>
                  <a:srgbClr val="5A5A5A"/>
                </a:solidFill>
              </a:defRPr>
            </a:pPr>
            <a:r>
              <a:t>Integrate existing systems of record using loopback/REST</a:t>
            </a:r>
          </a:p>
          <a:p>
            <a:pPr marL="685800" lvl="1" indent="-228600">
              <a:spcBef>
                <a:spcPts val="100"/>
              </a:spcBef>
              <a:buSzPct val="100000"/>
              <a:buFont typeface="Arial"/>
              <a:buChar char="–"/>
              <a:defRPr sz="1400">
                <a:solidFill>
                  <a:srgbClr val="5A5A5A"/>
                </a:solidFill>
              </a:defRPr>
            </a:pPr>
            <a:endParaRPr/>
          </a:p>
          <a:p>
            <a:pPr marL="228600" indent="-228600">
              <a:buSzPct val="100000"/>
              <a:buFont typeface="Arial"/>
              <a:buChar char="–"/>
              <a:defRPr sz="1400">
                <a:solidFill>
                  <a:srgbClr val="5A5A5A"/>
                </a:solidFill>
              </a:defRPr>
            </a:pPr>
            <a:r>
              <a:t>Fully open and part of Linux Foundation Hyperledger</a:t>
            </a:r>
          </a:p>
          <a:p>
            <a:pPr marL="228600" indent="-228600">
              <a:spcBef>
                <a:spcPts val="100"/>
              </a:spcBef>
              <a:buSzPct val="100000"/>
              <a:buFont typeface="Arial"/>
              <a:buChar char="–"/>
              <a:defRPr sz="1400">
                <a:solidFill>
                  <a:srgbClr val="5A5A5A"/>
                </a:solidFill>
              </a:defRPr>
            </a:pPr>
            <a:endParaRPr/>
          </a:p>
          <a:p>
            <a:pPr marL="228600" indent="-228600">
              <a:buSzPct val="100000"/>
              <a:buFont typeface="Arial"/>
              <a:buChar char="–"/>
              <a:defRPr sz="1400">
                <a:solidFill>
                  <a:srgbClr val="5A5A5A"/>
                </a:solidFill>
              </a:defRPr>
            </a:pPr>
            <a:r>
              <a:t>Try it in your web browser now:  </a:t>
            </a:r>
            <a:r>
              <a:rPr u="sng">
                <a:solidFill>
                  <a:schemeClr val="accent2"/>
                </a:solidFill>
                <a:uFill>
                  <a:solidFill>
                    <a:schemeClr val="accent2"/>
                  </a:solidFill>
                </a:uFill>
                <a:hlinkClick r:id="rId6"/>
              </a:rPr>
              <a:t>http://composer-playground.mybluemix.net/</a:t>
            </a:r>
          </a:p>
        </p:txBody>
      </p:sp>
      <p:pic>
        <p:nvPicPr>
          <p:cNvPr id="2812" name="Picture 18" descr="Picture 18"/>
          <p:cNvPicPr>
            <a:picLocks noChangeAspect="1"/>
          </p:cNvPicPr>
          <p:nvPr/>
        </p:nvPicPr>
        <p:blipFill>
          <a:blip r:embed="rId7">
            <a:extLst/>
          </a:blip>
          <a:stretch>
            <a:fillRect/>
          </a:stretch>
        </p:blipFill>
        <p:spPr>
          <a:xfrm>
            <a:off x="125729" y="2502860"/>
            <a:ext cx="2088101" cy="2088100"/>
          </a:xfrm>
          <a:prstGeom prst="rect">
            <a:avLst/>
          </a:prstGeom>
          <a:ln w="12700">
            <a:miter lim="400000"/>
          </a:ln>
        </p:spPr>
      </p:pic>
      <p:sp>
        <p:nvSpPr>
          <p:cNvPr id="2813" name="Rectangle 6"/>
          <p:cNvSpPr txBox="1"/>
          <p:nvPr/>
        </p:nvSpPr>
        <p:spPr>
          <a:xfrm>
            <a:off x="724121" y="1008155"/>
            <a:ext cx="4043473" cy="350662"/>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pPr>
              <a:defRPr>
                <a:solidFill>
                  <a:srgbClr val="99C1FF"/>
                </a:solidFill>
              </a:defRPr>
            </a:pPr>
            <a:r>
              <a:rPr u="sng">
                <a:solidFill>
                  <a:schemeClr val="accent2"/>
                </a:solidFill>
                <a:uFill>
                  <a:solidFill>
                    <a:schemeClr val="accent2"/>
                  </a:solidFill>
                </a:uFill>
                <a:hlinkClick r:id="rId8"/>
              </a:rPr>
              <a:t>https://hyperledger.github.io/composer/</a:t>
            </a:r>
          </a:p>
        </p:txBody>
      </p:sp>
      <p:sp>
        <p:nvSpPr>
          <p:cNvPr id="2814" name="Text Placeholder 7"/>
          <p:cNvSpPr txBox="1">
            <a:spLocks noGrp="1"/>
          </p:cNvSpPr>
          <p:nvPr>
            <p:ph type="body" sz="quarter" idx="1"/>
          </p:nvPr>
        </p:nvSpPr>
        <p:spPr>
          <a:xfrm>
            <a:off x="125729" y="144463"/>
            <a:ext cx="7768592" cy="1011700"/>
          </a:xfrm>
          <a:prstGeom prst="rect">
            <a:avLst/>
          </a:prstGeom>
        </p:spPr>
        <p:txBody>
          <a:bodyPr/>
          <a:lstStyle>
            <a:lvl1pPr>
              <a:defRPr>
                <a:solidFill>
                  <a:srgbClr val="0164FF"/>
                </a:solidFill>
              </a:defRPr>
            </a:lvl1pPr>
          </a:lstStyle>
          <a:p>
            <a:r>
              <a:t>Hyperledger Composer: Accelerating time to value</a:t>
            </a:r>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8" name="TextBox 9"/>
          <p:cNvSpPr txBox="1">
            <a:spLocks noGrp="1"/>
          </p:cNvSpPr>
          <p:nvPr>
            <p:ph type="sldNum" sz="quarter" idx="2"/>
          </p:nvPr>
        </p:nvSpPr>
        <p:spPr>
          <a:xfrm>
            <a:off x="8868220" y="4920491"/>
            <a:ext cx="222794" cy="214702"/>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11</a:t>
            </a:fld>
            <a:endParaRPr/>
          </a:p>
        </p:txBody>
      </p:sp>
      <p:sp>
        <p:nvSpPr>
          <p:cNvPr id="2819" name="Text Placeholder 2"/>
          <p:cNvSpPr txBox="1">
            <a:spLocks noGrp="1"/>
          </p:cNvSpPr>
          <p:nvPr>
            <p:ph type="body" sz="quarter" idx="1"/>
          </p:nvPr>
        </p:nvSpPr>
        <p:spPr>
          <a:xfrm>
            <a:off x="125729" y="144463"/>
            <a:ext cx="7768592" cy="1011700"/>
          </a:xfrm>
          <a:prstGeom prst="rect">
            <a:avLst/>
          </a:prstGeom>
        </p:spPr>
        <p:txBody>
          <a:bodyPr/>
          <a:lstStyle>
            <a:lvl1pPr>
              <a:defRPr>
                <a:solidFill>
                  <a:srgbClr val="0164FF"/>
                </a:solidFill>
              </a:defRPr>
            </a:lvl1pPr>
          </a:lstStyle>
          <a:p>
            <a:r>
              <a:t>Benefits of Hyperledger Composer</a:t>
            </a:r>
          </a:p>
        </p:txBody>
      </p:sp>
      <p:graphicFrame>
        <p:nvGraphicFramePr>
          <p:cNvPr id="2820" name="Group 36"/>
          <p:cNvGraphicFramePr/>
          <p:nvPr/>
        </p:nvGraphicFramePr>
        <p:xfrm>
          <a:off x="320585" y="1273879"/>
          <a:ext cx="8352000" cy="3086721"/>
        </p:xfrm>
        <a:graphic>
          <a:graphicData uri="http://schemas.openxmlformats.org/drawingml/2006/table">
            <a:tbl>
              <a:tblPr>
                <a:tableStyleId>{4C3C2611-4C71-4FC5-86AE-919BDF0F9419}</a:tableStyleId>
              </a:tblPr>
              <a:tblGrid>
                <a:gridCol w="2088000">
                  <a:extLst>
                    <a:ext uri="{9D8B030D-6E8A-4147-A177-3AD203B41FA5}">
                      <a16:colId xmlns:a16="http://schemas.microsoft.com/office/drawing/2014/main" val="20000"/>
                    </a:ext>
                  </a:extLst>
                </a:gridCol>
                <a:gridCol w="2088000">
                  <a:extLst>
                    <a:ext uri="{9D8B030D-6E8A-4147-A177-3AD203B41FA5}">
                      <a16:colId xmlns:a16="http://schemas.microsoft.com/office/drawing/2014/main" val="20001"/>
                    </a:ext>
                  </a:extLst>
                </a:gridCol>
                <a:gridCol w="2088000">
                  <a:extLst>
                    <a:ext uri="{9D8B030D-6E8A-4147-A177-3AD203B41FA5}">
                      <a16:colId xmlns:a16="http://schemas.microsoft.com/office/drawing/2014/main" val="20002"/>
                    </a:ext>
                  </a:extLst>
                </a:gridCol>
                <a:gridCol w="2088000">
                  <a:extLst>
                    <a:ext uri="{9D8B030D-6E8A-4147-A177-3AD203B41FA5}">
                      <a16:colId xmlns:a16="http://schemas.microsoft.com/office/drawing/2014/main" val="20003"/>
                    </a:ext>
                  </a:extLst>
                </a:gridCol>
              </a:tblGrid>
              <a:tr h="1309688">
                <a:tc>
                  <a:txBody>
                    <a:bodyPr/>
                    <a:lstStyle/>
                    <a:p>
                      <a:pPr algn="ctr">
                        <a:spcBef>
                          <a:spcPts val="400"/>
                        </a:spcBef>
                        <a:defRPr sz="1400">
                          <a:solidFill>
                            <a:srgbClr val="FFFFFF"/>
                          </a:solidFill>
                        </a:defRPr>
                      </a:pPr>
                      <a:endParaRPr/>
                    </a:p>
                  </a:txBody>
                  <a:tcPr marL="45720" marR="45720" anchor="ctr" horzOverflow="overflow">
                    <a:lnL w="12700">
                      <a:miter lim="400000"/>
                    </a:lnL>
                    <a:lnR w="12700">
                      <a:miter lim="400000"/>
                    </a:lnR>
                    <a:lnT w="12700">
                      <a:miter lim="400000"/>
                    </a:lnT>
                    <a:lnB w="12700">
                      <a:miter lim="400000"/>
                    </a:lnB>
                    <a:noFill/>
                  </a:tcPr>
                </a:tc>
                <a:tc>
                  <a:txBody>
                    <a:bodyPr/>
                    <a:lstStyle/>
                    <a:p>
                      <a:pPr algn="ctr">
                        <a:spcBef>
                          <a:spcPts val="400"/>
                        </a:spcBef>
                        <a:defRPr sz="1400">
                          <a:solidFill>
                            <a:srgbClr val="FFFFFF"/>
                          </a:solidFill>
                        </a:defRPr>
                      </a:pPr>
                      <a:endParaRPr/>
                    </a:p>
                  </a:txBody>
                  <a:tcPr marL="45720" marR="45720" anchor="ctr" horzOverflow="overflow">
                    <a:lnL w="12700">
                      <a:miter lim="400000"/>
                    </a:lnL>
                    <a:lnR w="12700">
                      <a:miter lim="400000"/>
                    </a:lnR>
                    <a:lnT w="12700">
                      <a:miter lim="400000"/>
                    </a:lnT>
                    <a:lnB w="12700">
                      <a:miter lim="400000"/>
                    </a:lnB>
                    <a:noFill/>
                  </a:tcPr>
                </a:tc>
                <a:tc>
                  <a:txBody>
                    <a:bodyPr/>
                    <a:lstStyle/>
                    <a:p>
                      <a:pPr algn="ctr">
                        <a:spcBef>
                          <a:spcPts val="400"/>
                        </a:spcBef>
                        <a:defRPr sz="1400">
                          <a:solidFill>
                            <a:srgbClr val="FFFFFF"/>
                          </a:solidFill>
                        </a:defRPr>
                      </a:pPr>
                      <a:endParaRPr/>
                    </a:p>
                  </a:txBody>
                  <a:tcPr marL="45720" marR="45720" anchor="ctr" horzOverflow="overflow">
                    <a:lnL w="12700">
                      <a:miter lim="400000"/>
                    </a:lnL>
                    <a:lnR w="12700">
                      <a:miter lim="400000"/>
                    </a:lnR>
                    <a:lnT w="12700">
                      <a:miter lim="400000"/>
                    </a:lnT>
                    <a:lnB w="12700">
                      <a:miter lim="400000"/>
                    </a:lnB>
                    <a:noFill/>
                  </a:tcPr>
                </a:tc>
                <a:tc>
                  <a:txBody>
                    <a:bodyPr/>
                    <a:lstStyle/>
                    <a:p>
                      <a:pPr algn="ctr">
                        <a:spcBef>
                          <a:spcPts val="400"/>
                        </a:spcBef>
                        <a:defRPr sz="1400">
                          <a:solidFill>
                            <a:srgbClr val="FFFFFF"/>
                          </a:solidFill>
                        </a:defRPr>
                      </a:pPr>
                      <a:endParaRPr/>
                    </a:p>
                  </a:txBody>
                  <a:tcPr marL="45720" marR="45720" anchor="ctr" horzOverflow="overflow">
                    <a:lnL w="12700">
                      <a:miter lim="400000"/>
                    </a:lnL>
                    <a:lnR w="12700">
                      <a:miter lim="400000"/>
                    </a:lnR>
                    <a:lnT w="12700">
                      <a:miter lim="400000"/>
                    </a:lnT>
                    <a:lnB w="12700">
                      <a:miter lim="400000"/>
                    </a:lnB>
                    <a:noFill/>
                  </a:tcPr>
                </a:tc>
                <a:extLst>
                  <a:ext uri="{0D108BD9-81ED-4DB2-BD59-A6C34878D82A}">
                    <a16:rowId xmlns:a16="http://schemas.microsoft.com/office/drawing/2014/main" val="10000"/>
                  </a:ext>
                </a:extLst>
              </a:tr>
              <a:tr h="953120">
                <a:tc>
                  <a:txBody>
                    <a:bodyPr/>
                    <a:lstStyle/>
                    <a:p>
                      <a:pPr algn="ctr">
                        <a:spcBef>
                          <a:spcPts val="300"/>
                        </a:spcBef>
                        <a:defRPr sz="1800"/>
                      </a:pPr>
                      <a:r>
                        <a:rPr sz="1400" b="1">
                          <a:solidFill>
                            <a:srgbClr val="003BC9"/>
                          </a:solidFill>
                        </a:rPr>
                        <a:t>Increases understanding</a:t>
                      </a:r>
                    </a:p>
                  </a:txBody>
                  <a:tcPr marL="45720" marR="45720" anchor="ctr" horzOverflow="overflow">
                    <a:lnL w="12700">
                      <a:miter lim="400000"/>
                    </a:lnL>
                    <a:lnR w="6350">
                      <a:solidFill>
                        <a:srgbClr val="000000"/>
                      </a:solidFill>
                      <a:prstDash val="sysDot"/>
                    </a:lnR>
                    <a:lnT w="12700">
                      <a:miter lim="400000"/>
                    </a:lnT>
                    <a:lnB w="12700">
                      <a:miter lim="400000"/>
                    </a:lnB>
                    <a:noFill/>
                  </a:tcPr>
                </a:tc>
                <a:tc>
                  <a:txBody>
                    <a:bodyPr/>
                    <a:lstStyle/>
                    <a:p>
                      <a:pPr algn="ctr">
                        <a:spcBef>
                          <a:spcPts val="300"/>
                        </a:spcBef>
                        <a:defRPr sz="1800"/>
                      </a:pPr>
                      <a:r>
                        <a:rPr sz="1400" b="1">
                          <a:solidFill>
                            <a:srgbClr val="003BC9"/>
                          </a:solidFill>
                        </a:rPr>
                        <a:t>Saves  time</a:t>
                      </a:r>
                    </a:p>
                  </a:txBody>
                  <a:tcPr marL="45720" marR="45720" anchor="ctr" horzOverflow="overflow">
                    <a:lnL w="6350">
                      <a:solidFill>
                        <a:srgbClr val="000000"/>
                      </a:solidFill>
                      <a:prstDash val="sysDot"/>
                    </a:lnL>
                    <a:lnR w="6350">
                      <a:solidFill>
                        <a:srgbClr val="000000"/>
                      </a:solidFill>
                      <a:prstDash val="sysDot"/>
                    </a:lnR>
                    <a:lnT w="12700">
                      <a:miter lim="400000"/>
                    </a:lnT>
                    <a:lnB w="12700">
                      <a:miter lim="400000"/>
                    </a:lnB>
                    <a:noFill/>
                  </a:tcPr>
                </a:tc>
                <a:tc>
                  <a:txBody>
                    <a:bodyPr/>
                    <a:lstStyle/>
                    <a:p>
                      <a:pPr algn="ctr">
                        <a:spcBef>
                          <a:spcPts val="300"/>
                        </a:spcBef>
                        <a:defRPr sz="1800"/>
                      </a:pPr>
                      <a:r>
                        <a:rPr sz="1400" b="1">
                          <a:solidFill>
                            <a:srgbClr val="003BC9"/>
                          </a:solidFill>
                        </a:rPr>
                        <a:t>Reduces risk</a:t>
                      </a:r>
                    </a:p>
                  </a:txBody>
                  <a:tcPr marL="45720" marR="45720" anchor="ctr" horzOverflow="overflow">
                    <a:lnL w="6350">
                      <a:solidFill>
                        <a:srgbClr val="000000"/>
                      </a:solidFill>
                      <a:prstDash val="sysDot"/>
                    </a:lnL>
                    <a:lnR w="6350">
                      <a:solidFill>
                        <a:srgbClr val="000000"/>
                      </a:solidFill>
                      <a:prstDash val="sysDot"/>
                    </a:lnR>
                    <a:lnT w="12700">
                      <a:miter lim="400000"/>
                    </a:lnT>
                    <a:lnB w="12700">
                      <a:miter lim="400000"/>
                    </a:lnB>
                    <a:noFill/>
                  </a:tcPr>
                </a:tc>
                <a:tc>
                  <a:txBody>
                    <a:bodyPr/>
                    <a:lstStyle/>
                    <a:p>
                      <a:pPr algn="ctr">
                        <a:spcBef>
                          <a:spcPts val="300"/>
                        </a:spcBef>
                        <a:defRPr sz="1800"/>
                      </a:pPr>
                      <a:r>
                        <a:rPr sz="1400" b="1">
                          <a:solidFill>
                            <a:srgbClr val="003BC9"/>
                          </a:solidFill>
                        </a:rPr>
                        <a:t>Increases  flexibility</a:t>
                      </a:r>
                    </a:p>
                  </a:txBody>
                  <a:tcPr marL="45720" marR="45720" anchor="ctr" horzOverflow="overflow">
                    <a:lnL w="6350">
                      <a:solidFill>
                        <a:srgbClr val="000000"/>
                      </a:solidFill>
                      <a:prstDash val="sysDot"/>
                    </a:lnL>
                    <a:lnR w="12700">
                      <a:miter lim="400000"/>
                    </a:lnR>
                    <a:lnT w="12700">
                      <a:miter lim="400000"/>
                    </a:lnT>
                    <a:lnB w="12700">
                      <a:miter lim="400000"/>
                    </a:lnB>
                    <a:noFill/>
                  </a:tcPr>
                </a:tc>
                <a:extLst>
                  <a:ext uri="{0D108BD9-81ED-4DB2-BD59-A6C34878D82A}">
                    <a16:rowId xmlns:a16="http://schemas.microsoft.com/office/drawing/2014/main" val="10001"/>
                  </a:ext>
                </a:extLst>
              </a:tr>
              <a:tr h="823913">
                <a:tc>
                  <a:txBody>
                    <a:bodyPr/>
                    <a:lstStyle/>
                    <a:p>
                      <a:pPr marL="6350" indent="-6350" algn="ctr">
                        <a:spcBef>
                          <a:spcPts val="300"/>
                        </a:spcBef>
                        <a:defRPr sz="1800"/>
                      </a:pPr>
                      <a:r>
                        <a:rPr sz="1400">
                          <a:solidFill>
                            <a:srgbClr val="003BC9"/>
                          </a:solidFill>
                        </a:rPr>
                        <a:t>Bridges simply from business concepts to blockchain</a:t>
                      </a:r>
                    </a:p>
                  </a:txBody>
                  <a:tcPr marL="45720" marR="45720" horzOverflow="overflow">
                    <a:lnL w="12700">
                      <a:miter lim="400000"/>
                    </a:lnL>
                    <a:lnR w="6350">
                      <a:solidFill>
                        <a:srgbClr val="000000"/>
                      </a:solidFill>
                      <a:prstDash val="sysDot"/>
                    </a:lnR>
                    <a:lnT w="12700">
                      <a:miter lim="400000"/>
                    </a:lnT>
                    <a:lnB w="12700">
                      <a:miter lim="400000"/>
                    </a:lnB>
                    <a:noFill/>
                  </a:tcPr>
                </a:tc>
                <a:tc>
                  <a:txBody>
                    <a:bodyPr/>
                    <a:lstStyle/>
                    <a:p>
                      <a:pPr algn="ctr">
                        <a:spcBef>
                          <a:spcPts val="300"/>
                        </a:spcBef>
                        <a:defRPr sz="1800"/>
                      </a:pPr>
                      <a:r>
                        <a:rPr sz="1400">
                          <a:solidFill>
                            <a:srgbClr val="003BC9"/>
                          </a:solidFill>
                        </a:rPr>
                        <a:t>Develop blockchain applications more quickly and cheaply</a:t>
                      </a:r>
                    </a:p>
                  </a:txBody>
                  <a:tcPr marL="45720" marR="45720" horzOverflow="overflow">
                    <a:lnL w="6350">
                      <a:solidFill>
                        <a:srgbClr val="000000"/>
                      </a:solidFill>
                      <a:prstDash val="sysDot"/>
                    </a:lnL>
                    <a:lnR w="6350">
                      <a:solidFill>
                        <a:srgbClr val="000000"/>
                      </a:solidFill>
                      <a:prstDash val="sysDot"/>
                    </a:lnR>
                    <a:lnT w="12700">
                      <a:miter lim="400000"/>
                    </a:lnT>
                    <a:lnB w="12700">
                      <a:miter lim="400000"/>
                    </a:lnB>
                    <a:noFill/>
                  </a:tcPr>
                </a:tc>
                <a:tc>
                  <a:txBody>
                    <a:bodyPr/>
                    <a:lstStyle/>
                    <a:p>
                      <a:pPr marL="6350" indent="-6350" algn="ctr">
                        <a:spcBef>
                          <a:spcPts val="300"/>
                        </a:spcBef>
                        <a:defRPr sz="1800"/>
                      </a:pPr>
                      <a:r>
                        <a:rPr sz="1400">
                          <a:solidFill>
                            <a:srgbClr val="003BC9"/>
                          </a:solidFill>
                        </a:rPr>
                        <a:t>Well tested, efficient design conforms to best practice</a:t>
                      </a:r>
                    </a:p>
                  </a:txBody>
                  <a:tcPr marL="45720" marR="45720" horzOverflow="overflow">
                    <a:lnL w="6350">
                      <a:solidFill>
                        <a:srgbClr val="000000"/>
                      </a:solidFill>
                      <a:prstDash val="sysDot"/>
                    </a:lnL>
                    <a:lnR w="6350">
                      <a:solidFill>
                        <a:srgbClr val="000000"/>
                      </a:solidFill>
                      <a:prstDash val="sysDot"/>
                    </a:lnR>
                    <a:lnT w="12700">
                      <a:miter lim="400000"/>
                    </a:lnT>
                    <a:lnB w="12700">
                      <a:miter lim="400000"/>
                    </a:lnB>
                    <a:noFill/>
                  </a:tcPr>
                </a:tc>
                <a:tc>
                  <a:txBody>
                    <a:bodyPr/>
                    <a:lstStyle/>
                    <a:p>
                      <a:pPr marL="6350" indent="-6350" algn="ctr">
                        <a:spcBef>
                          <a:spcPts val="300"/>
                        </a:spcBef>
                        <a:defRPr sz="1800"/>
                      </a:pPr>
                      <a:r>
                        <a:rPr sz="1400">
                          <a:solidFill>
                            <a:srgbClr val="003BC9"/>
                          </a:solidFill>
                        </a:rPr>
                        <a:t>Higher level abstraction makes it easier to iterate</a:t>
                      </a:r>
                    </a:p>
                  </a:txBody>
                  <a:tcPr marL="45720" marR="45720" horzOverflow="overflow">
                    <a:lnL w="6350">
                      <a:solidFill>
                        <a:srgbClr val="000000"/>
                      </a:solidFill>
                      <a:prstDash val="sysDot"/>
                    </a:lnL>
                    <a:lnR w="12700">
                      <a:miter lim="400000"/>
                    </a:lnR>
                    <a:lnT w="12700">
                      <a:miter lim="400000"/>
                    </a:lnT>
                    <a:lnB w="12700">
                      <a:miter lim="400000"/>
                    </a:lnB>
                    <a:noFill/>
                  </a:tcPr>
                </a:tc>
                <a:extLst>
                  <a:ext uri="{0D108BD9-81ED-4DB2-BD59-A6C34878D82A}">
                    <a16:rowId xmlns:a16="http://schemas.microsoft.com/office/drawing/2014/main" val="10002"/>
                  </a:ext>
                </a:extLst>
              </a:tr>
            </a:tbl>
          </a:graphicData>
        </a:graphic>
      </p:graphicFrame>
      <p:pic>
        <p:nvPicPr>
          <p:cNvPr id="2821" name="Picture 15" descr="Picture 15"/>
          <p:cNvPicPr>
            <a:picLocks noChangeAspect="1"/>
          </p:cNvPicPr>
          <p:nvPr/>
        </p:nvPicPr>
        <p:blipFill>
          <a:blip r:embed="rId3">
            <a:extLst/>
          </a:blip>
          <a:stretch>
            <a:fillRect/>
          </a:stretch>
        </p:blipFill>
        <p:spPr>
          <a:xfrm>
            <a:off x="4986759" y="1156161"/>
            <a:ext cx="1080001" cy="1080001"/>
          </a:xfrm>
          <a:prstGeom prst="rect">
            <a:avLst/>
          </a:prstGeom>
          <a:ln w="12700">
            <a:miter lim="400000"/>
          </a:ln>
        </p:spPr>
      </p:pic>
      <p:pic>
        <p:nvPicPr>
          <p:cNvPr id="2822" name="Picture 16" descr="Picture 16"/>
          <p:cNvPicPr>
            <a:picLocks noChangeAspect="1"/>
          </p:cNvPicPr>
          <p:nvPr/>
        </p:nvPicPr>
        <p:blipFill>
          <a:blip r:embed="rId4">
            <a:extLst/>
          </a:blip>
          <a:stretch>
            <a:fillRect/>
          </a:stretch>
        </p:blipFill>
        <p:spPr>
          <a:xfrm>
            <a:off x="2896128" y="1156161"/>
            <a:ext cx="1080001" cy="1080001"/>
          </a:xfrm>
          <a:prstGeom prst="rect">
            <a:avLst/>
          </a:prstGeom>
          <a:ln w="12700">
            <a:miter lim="400000"/>
          </a:ln>
        </p:spPr>
      </p:pic>
      <p:pic>
        <p:nvPicPr>
          <p:cNvPr id="2823" name="Picture 17" descr="Picture 17"/>
          <p:cNvPicPr>
            <a:picLocks noChangeAspect="1"/>
          </p:cNvPicPr>
          <p:nvPr/>
        </p:nvPicPr>
        <p:blipFill>
          <a:blip r:embed="rId5">
            <a:extLst/>
          </a:blip>
          <a:stretch>
            <a:fillRect/>
          </a:stretch>
        </p:blipFill>
        <p:spPr>
          <a:xfrm>
            <a:off x="805495" y="1156161"/>
            <a:ext cx="1080001" cy="1080001"/>
          </a:xfrm>
          <a:prstGeom prst="rect">
            <a:avLst/>
          </a:prstGeom>
          <a:ln w="12700">
            <a:miter lim="400000"/>
          </a:ln>
        </p:spPr>
      </p:pic>
      <p:pic>
        <p:nvPicPr>
          <p:cNvPr id="2824" name="Picture 18" descr="Picture 18"/>
          <p:cNvPicPr>
            <a:picLocks noChangeAspect="1"/>
          </p:cNvPicPr>
          <p:nvPr/>
        </p:nvPicPr>
        <p:blipFill>
          <a:blip r:embed="rId6">
            <a:extLst/>
          </a:blip>
          <a:stretch>
            <a:fillRect/>
          </a:stretch>
        </p:blipFill>
        <p:spPr>
          <a:xfrm>
            <a:off x="7077392" y="1156161"/>
            <a:ext cx="1080001" cy="1080001"/>
          </a:xfrm>
          <a:prstGeom prst="rect">
            <a:avLst/>
          </a:prstGeom>
          <a:ln w="12700">
            <a:miter lim="400000"/>
          </a:ln>
        </p:spPr>
      </p:pic>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8" name="TextBox 9"/>
          <p:cNvSpPr txBox="1">
            <a:spLocks noGrp="1"/>
          </p:cNvSpPr>
          <p:nvPr>
            <p:ph type="sldNum" sz="quarter" idx="2"/>
          </p:nvPr>
        </p:nvSpPr>
        <p:spPr>
          <a:xfrm>
            <a:off x="8859737" y="4920491"/>
            <a:ext cx="231277" cy="214702"/>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12</a:t>
            </a:fld>
            <a:endParaRPr/>
          </a:p>
        </p:txBody>
      </p:sp>
      <p:graphicFrame>
        <p:nvGraphicFramePr>
          <p:cNvPr id="2829" name="Table 11"/>
          <p:cNvGraphicFramePr/>
          <p:nvPr/>
        </p:nvGraphicFramePr>
        <p:xfrm>
          <a:off x="2522816" y="2951473"/>
          <a:ext cx="2014603" cy="1613443"/>
        </p:xfrm>
        <a:graphic>
          <a:graphicData uri="http://schemas.openxmlformats.org/drawingml/2006/table">
            <a:tbl>
              <a:tblPr>
                <a:tableStyleId>{4C3C2611-4C71-4FC5-86AE-919BDF0F9419}</a:tableStyleId>
              </a:tblPr>
              <a:tblGrid>
                <a:gridCol w="2014603">
                  <a:extLst>
                    <a:ext uri="{9D8B030D-6E8A-4147-A177-3AD203B41FA5}">
                      <a16:colId xmlns:a16="http://schemas.microsoft.com/office/drawing/2014/main" val="20000"/>
                    </a:ext>
                  </a:extLst>
                </a:gridCol>
              </a:tblGrid>
              <a:tr h="1144655">
                <a:tc>
                  <a:txBody>
                    <a:bodyPr/>
                    <a:lstStyle/>
                    <a:p>
                      <a:pPr algn="l">
                        <a:defRPr sz="1800"/>
                      </a:pPr>
                      <a:endParaRPr/>
                    </a:p>
                  </a:txBody>
                  <a:tcPr marL="45720" marR="45720" horzOverflow="overflow">
                    <a:lnL w="12700">
                      <a:miter lim="400000"/>
                    </a:lnL>
                    <a:lnR w="12700">
                      <a:miter lim="400000"/>
                    </a:lnR>
                    <a:lnT w="12700">
                      <a:miter lim="400000"/>
                    </a:lnT>
                    <a:lnB w="12700">
                      <a:miter lim="400000"/>
                    </a:lnB>
                    <a:gradFill flip="none" rotWithShape="1">
                      <a:gsLst>
                        <a:gs pos="0">
                          <a:srgbClr val="FFFFFF"/>
                        </a:gs>
                        <a:gs pos="35000">
                          <a:srgbClr val="FFFFFF"/>
                        </a:gs>
                        <a:gs pos="100000">
                          <a:srgbClr val="ECF9F9"/>
                        </a:gs>
                      </a:gsLst>
                      <a:path path="circle">
                        <a:fillToRect l="37721" t="-19636" r="62278" b="119636"/>
                      </a:path>
                    </a:gradFill>
                  </a:tcPr>
                </a:tc>
                <a:extLst>
                  <a:ext uri="{0D108BD9-81ED-4DB2-BD59-A6C34878D82A}">
                    <a16:rowId xmlns:a16="http://schemas.microsoft.com/office/drawing/2014/main" val="10000"/>
                  </a:ext>
                </a:extLst>
              </a:tr>
              <a:tr h="468788">
                <a:tc>
                  <a:txBody>
                    <a:bodyPr/>
                    <a:lstStyle/>
                    <a:p>
                      <a:pPr algn="ctr">
                        <a:defRPr sz="1800"/>
                      </a:pPr>
                      <a:r>
                        <a:rPr sz="1400">
                          <a:solidFill>
                            <a:srgbClr val="001D65"/>
                          </a:solidFill>
                        </a:rPr>
                        <a:t>CLI utilities</a:t>
                      </a:r>
                    </a:p>
                  </a:txBody>
                  <a:tcPr marL="45720" marR="45720" horzOverflow="overflow">
                    <a:lnL w="12700">
                      <a:miter lim="400000"/>
                    </a:lnL>
                    <a:lnR w="12700">
                      <a:miter lim="400000"/>
                    </a:lnR>
                    <a:lnT w="12700">
                      <a:miter lim="400000"/>
                    </a:lnT>
                    <a:lnB w="12700">
                      <a:miter lim="400000"/>
                    </a:lnB>
                    <a:solidFill>
                      <a:srgbClr val="FFFFFF"/>
                    </a:solidFill>
                  </a:tcPr>
                </a:tc>
                <a:extLst>
                  <a:ext uri="{0D108BD9-81ED-4DB2-BD59-A6C34878D82A}">
                    <a16:rowId xmlns:a16="http://schemas.microsoft.com/office/drawing/2014/main" val="10001"/>
                  </a:ext>
                </a:extLst>
              </a:tr>
            </a:tbl>
          </a:graphicData>
        </a:graphic>
      </p:graphicFrame>
      <p:graphicFrame>
        <p:nvGraphicFramePr>
          <p:cNvPr id="2830" name="Table 12"/>
          <p:cNvGraphicFramePr/>
          <p:nvPr/>
        </p:nvGraphicFramePr>
        <p:xfrm>
          <a:off x="375018" y="1204912"/>
          <a:ext cx="2014603" cy="1628827"/>
        </p:xfrm>
        <a:graphic>
          <a:graphicData uri="http://schemas.openxmlformats.org/drawingml/2006/table">
            <a:tbl>
              <a:tblPr>
                <a:tableStyleId>{4C3C2611-4C71-4FC5-86AE-919BDF0F9419}</a:tableStyleId>
              </a:tblPr>
              <a:tblGrid>
                <a:gridCol w="2014603">
                  <a:extLst>
                    <a:ext uri="{9D8B030D-6E8A-4147-A177-3AD203B41FA5}">
                      <a16:colId xmlns:a16="http://schemas.microsoft.com/office/drawing/2014/main" val="20000"/>
                    </a:ext>
                  </a:extLst>
                </a:gridCol>
              </a:tblGrid>
              <a:tr h="1155570">
                <a:tc>
                  <a:txBody>
                    <a:bodyPr/>
                    <a:lstStyle/>
                    <a:p>
                      <a:pPr algn="l">
                        <a:defRPr sz="1800"/>
                      </a:pPr>
                      <a:endParaRPr/>
                    </a:p>
                  </a:txBody>
                  <a:tcPr marL="45720" marR="45720" horzOverflow="overflow">
                    <a:lnL w="12700">
                      <a:miter lim="400000"/>
                    </a:lnL>
                    <a:lnR w="12700">
                      <a:miter lim="400000"/>
                    </a:lnR>
                    <a:lnT w="12700">
                      <a:miter lim="400000"/>
                    </a:lnT>
                    <a:lnB w="12700">
                      <a:miter lim="400000"/>
                    </a:lnB>
                    <a:gradFill flip="none" rotWithShape="1">
                      <a:gsLst>
                        <a:gs pos="0">
                          <a:srgbClr val="FFFFFF"/>
                        </a:gs>
                        <a:gs pos="35000">
                          <a:srgbClr val="FFFFFF"/>
                        </a:gs>
                        <a:gs pos="100000">
                          <a:srgbClr val="ECF9F9"/>
                        </a:gs>
                      </a:gsLst>
                      <a:path path="circle">
                        <a:fillToRect l="37721" t="-19636" r="62278" b="119636"/>
                      </a:path>
                    </a:gradFill>
                  </a:tcPr>
                </a:tc>
                <a:extLst>
                  <a:ext uri="{0D108BD9-81ED-4DB2-BD59-A6C34878D82A}">
                    <a16:rowId xmlns:a16="http://schemas.microsoft.com/office/drawing/2014/main" val="10000"/>
                  </a:ext>
                </a:extLst>
              </a:tr>
              <a:tr h="473257">
                <a:tc>
                  <a:txBody>
                    <a:bodyPr/>
                    <a:lstStyle/>
                    <a:p>
                      <a:pPr algn="ctr">
                        <a:defRPr sz="1800"/>
                      </a:pPr>
                      <a:r>
                        <a:rPr sz="1400">
                          <a:solidFill>
                            <a:srgbClr val="001D65"/>
                          </a:solidFill>
                        </a:rPr>
                        <a:t>Data modelling</a:t>
                      </a:r>
                    </a:p>
                  </a:txBody>
                  <a:tcPr marL="45720" marR="45720" horzOverflow="overflow">
                    <a:lnL w="12700">
                      <a:miter lim="400000"/>
                    </a:lnL>
                    <a:lnR w="12700">
                      <a:miter lim="400000"/>
                    </a:lnR>
                    <a:lnT w="12700">
                      <a:miter lim="400000"/>
                    </a:lnT>
                    <a:lnB w="12700">
                      <a:miter lim="400000"/>
                    </a:lnB>
                    <a:solidFill>
                      <a:srgbClr val="FFFFFF"/>
                    </a:solidFill>
                  </a:tcPr>
                </a:tc>
                <a:extLst>
                  <a:ext uri="{0D108BD9-81ED-4DB2-BD59-A6C34878D82A}">
                    <a16:rowId xmlns:a16="http://schemas.microsoft.com/office/drawing/2014/main" val="10001"/>
                  </a:ext>
                </a:extLst>
              </a:tr>
            </a:tbl>
          </a:graphicData>
        </a:graphic>
      </p:graphicFrame>
      <p:graphicFrame>
        <p:nvGraphicFramePr>
          <p:cNvPr id="2831" name="Table 13"/>
          <p:cNvGraphicFramePr/>
          <p:nvPr/>
        </p:nvGraphicFramePr>
        <p:xfrm>
          <a:off x="2522816" y="1204912"/>
          <a:ext cx="2043830" cy="1628828"/>
        </p:xfrm>
        <a:graphic>
          <a:graphicData uri="http://schemas.openxmlformats.org/drawingml/2006/table">
            <a:tbl>
              <a:tblPr>
                <a:tableStyleId>{4C3C2611-4C71-4FC5-86AE-919BDF0F9419}</a:tableStyleId>
              </a:tblPr>
              <a:tblGrid>
                <a:gridCol w="2043830">
                  <a:extLst>
                    <a:ext uri="{9D8B030D-6E8A-4147-A177-3AD203B41FA5}">
                      <a16:colId xmlns:a16="http://schemas.microsoft.com/office/drawing/2014/main" val="20000"/>
                    </a:ext>
                  </a:extLst>
                </a:gridCol>
              </a:tblGrid>
              <a:tr h="1110668">
                <a:tc>
                  <a:txBody>
                    <a:bodyPr/>
                    <a:lstStyle/>
                    <a:p>
                      <a:pPr algn="l">
                        <a:defRPr sz="1800"/>
                      </a:pPr>
                      <a:endParaRPr/>
                    </a:p>
                  </a:txBody>
                  <a:tcPr marL="45720" marR="45720" horzOverflow="overflow">
                    <a:lnL w="12700">
                      <a:miter lim="400000"/>
                    </a:lnL>
                    <a:lnR w="12700">
                      <a:miter lim="400000"/>
                    </a:lnR>
                    <a:lnT w="12700">
                      <a:miter lim="400000"/>
                    </a:lnT>
                    <a:lnB w="12700">
                      <a:miter lim="400000"/>
                    </a:lnB>
                    <a:gradFill flip="none" rotWithShape="1">
                      <a:gsLst>
                        <a:gs pos="0">
                          <a:srgbClr val="FFFFFF"/>
                        </a:gs>
                        <a:gs pos="35000">
                          <a:srgbClr val="FFFFFF"/>
                        </a:gs>
                        <a:gs pos="100000">
                          <a:srgbClr val="ECF9F9"/>
                        </a:gs>
                      </a:gsLst>
                      <a:path path="circle">
                        <a:fillToRect l="37721" t="-19636" r="62278" b="119636"/>
                      </a:path>
                    </a:gradFill>
                  </a:tcPr>
                </a:tc>
                <a:extLst>
                  <a:ext uri="{0D108BD9-81ED-4DB2-BD59-A6C34878D82A}">
                    <a16:rowId xmlns:a16="http://schemas.microsoft.com/office/drawing/2014/main" val="10000"/>
                  </a:ext>
                </a:extLst>
              </a:tr>
              <a:tr h="502774">
                <a:tc>
                  <a:txBody>
                    <a:bodyPr/>
                    <a:lstStyle/>
                    <a:p>
                      <a:pPr algn="ctr">
                        <a:defRPr sz="1800"/>
                      </a:pPr>
                      <a:r>
                        <a:rPr sz="1400">
                          <a:solidFill>
                            <a:srgbClr val="001D65"/>
                          </a:solidFill>
                        </a:rPr>
                        <a:t>JavaScript
business logic</a:t>
                      </a:r>
                    </a:p>
                  </a:txBody>
                  <a:tcPr marL="45720" marR="45720" horzOverflow="overflow">
                    <a:lnL w="12700">
                      <a:miter lim="400000"/>
                    </a:lnL>
                    <a:lnR w="12700">
                      <a:miter lim="400000"/>
                    </a:lnR>
                    <a:lnT w="12700">
                      <a:miter lim="400000"/>
                    </a:lnT>
                    <a:lnB w="12700">
                      <a:miter lim="400000"/>
                    </a:lnB>
                    <a:solidFill>
                      <a:srgbClr val="FFFFFF"/>
                    </a:solidFill>
                  </a:tcPr>
                </a:tc>
                <a:extLst>
                  <a:ext uri="{0D108BD9-81ED-4DB2-BD59-A6C34878D82A}">
                    <a16:rowId xmlns:a16="http://schemas.microsoft.com/office/drawing/2014/main" val="10001"/>
                  </a:ext>
                </a:extLst>
              </a:tr>
            </a:tbl>
          </a:graphicData>
        </a:graphic>
      </p:graphicFrame>
      <p:graphicFrame>
        <p:nvGraphicFramePr>
          <p:cNvPr id="2832" name="Table 14"/>
          <p:cNvGraphicFramePr/>
          <p:nvPr/>
        </p:nvGraphicFramePr>
        <p:xfrm>
          <a:off x="4699841" y="1214985"/>
          <a:ext cx="2014603" cy="1628827"/>
        </p:xfrm>
        <a:graphic>
          <a:graphicData uri="http://schemas.openxmlformats.org/drawingml/2006/table">
            <a:tbl>
              <a:tblPr>
                <a:tableStyleId>{4C3C2611-4C71-4FC5-86AE-919BDF0F9419}</a:tableStyleId>
              </a:tblPr>
              <a:tblGrid>
                <a:gridCol w="2014603">
                  <a:extLst>
                    <a:ext uri="{9D8B030D-6E8A-4147-A177-3AD203B41FA5}">
                      <a16:colId xmlns:a16="http://schemas.microsoft.com/office/drawing/2014/main" val="20000"/>
                    </a:ext>
                  </a:extLst>
                </a:gridCol>
              </a:tblGrid>
              <a:tr h="1155570">
                <a:tc>
                  <a:txBody>
                    <a:bodyPr/>
                    <a:lstStyle/>
                    <a:p>
                      <a:pPr algn="l">
                        <a:defRPr sz="1800"/>
                      </a:pPr>
                      <a:endParaRPr/>
                    </a:p>
                  </a:txBody>
                  <a:tcPr marL="45720" marR="45720" horzOverflow="overflow">
                    <a:lnL w="12700">
                      <a:miter lim="400000"/>
                    </a:lnL>
                    <a:lnR w="12700">
                      <a:miter lim="400000"/>
                    </a:lnR>
                    <a:lnT w="12700">
                      <a:miter lim="400000"/>
                    </a:lnT>
                    <a:lnB w="12700">
                      <a:miter lim="400000"/>
                    </a:lnB>
                    <a:gradFill flip="none" rotWithShape="1">
                      <a:gsLst>
                        <a:gs pos="0">
                          <a:srgbClr val="FFFFFF"/>
                        </a:gs>
                        <a:gs pos="35000">
                          <a:srgbClr val="FFFFFF"/>
                        </a:gs>
                        <a:gs pos="100000">
                          <a:srgbClr val="ECF9F9"/>
                        </a:gs>
                      </a:gsLst>
                      <a:path path="circle">
                        <a:fillToRect l="37721" t="-19636" r="62278" b="119636"/>
                      </a:path>
                    </a:gradFill>
                  </a:tcPr>
                </a:tc>
                <a:extLst>
                  <a:ext uri="{0D108BD9-81ED-4DB2-BD59-A6C34878D82A}">
                    <a16:rowId xmlns:a16="http://schemas.microsoft.com/office/drawing/2014/main" val="10000"/>
                  </a:ext>
                </a:extLst>
              </a:tr>
              <a:tr h="473257">
                <a:tc>
                  <a:txBody>
                    <a:bodyPr/>
                    <a:lstStyle/>
                    <a:p>
                      <a:pPr algn="ctr">
                        <a:defRPr sz="1800"/>
                      </a:pPr>
                      <a:r>
                        <a:rPr sz="1400">
                          <a:solidFill>
                            <a:srgbClr val="001D65"/>
                          </a:solidFill>
                        </a:rPr>
                        <a:t>Web playground</a:t>
                      </a:r>
                    </a:p>
                  </a:txBody>
                  <a:tcPr marL="45720" marR="45720" horzOverflow="overflow">
                    <a:lnL w="12700">
                      <a:miter lim="400000"/>
                    </a:lnL>
                    <a:lnR w="12700">
                      <a:miter lim="400000"/>
                    </a:lnR>
                    <a:lnT w="12700">
                      <a:miter lim="400000"/>
                    </a:lnT>
                    <a:lnB w="12700">
                      <a:miter lim="400000"/>
                    </a:lnB>
                    <a:solidFill>
                      <a:srgbClr val="FFFFFF"/>
                    </a:solidFill>
                  </a:tcPr>
                </a:tc>
                <a:extLst>
                  <a:ext uri="{0D108BD9-81ED-4DB2-BD59-A6C34878D82A}">
                    <a16:rowId xmlns:a16="http://schemas.microsoft.com/office/drawing/2014/main" val="10001"/>
                  </a:ext>
                </a:extLst>
              </a:tr>
            </a:tbl>
          </a:graphicData>
        </a:graphic>
      </p:graphicFrame>
      <p:graphicFrame>
        <p:nvGraphicFramePr>
          <p:cNvPr id="2833" name="Table 15"/>
          <p:cNvGraphicFramePr/>
          <p:nvPr/>
        </p:nvGraphicFramePr>
        <p:xfrm>
          <a:off x="359266" y="2951473"/>
          <a:ext cx="2014603" cy="1613443"/>
        </p:xfrm>
        <a:graphic>
          <a:graphicData uri="http://schemas.openxmlformats.org/drawingml/2006/table">
            <a:tbl>
              <a:tblPr>
                <a:tableStyleId>{4C3C2611-4C71-4FC5-86AE-919BDF0F9419}</a:tableStyleId>
              </a:tblPr>
              <a:tblGrid>
                <a:gridCol w="2014603">
                  <a:extLst>
                    <a:ext uri="{9D8B030D-6E8A-4147-A177-3AD203B41FA5}">
                      <a16:colId xmlns:a16="http://schemas.microsoft.com/office/drawing/2014/main" val="20000"/>
                    </a:ext>
                  </a:extLst>
                </a:gridCol>
              </a:tblGrid>
              <a:tr h="1144655">
                <a:tc>
                  <a:txBody>
                    <a:bodyPr/>
                    <a:lstStyle/>
                    <a:p>
                      <a:pPr algn="l">
                        <a:defRPr sz="1800"/>
                      </a:pPr>
                      <a:endParaRPr/>
                    </a:p>
                  </a:txBody>
                  <a:tcPr marL="45720" marR="45720" horzOverflow="overflow">
                    <a:lnL w="12700">
                      <a:miter lim="400000"/>
                    </a:lnL>
                    <a:lnR w="12700">
                      <a:miter lim="400000"/>
                    </a:lnR>
                    <a:lnT w="12700">
                      <a:miter lim="400000"/>
                    </a:lnT>
                    <a:lnB w="12700">
                      <a:miter lim="400000"/>
                    </a:lnB>
                    <a:gradFill flip="none" rotWithShape="1">
                      <a:gsLst>
                        <a:gs pos="0">
                          <a:srgbClr val="FFFFFF"/>
                        </a:gs>
                        <a:gs pos="35000">
                          <a:srgbClr val="FFFFFF"/>
                        </a:gs>
                        <a:gs pos="100000">
                          <a:srgbClr val="ECF9F9"/>
                        </a:gs>
                      </a:gsLst>
                      <a:path path="circle">
                        <a:fillToRect l="37721" t="-19636" r="62278" b="119636"/>
                      </a:path>
                    </a:gradFill>
                  </a:tcPr>
                </a:tc>
                <a:extLst>
                  <a:ext uri="{0D108BD9-81ED-4DB2-BD59-A6C34878D82A}">
                    <a16:rowId xmlns:a16="http://schemas.microsoft.com/office/drawing/2014/main" val="10000"/>
                  </a:ext>
                </a:extLst>
              </a:tr>
              <a:tr h="468788">
                <a:tc>
                  <a:txBody>
                    <a:bodyPr/>
                    <a:lstStyle/>
                    <a:p>
                      <a:pPr algn="ctr">
                        <a:defRPr sz="1800"/>
                      </a:pPr>
                      <a:r>
                        <a:rPr sz="1400">
                          <a:solidFill>
                            <a:srgbClr val="001D65"/>
                          </a:solidFill>
                        </a:rPr>
                        <a:t>Editor support</a:t>
                      </a:r>
                    </a:p>
                  </a:txBody>
                  <a:tcPr marL="45720" marR="45720" horzOverflow="overflow">
                    <a:lnL w="12700">
                      <a:miter lim="400000"/>
                    </a:lnL>
                    <a:lnR w="12700">
                      <a:miter lim="400000"/>
                    </a:lnR>
                    <a:lnT w="12700">
                      <a:miter lim="400000"/>
                    </a:lnT>
                    <a:lnB w="12700">
                      <a:miter lim="400000"/>
                    </a:lnB>
                    <a:solidFill>
                      <a:srgbClr val="FFFFFF"/>
                    </a:solidFill>
                  </a:tcPr>
                </a:tc>
                <a:extLst>
                  <a:ext uri="{0D108BD9-81ED-4DB2-BD59-A6C34878D82A}">
                    <a16:rowId xmlns:a16="http://schemas.microsoft.com/office/drawing/2014/main" val="10001"/>
                  </a:ext>
                </a:extLst>
              </a:tr>
            </a:tbl>
          </a:graphicData>
        </a:graphic>
      </p:graphicFrame>
      <p:graphicFrame>
        <p:nvGraphicFramePr>
          <p:cNvPr id="2834" name="Table 16"/>
          <p:cNvGraphicFramePr/>
          <p:nvPr/>
        </p:nvGraphicFramePr>
        <p:xfrm>
          <a:off x="6847640" y="2951473"/>
          <a:ext cx="2014603" cy="1646793"/>
        </p:xfrm>
        <a:graphic>
          <a:graphicData uri="http://schemas.openxmlformats.org/drawingml/2006/table">
            <a:tbl>
              <a:tblPr>
                <a:tableStyleId>{4C3C2611-4C71-4FC5-86AE-919BDF0F9419}</a:tableStyleId>
              </a:tblPr>
              <a:tblGrid>
                <a:gridCol w="2014603">
                  <a:extLst>
                    <a:ext uri="{9D8B030D-6E8A-4147-A177-3AD203B41FA5}">
                      <a16:colId xmlns:a16="http://schemas.microsoft.com/office/drawing/2014/main" val="20000"/>
                    </a:ext>
                  </a:extLst>
                </a:gridCol>
              </a:tblGrid>
              <a:tr h="1128633">
                <a:tc>
                  <a:txBody>
                    <a:bodyPr/>
                    <a:lstStyle/>
                    <a:p>
                      <a:pPr algn="l">
                        <a:defRPr sz="2400"/>
                      </a:pPr>
                      <a:endParaRPr/>
                    </a:p>
                  </a:txBody>
                  <a:tcPr marL="45720" marR="45720" horzOverflow="overflow">
                    <a:lnL w="12700">
                      <a:miter lim="400000"/>
                    </a:lnL>
                    <a:lnR w="12700">
                      <a:miter lim="400000"/>
                    </a:lnR>
                    <a:lnT w="12700">
                      <a:miter lim="400000"/>
                    </a:lnT>
                    <a:lnB w="12700">
                      <a:miter lim="400000"/>
                    </a:lnB>
                    <a:gradFill flip="none" rotWithShape="1">
                      <a:gsLst>
                        <a:gs pos="0">
                          <a:srgbClr val="FFFFFF"/>
                        </a:gs>
                        <a:gs pos="35000">
                          <a:srgbClr val="FFFFFF"/>
                        </a:gs>
                        <a:gs pos="100000">
                          <a:srgbClr val="ECF9F9"/>
                        </a:gs>
                      </a:gsLst>
                      <a:path path="circle">
                        <a:fillToRect l="37721" t="-19636" r="62278" b="119636"/>
                      </a:path>
                    </a:gradFill>
                  </a:tcPr>
                </a:tc>
                <a:extLst>
                  <a:ext uri="{0D108BD9-81ED-4DB2-BD59-A6C34878D82A}">
                    <a16:rowId xmlns:a16="http://schemas.microsoft.com/office/drawing/2014/main" val="10000"/>
                  </a:ext>
                </a:extLst>
              </a:tr>
              <a:tr h="484810">
                <a:tc>
                  <a:txBody>
                    <a:bodyPr/>
                    <a:lstStyle/>
                    <a:p>
                      <a:pPr algn="ctr">
                        <a:defRPr sz="1800"/>
                      </a:pPr>
                      <a:r>
                        <a:rPr sz="1400">
                          <a:solidFill>
                            <a:srgbClr val="001D65"/>
                          </a:solidFill>
                        </a:rPr>
                        <a:t>Existing systems and data</a:t>
                      </a:r>
                    </a:p>
                  </a:txBody>
                  <a:tcPr marL="45720" marR="45720" horzOverflow="overflow">
                    <a:lnL w="12700">
                      <a:miter lim="400000"/>
                    </a:lnL>
                    <a:lnR w="12700">
                      <a:miter lim="400000"/>
                    </a:lnR>
                    <a:lnT w="12700">
                      <a:miter lim="400000"/>
                    </a:lnT>
                    <a:lnB w="12700">
                      <a:miter lim="400000"/>
                    </a:lnB>
                    <a:solidFill>
                      <a:srgbClr val="FFFFFF"/>
                    </a:solidFill>
                  </a:tcPr>
                </a:tc>
                <a:extLst>
                  <a:ext uri="{0D108BD9-81ED-4DB2-BD59-A6C34878D82A}">
                    <a16:rowId xmlns:a16="http://schemas.microsoft.com/office/drawing/2014/main" val="10001"/>
                  </a:ext>
                </a:extLst>
              </a:tr>
            </a:tbl>
          </a:graphicData>
        </a:graphic>
      </p:graphicFrame>
      <p:pic>
        <p:nvPicPr>
          <p:cNvPr id="2835" name="Picture 28" descr="Picture 28"/>
          <p:cNvPicPr>
            <a:picLocks noChangeAspect="1"/>
          </p:cNvPicPr>
          <p:nvPr/>
        </p:nvPicPr>
        <p:blipFill>
          <a:blip r:embed="rId3">
            <a:extLst/>
          </a:blip>
          <a:stretch>
            <a:fillRect/>
          </a:stretch>
        </p:blipFill>
        <p:spPr>
          <a:xfrm>
            <a:off x="767035" y="1347247"/>
            <a:ext cx="1259799" cy="862804"/>
          </a:xfrm>
          <a:prstGeom prst="rect">
            <a:avLst/>
          </a:prstGeom>
          <a:ln w="12700">
            <a:miter lim="400000"/>
          </a:ln>
        </p:spPr>
      </p:pic>
      <p:grpSp>
        <p:nvGrpSpPr>
          <p:cNvPr id="2838" name="Rectangle 29"/>
          <p:cNvGrpSpPr/>
          <p:nvPr/>
        </p:nvGrpSpPr>
        <p:grpSpPr>
          <a:xfrm>
            <a:off x="2658873" y="3375731"/>
            <a:ext cx="1670991" cy="379347"/>
            <a:chOff x="0" y="0"/>
            <a:chExt cx="1670990" cy="379346"/>
          </a:xfrm>
        </p:grpSpPr>
        <p:sp>
          <p:nvSpPr>
            <p:cNvPr id="2836" name="Rectangle"/>
            <p:cNvSpPr/>
            <p:nvPr/>
          </p:nvSpPr>
          <p:spPr>
            <a:xfrm>
              <a:off x="-1" y="-1"/>
              <a:ext cx="1670992" cy="379348"/>
            </a:xfrm>
            <a:prstGeom prst="rect">
              <a:avLst/>
            </a:prstGeom>
            <a:solidFill>
              <a:srgbClr val="000000"/>
            </a:solidFill>
            <a:ln w="9525" cap="flat">
              <a:solidFill>
                <a:srgbClr val="000000"/>
              </a:solidFill>
              <a:prstDash val="solid"/>
              <a:round/>
            </a:ln>
            <a:effectLst>
              <a:outerShdw blurRad="38100" dist="23000" dir="5400000" rotWithShape="0">
                <a:srgbClr val="000000">
                  <a:alpha val="35000"/>
                </a:srgbClr>
              </a:outerShdw>
            </a:effectLst>
          </p:spPr>
          <p:txBody>
            <a:bodyPr wrap="square" lIns="45719" tIns="45719" rIns="45719" bIns="45719" numCol="1" anchor="ctr">
              <a:noAutofit/>
            </a:bodyPr>
            <a:lstStyle/>
            <a:p>
              <a:pPr algn="ctr">
                <a:defRPr>
                  <a:solidFill>
                    <a:srgbClr val="FFFFFF"/>
                  </a:solidFill>
                  <a:latin typeface="Courier New"/>
                  <a:ea typeface="Courier New"/>
                  <a:cs typeface="Courier New"/>
                  <a:sym typeface="Courier New"/>
                </a:defRPr>
              </a:pPr>
              <a:endParaRPr/>
            </a:p>
          </p:txBody>
        </p:sp>
        <p:sp>
          <p:nvSpPr>
            <p:cNvPr id="2837" name="$ composer"/>
            <p:cNvSpPr txBox="1"/>
            <p:nvPr/>
          </p:nvSpPr>
          <p:spPr>
            <a:xfrm>
              <a:off x="-1" y="16952"/>
              <a:ext cx="1670992" cy="3454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ctr">
              <a:spAutoFit/>
            </a:bodyPr>
            <a:lstStyle>
              <a:lvl1pPr algn="ctr">
                <a:defRPr>
                  <a:solidFill>
                    <a:srgbClr val="FFFFFF"/>
                  </a:solidFill>
                  <a:latin typeface="Courier New"/>
                  <a:ea typeface="Courier New"/>
                  <a:cs typeface="Courier New"/>
                  <a:sym typeface="Courier New"/>
                </a:defRPr>
              </a:lvl1pPr>
            </a:lstStyle>
            <a:p>
              <a:r>
                <a:t>$ composer</a:t>
              </a:r>
            </a:p>
          </p:txBody>
        </p:sp>
      </p:grpSp>
      <p:graphicFrame>
        <p:nvGraphicFramePr>
          <p:cNvPr id="2839" name="Table 31"/>
          <p:cNvGraphicFramePr/>
          <p:nvPr/>
        </p:nvGraphicFramePr>
        <p:xfrm>
          <a:off x="6847640" y="1200630"/>
          <a:ext cx="2014603" cy="1633111"/>
        </p:xfrm>
        <a:graphic>
          <a:graphicData uri="http://schemas.openxmlformats.org/drawingml/2006/table">
            <a:tbl>
              <a:tblPr>
                <a:tableStyleId>{4C3C2611-4C71-4FC5-86AE-919BDF0F9419}</a:tableStyleId>
              </a:tblPr>
              <a:tblGrid>
                <a:gridCol w="2014603">
                  <a:extLst>
                    <a:ext uri="{9D8B030D-6E8A-4147-A177-3AD203B41FA5}">
                      <a16:colId xmlns:a16="http://schemas.microsoft.com/office/drawing/2014/main" val="20000"/>
                    </a:ext>
                  </a:extLst>
                </a:gridCol>
              </a:tblGrid>
              <a:tr h="1158608">
                <a:tc>
                  <a:txBody>
                    <a:bodyPr/>
                    <a:lstStyle/>
                    <a:p>
                      <a:pPr algn="l">
                        <a:defRPr sz="1800"/>
                      </a:pPr>
                      <a:endParaRPr/>
                    </a:p>
                  </a:txBody>
                  <a:tcPr marL="45720" marR="45720" horzOverflow="overflow">
                    <a:lnL w="12700">
                      <a:miter lim="400000"/>
                    </a:lnL>
                    <a:lnR w="12700">
                      <a:miter lim="400000"/>
                    </a:lnR>
                    <a:lnT w="12700">
                      <a:miter lim="400000"/>
                    </a:lnT>
                    <a:lnB w="12700">
                      <a:miter lim="400000"/>
                    </a:lnB>
                    <a:gradFill flip="none" rotWithShape="1">
                      <a:gsLst>
                        <a:gs pos="0">
                          <a:srgbClr val="FFFFFF"/>
                        </a:gs>
                        <a:gs pos="35000">
                          <a:srgbClr val="FFFFFF"/>
                        </a:gs>
                        <a:gs pos="100000">
                          <a:srgbClr val="ECF9F9"/>
                        </a:gs>
                      </a:gsLst>
                      <a:path path="circle">
                        <a:fillToRect l="37721" t="-19636" r="62278" b="119636"/>
                      </a:path>
                    </a:gradFill>
                  </a:tcPr>
                </a:tc>
                <a:extLst>
                  <a:ext uri="{0D108BD9-81ED-4DB2-BD59-A6C34878D82A}">
                    <a16:rowId xmlns:a16="http://schemas.microsoft.com/office/drawing/2014/main" val="10000"/>
                  </a:ext>
                </a:extLst>
              </a:tr>
              <a:tr h="474503">
                <a:tc>
                  <a:txBody>
                    <a:bodyPr/>
                    <a:lstStyle/>
                    <a:p>
                      <a:pPr algn="ctr">
                        <a:defRPr sz="1800"/>
                      </a:pPr>
                      <a:r>
                        <a:rPr sz="1400">
                          <a:solidFill>
                            <a:srgbClr val="001D65"/>
                          </a:solidFill>
                        </a:rPr>
                        <a:t>Client libraries</a:t>
                      </a:r>
                    </a:p>
                  </a:txBody>
                  <a:tcPr marL="45720" marR="45720" horzOverflow="overflow">
                    <a:lnL w="12700">
                      <a:miter lim="400000"/>
                    </a:lnL>
                    <a:lnR w="12700">
                      <a:miter lim="400000"/>
                    </a:lnR>
                    <a:lnT w="12700">
                      <a:miter lim="400000"/>
                    </a:lnT>
                    <a:lnB w="12700">
                      <a:miter lim="400000"/>
                    </a:lnB>
                    <a:solidFill>
                      <a:srgbClr val="FFFFFF"/>
                    </a:solidFill>
                  </a:tcPr>
                </a:tc>
                <a:extLst>
                  <a:ext uri="{0D108BD9-81ED-4DB2-BD59-A6C34878D82A}">
                    <a16:rowId xmlns:a16="http://schemas.microsoft.com/office/drawing/2014/main" val="10001"/>
                  </a:ext>
                </a:extLst>
              </a:tr>
            </a:tbl>
          </a:graphicData>
        </a:graphic>
      </p:graphicFrame>
      <p:grpSp>
        <p:nvGrpSpPr>
          <p:cNvPr id="2842" name="Rectangle 32"/>
          <p:cNvGrpSpPr/>
          <p:nvPr/>
        </p:nvGrpSpPr>
        <p:grpSpPr>
          <a:xfrm>
            <a:off x="6983696" y="1356658"/>
            <a:ext cx="1670992" cy="447041"/>
            <a:chOff x="0" y="0"/>
            <a:chExt cx="1670990" cy="447040"/>
          </a:xfrm>
        </p:grpSpPr>
        <p:sp>
          <p:nvSpPr>
            <p:cNvPr id="2840" name="Rectangle"/>
            <p:cNvSpPr/>
            <p:nvPr/>
          </p:nvSpPr>
          <p:spPr>
            <a:xfrm>
              <a:off x="0" y="22575"/>
              <a:ext cx="1670991" cy="401890"/>
            </a:xfrm>
            <a:prstGeom prst="rect">
              <a:avLst/>
            </a:prstGeom>
            <a:solidFill>
              <a:srgbClr val="000000"/>
            </a:solidFill>
            <a:ln w="9525" cap="flat">
              <a:solidFill>
                <a:srgbClr val="000000"/>
              </a:solidFill>
              <a:prstDash val="solid"/>
              <a:round/>
            </a:ln>
            <a:effectLst>
              <a:outerShdw blurRad="38100" dist="23000" dir="5400000" rotWithShape="0">
                <a:srgbClr val="000000">
                  <a:alpha val="35000"/>
                </a:srgbClr>
              </a:outerShdw>
            </a:effectLst>
          </p:spPr>
          <p:txBody>
            <a:bodyPr wrap="square" lIns="45719" tIns="45719" rIns="45719" bIns="45719" numCol="1" anchor="ctr">
              <a:noAutofit/>
            </a:bodyPr>
            <a:lstStyle/>
            <a:p>
              <a:pPr>
                <a:defRPr sz="1200">
                  <a:solidFill>
                    <a:srgbClr val="FFFFFF"/>
                  </a:solidFill>
                  <a:latin typeface="Courier New"/>
                  <a:ea typeface="Courier New"/>
                  <a:cs typeface="Courier New"/>
                  <a:sym typeface="Courier New"/>
                </a:defRPr>
              </a:pPr>
              <a:endParaRPr/>
            </a:p>
          </p:txBody>
        </p:sp>
        <p:sp>
          <p:nvSpPr>
            <p:cNvPr id="2841" name="composer-client…"/>
            <p:cNvSpPr txBox="1"/>
            <p:nvPr/>
          </p:nvSpPr>
          <p:spPr>
            <a:xfrm>
              <a:off x="0" y="0"/>
              <a:ext cx="1670991" cy="44704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ctr">
              <a:spAutoFit/>
            </a:bodyPr>
            <a:lstStyle/>
            <a:p>
              <a:pPr>
                <a:defRPr sz="1200">
                  <a:solidFill>
                    <a:srgbClr val="FFFFFF"/>
                  </a:solidFill>
                  <a:latin typeface="Courier New"/>
                  <a:ea typeface="Courier New"/>
                  <a:cs typeface="Courier New"/>
                  <a:sym typeface="Courier New"/>
                </a:defRPr>
              </a:pPr>
              <a:r>
                <a:t>composer-client</a:t>
              </a:r>
            </a:p>
            <a:p>
              <a:pPr>
                <a:defRPr sz="1200">
                  <a:solidFill>
                    <a:srgbClr val="FFFFFF"/>
                  </a:solidFill>
                  <a:latin typeface="Courier New"/>
                  <a:ea typeface="Courier New"/>
                  <a:cs typeface="Courier New"/>
                  <a:sym typeface="Courier New"/>
                </a:defRPr>
              </a:pPr>
              <a:r>
                <a:t>composer-admin</a:t>
              </a:r>
            </a:p>
          </p:txBody>
        </p:sp>
      </p:grpSp>
      <p:pic>
        <p:nvPicPr>
          <p:cNvPr id="2843" name="Picture 34" descr="Picture 34"/>
          <p:cNvPicPr>
            <a:picLocks noChangeAspect="1"/>
          </p:cNvPicPr>
          <p:nvPr/>
        </p:nvPicPr>
        <p:blipFill>
          <a:blip r:embed="rId4">
            <a:extLst/>
          </a:blip>
          <a:stretch>
            <a:fillRect/>
          </a:stretch>
        </p:blipFill>
        <p:spPr>
          <a:xfrm>
            <a:off x="3132589" y="1416870"/>
            <a:ext cx="723560" cy="723559"/>
          </a:xfrm>
          <a:prstGeom prst="rect">
            <a:avLst/>
          </a:prstGeom>
          <a:ln w="12700">
            <a:miter lim="400000"/>
          </a:ln>
        </p:spPr>
      </p:pic>
      <p:graphicFrame>
        <p:nvGraphicFramePr>
          <p:cNvPr id="2844" name="Table 35"/>
          <p:cNvGraphicFramePr/>
          <p:nvPr/>
        </p:nvGraphicFramePr>
        <p:xfrm>
          <a:off x="4687308" y="2951473"/>
          <a:ext cx="2027136" cy="1646793"/>
        </p:xfrm>
        <a:graphic>
          <a:graphicData uri="http://schemas.openxmlformats.org/drawingml/2006/table">
            <a:tbl>
              <a:tblPr>
                <a:tableStyleId>{4C3C2611-4C71-4FC5-86AE-919BDF0F9419}</a:tableStyleId>
              </a:tblPr>
              <a:tblGrid>
                <a:gridCol w="2027136">
                  <a:extLst>
                    <a:ext uri="{9D8B030D-6E8A-4147-A177-3AD203B41FA5}">
                      <a16:colId xmlns:a16="http://schemas.microsoft.com/office/drawing/2014/main" val="20000"/>
                    </a:ext>
                  </a:extLst>
                </a:gridCol>
              </a:tblGrid>
              <a:tr h="1168315">
                <a:tc>
                  <a:txBody>
                    <a:bodyPr/>
                    <a:lstStyle/>
                    <a:p>
                      <a:pPr algn="l">
                        <a:defRPr sz="1800"/>
                      </a:pPr>
                      <a:endParaRPr/>
                    </a:p>
                  </a:txBody>
                  <a:tcPr marL="45720" marR="45720" horzOverflow="overflow">
                    <a:lnL w="12700">
                      <a:miter lim="400000"/>
                    </a:lnL>
                    <a:lnR w="12700">
                      <a:miter lim="400000"/>
                    </a:lnR>
                    <a:lnT w="12700">
                      <a:miter lim="400000"/>
                    </a:lnT>
                    <a:lnB w="12700">
                      <a:miter lim="400000"/>
                    </a:lnB>
                    <a:gradFill flip="none" rotWithShape="1">
                      <a:gsLst>
                        <a:gs pos="0">
                          <a:srgbClr val="FFFFFF"/>
                        </a:gs>
                        <a:gs pos="35000">
                          <a:srgbClr val="FFFFFF"/>
                        </a:gs>
                        <a:gs pos="100000">
                          <a:srgbClr val="ECF9F9"/>
                        </a:gs>
                      </a:gsLst>
                      <a:path path="circle">
                        <a:fillToRect l="37721" t="-19636" r="62278" b="119636"/>
                      </a:path>
                    </a:gradFill>
                  </a:tcPr>
                </a:tc>
                <a:extLst>
                  <a:ext uri="{0D108BD9-81ED-4DB2-BD59-A6C34878D82A}">
                    <a16:rowId xmlns:a16="http://schemas.microsoft.com/office/drawing/2014/main" val="10000"/>
                  </a:ext>
                </a:extLst>
              </a:tr>
              <a:tr h="478478">
                <a:tc>
                  <a:txBody>
                    <a:bodyPr/>
                    <a:lstStyle/>
                    <a:p>
                      <a:pPr algn="ctr">
                        <a:defRPr sz="1800"/>
                      </a:pPr>
                      <a:r>
                        <a:rPr sz="1400">
                          <a:solidFill>
                            <a:srgbClr val="001D65"/>
                          </a:solidFill>
                        </a:rPr>
                        <a:t>Code generation</a:t>
                      </a:r>
                    </a:p>
                  </a:txBody>
                  <a:tcPr marL="45720" marR="45720" horzOverflow="overflow">
                    <a:lnL w="12700">
                      <a:miter lim="400000"/>
                    </a:lnL>
                    <a:lnR w="12700">
                      <a:miter lim="400000"/>
                    </a:lnR>
                    <a:lnT w="12700">
                      <a:miter lim="400000"/>
                    </a:lnT>
                    <a:lnB w="12700">
                      <a:miter lim="400000"/>
                    </a:lnB>
                    <a:solidFill>
                      <a:srgbClr val="FFFFFF"/>
                    </a:solidFill>
                  </a:tcPr>
                </a:tc>
                <a:extLst>
                  <a:ext uri="{0D108BD9-81ED-4DB2-BD59-A6C34878D82A}">
                    <a16:rowId xmlns:a16="http://schemas.microsoft.com/office/drawing/2014/main" val="10001"/>
                  </a:ext>
                </a:extLst>
              </a:tr>
            </a:tbl>
          </a:graphicData>
        </a:graphic>
      </p:graphicFrame>
      <p:pic>
        <p:nvPicPr>
          <p:cNvPr id="2845" name="Picture 37" descr="Picture 37"/>
          <p:cNvPicPr>
            <a:picLocks noChangeAspect="1"/>
          </p:cNvPicPr>
          <p:nvPr/>
        </p:nvPicPr>
        <p:blipFill>
          <a:blip r:embed="rId5">
            <a:extLst/>
          </a:blip>
          <a:stretch>
            <a:fillRect/>
          </a:stretch>
        </p:blipFill>
        <p:spPr>
          <a:xfrm>
            <a:off x="5108116" y="3056520"/>
            <a:ext cx="1128884" cy="1128884"/>
          </a:xfrm>
          <a:prstGeom prst="rect">
            <a:avLst/>
          </a:prstGeom>
          <a:ln w="12700">
            <a:miter lim="400000"/>
          </a:ln>
        </p:spPr>
      </p:pic>
      <p:pic>
        <p:nvPicPr>
          <p:cNvPr id="2846" name="Picture 38" descr="Picture 38"/>
          <p:cNvPicPr>
            <a:picLocks noChangeAspect="1"/>
          </p:cNvPicPr>
          <p:nvPr/>
        </p:nvPicPr>
        <p:blipFill>
          <a:blip r:embed="rId6">
            <a:extLst/>
          </a:blip>
          <a:stretch>
            <a:fillRect/>
          </a:stretch>
        </p:blipFill>
        <p:spPr>
          <a:xfrm>
            <a:off x="559467" y="3290380"/>
            <a:ext cx="634524" cy="581224"/>
          </a:xfrm>
          <a:prstGeom prst="rect">
            <a:avLst/>
          </a:prstGeom>
          <a:ln w="12700">
            <a:miter lim="400000"/>
          </a:ln>
        </p:spPr>
      </p:pic>
      <p:pic>
        <p:nvPicPr>
          <p:cNvPr id="2847" name="Picture 39" descr="Picture 39"/>
          <p:cNvPicPr>
            <a:picLocks noChangeAspect="1"/>
          </p:cNvPicPr>
          <p:nvPr/>
        </p:nvPicPr>
        <p:blipFill>
          <a:blip r:embed="rId7">
            <a:extLst/>
          </a:blip>
          <a:stretch>
            <a:fillRect/>
          </a:stretch>
        </p:blipFill>
        <p:spPr>
          <a:xfrm>
            <a:off x="1439441" y="3188250"/>
            <a:ext cx="785481" cy="785481"/>
          </a:xfrm>
          <a:prstGeom prst="rect">
            <a:avLst/>
          </a:prstGeom>
          <a:ln w="12700">
            <a:miter lim="400000"/>
          </a:ln>
        </p:spPr>
      </p:pic>
      <p:pic>
        <p:nvPicPr>
          <p:cNvPr id="2848" name="Picture 40" descr="Picture 40"/>
          <p:cNvPicPr>
            <a:picLocks noChangeAspect="1"/>
          </p:cNvPicPr>
          <p:nvPr/>
        </p:nvPicPr>
        <p:blipFill>
          <a:blip r:embed="rId8">
            <a:extLst/>
          </a:blip>
          <a:stretch>
            <a:fillRect/>
          </a:stretch>
        </p:blipFill>
        <p:spPr>
          <a:xfrm>
            <a:off x="7375883" y="1919725"/>
            <a:ext cx="886616" cy="344895"/>
          </a:xfrm>
          <a:prstGeom prst="rect">
            <a:avLst/>
          </a:prstGeom>
          <a:ln w="12700">
            <a:miter lim="400000"/>
          </a:ln>
        </p:spPr>
      </p:pic>
      <p:pic>
        <p:nvPicPr>
          <p:cNvPr id="2849" name="Picture 41" descr="Picture 41"/>
          <p:cNvPicPr>
            <a:picLocks noChangeAspect="1"/>
          </p:cNvPicPr>
          <p:nvPr/>
        </p:nvPicPr>
        <p:blipFill>
          <a:blip r:embed="rId9">
            <a:extLst/>
          </a:blip>
          <a:stretch>
            <a:fillRect/>
          </a:stretch>
        </p:blipFill>
        <p:spPr>
          <a:xfrm>
            <a:off x="7064105" y="3134375"/>
            <a:ext cx="690113" cy="890246"/>
          </a:xfrm>
          <a:prstGeom prst="rect">
            <a:avLst/>
          </a:prstGeom>
          <a:ln w="12700">
            <a:miter lim="400000"/>
          </a:ln>
        </p:spPr>
      </p:pic>
      <p:grpSp>
        <p:nvGrpSpPr>
          <p:cNvPr id="2852" name="Group 4"/>
          <p:cNvGrpSpPr/>
          <p:nvPr/>
        </p:nvGrpSpPr>
        <p:grpSpPr>
          <a:xfrm>
            <a:off x="7908180" y="3130077"/>
            <a:ext cx="812740" cy="919957"/>
            <a:chOff x="0" y="0"/>
            <a:chExt cx="812739" cy="919955"/>
          </a:xfrm>
        </p:grpSpPr>
        <p:pic>
          <p:nvPicPr>
            <p:cNvPr id="2850" name="Picture 42" descr="Picture 42"/>
            <p:cNvPicPr>
              <a:picLocks noChangeAspect="1"/>
            </p:cNvPicPr>
            <p:nvPr/>
          </p:nvPicPr>
          <p:blipFill>
            <a:blip r:embed="rId10">
              <a:extLst/>
            </a:blip>
            <a:stretch>
              <a:fillRect/>
            </a:stretch>
          </p:blipFill>
          <p:spPr>
            <a:xfrm>
              <a:off x="0" y="0"/>
              <a:ext cx="812740" cy="812740"/>
            </a:xfrm>
            <a:prstGeom prst="rect">
              <a:avLst/>
            </a:prstGeom>
            <a:ln w="12700" cap="flat">
              <a:noFill/>
              <a:miter lim="400000"/>
            </a:ln>
            <a:effectLst/>
          </p:spPr>
        </p:pic>
        <p:sp>
          <p:nvSpPr>
            <p:cNvPr id="2851" name="TextBox 3"/>
            <p:cNvSpPr txBox="1"/>
            <p:nvPr/>
          </p:nvSpPr>
          <p:spPr>
            <a:xfrm>
              <a:off x="11082" y="655701"/>
              <a:ext cx="790576" cy="264255"/>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lvl1pPr algn="ctr">
                <a:defRPr sz="1200">
                  <a:solidFill>
                    <a:srgbClr val="808080"/>
                  </a:solidFill>
                </a:defRPr>
              </a:lvl1pPr>
            </a:lstStyle>
            <a:p>
              <a:r>
                <a:t>Swagger</a:t>
              </a:r>
            </a:p>
          </p:txBody>
        </p:sp>
      </p:grpSp>
      <p:pic>
        <p:nvPicPr>
          <p:cNvPr id="2853" name="Picture 5" descr="Picture 5"/>
          <p:cNvPicPr>
            <a:picLocks noChangeAspect="1"/>
          </p:cNvPicPr>
          <p:nvPr/>
        </p:nvPicPr>
        <p:blipFill>
          <a:blip r:embed="rId11">
            <a:extLst/>
          </a:blip>
          <a:stretch>
            <a:fillRect/>
          </a:stretch>
        </p:blipFill>
        <p:spPr>
          <a:xfrm>
            <a:off x="5094890" y="1260381"/>
            <a:ext cx="1141953" cy="1141953"/>
          </a:xfrm>
          <a:prstGeom prst="rect">
            <a:avLst/>
          </a:prstGeom>
          <a:ln w="12700">
            <a:miter lim="400000"/>
          </a:ln>
        </p:spPr>
      </p:pic>
      <p:sp>
        <p:nvSpPr>
          <p:cNvPr id="2854" name="Title 1"/>
          <p:cNvSpPr txBox="1">
            <a:spLocks noGrp="1"/>
          </p:cNvSpPr>
          <p:nvPr>
            <p:ph type="body" sz="quarter" idx="1"/>
          </p:nvPr>
        </p:nvSpPr>
        <p:spPr>
          <a:xfrm>
            <a:off x="125729" y="144463"/>
            <a:ext cx="7768592" cy="1011700"/>
          </a:xfrm>
          <a:prstGeom prst="rect">
            <a:avLst/>
          </a:prstGeom>
        </p:spPr>
        <p:txBody>
          <a:bodyPr/>
          <a:lstStyle>
            <a:lvl1pPr>
              <a:spcBef>
                <a:spcPts val="1100"/>
              </a:spcBef>
              <a:defRPr sz="2300">
                <a:solidFill>
                  <a:srgbClr val="0164FF"/>
                </a:solidFill>
              </a:defRPr>
            </a:lvl1pPr>
          </a:lstStyle>
          <a:p>
            <a:r>
              <a:t>Extensive, Familiar, Open Development Toolset</a:t>
            </a:r>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8" name="Title 1"/>
          <p:cNvSpPr txBox="1">
            <a:spLocks noGrp="1"/>
          </p:cNvSpPr>
          <p:nvPr>
            <p:ph type="title"/>
          </p:nvPr>
        </p:nvSpPr>
        <p:spPr>
          <a:xfrm>
            <a:off x="393398" y="173964"/>
            <a:ext cx="4888961" cy="392416"/>
          </a:xfrm>
          <a:prstGeom prst="rect">
            <a:avLst/>
          </a:prstGeom>
        </p:spPr>
        <p:txBody>
          <a:bodyPr/>
          <a:lstStyle>
            <a:lvl1pPr algn="l" defTabSz="406908">
              <a:defRPr sz="2136">
                <a:solidFill>
                  <a:srgbClr val="0164FF"/>
                </a:solidFill>
              </a:defRPr>
            </a:lvl1pPr>
          </a:lstStyle>
          <a:p>
            <a:r>
              <a:t>User Roles in a Blockchain Project</a:t>
            </a:r>
          </a:p>
        </p:txBody>
      </p:sp>
      <p:grpSp>
        <p:nvGrpSpPr>
          <p:cNvPr id="2862" name="Group 3"/>
          <p:cNvGrpSpPr/>
          <p:nvPr/>
        </p:nvGrpSpPr>
        <p:grpSpPr>
          <a:xfrm>
            <a:off x="1115054" y="653819"/>
            <a:ext cx="7379310" cy="2833827"/>
            <a:chOff x="0" y="0"/>
            <a:chExt cx="7379309" cy="2833826"/>
          </a:xfrm>
        </p:grpSpPr>
        <p:sp>
          <p:nvSpPr>
            <p:cNvPr id="2859" name="Rounded Rectangle 237"/>
            <p:cNvSpPr/>
            <p:nvPr/>
          </p:nvSpPr>
          <p:spPr>
            <a:xfrm>
              <a:off x="0" y="0"/>
              <a:ext cx="7379310" cy="2833827"/>
            </a:xfrm>
            <a:prstGeom prst="roundRect">
              <a:avLst>
                <a:gd name="adj" fmla="val 16667"/>
              </a:avLst>
            </a:prstGeom>
            <a:gradFill flip="none" rotWithShape="1">
              <a:gsLst>
                <a:gs pos="0">
                  <a:srgbClr val="DCEBF6"/>
                </a:gs>
                <a:gs pos="99000">
                  <a:srgbClr val="FFFFFF"/>
                </a:gs>
              </a:gsLst>
              <a:lin ang="16200000" scaled="0"/>
            </a:gra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pPr algn="ctr" defTabSz="342900">
                <a:defRPr sz="1300">
                  <a:solidFill>
                    <a:srgbClr val="FFFFFF"/>
                  </a:solidFill>
                </a:defRPr>
              </a:pPr>
              <a:endParaRPr/>
            </a:p>
          </p:txBody>
        </p:sp>
        <p:sp>
          <p:nvSpPr>
            <p:cNvPr id="2860" name="Content Placeholder 4"/>
            <p:cNvSpPr txBox="1"/>
            <p:nvPr/>
          </p:nvSpPr>
          <p:spPr>
            <a:xfrm>
              <a:off x="1185900" y="140340"/>
              <a:ext cx="6080290" cy="2348256"/>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p>
              <a:pPr marL="228593" indent="-228593" defTabSz="914378">
                <a:buSzPct val="100000"/>
                <a:buFont typeface="Arial"/>
                <a:buChar char="–"/>
                <a:defRPr sz="1400">
                  <a:solidFill>
                    <a:srgbClr val="00B0F0"/>
                  </a:solidFill>
                </a:defRPr>
              </a:pPr>
              <a:r>
                <a:t>Network Service Provider</a:t>
              </a:r>
            </a:p>
            <a:p>
              <a:pPr marL="571493" lvl="1" indent="-228593" defTabSz="914378">
                <a:buSzPct val="100000"/>
                <a:buFont typeface="Arial"/>
                <a:buChar char="–"/>
                <a:defRPr sz="1400" b="1">
                  <a:solidFill>
                    <a:srgbClr val="5A5A5A"/>
                  </a:solidFill>
                </a:defRPr>
              </a:pPr>
              <a:r>
                <a:t>Governs</a:t>
              </a:r>
              <a:r>
                <a:rPr b="0"/>
                <a:t> the network: channels, membership etc.</a:t>
              </a:r>
            </a:p>
            <a:p>
              <a:pPr marL="571493" lvl="1" indent="-228593" defTabSz="914378">
                <a:buSzPct val="100000"/>
                <a:buFont typeface="Arial"/>
                <a:buChar char="–"/>
                <a:defRPr sz="1400">
                  <a:solidFill>
                    <a:srgbClr val="5A5A5A"/>
                  </a:solidFill>
                </a:defRPr>
              </a:pPr>
              <a:r>
                <a:t>A consortium of network members or designated authority</a:t>
              </a:r>
            </a:p>
            <a:p>
              <a:pPr marL="571493" lvl="1" indent="-228593" defTabSz="914378">
                <a:spcBef>
                  <a:spcPts val="100"/>
                </a:spcBef>
                <a:buSzPct val="100000"/>
                <a:buFont typeface="Arial"/>
                <a:buChar char="–"/>
                <a:defRPr sz="1400">
                  <a:solidFill>
                    <a:srgbClr val="5A5A5A"/>
                  </a:solidFill>
                </a:defRPr>
              </a:pPr>
              <a:endParaRPr/>
            </a:p>
            <a:p>
              <a:pPr marL="228593" indent="-228593" defTabSz="914378">
                <a:buSzPct val="100000"/>
                <a:buFont typeface="Arial"/>
                <a:buChar char="–"/>
                <a:defRPr sz="1400">
                  <a:solidFill>
                    <a:srgbClr val="00B050"/>
                  </a:solidFill>
                </a:defRPr>
              </a:pPr>
              <a:r>
                <a:t>Network Service Consumer</a:t>
              </a:r>
            </a:p>
            <a:p>
              <a:pPr marL="571493" lvl="1" indent="-228593" defTabSz="914378">
                <a:buSzPct val="100000"/>
                <a:buFont typeface="Arial"/>
                <a:buChar char="–"/>
                <a:defRPr sz="1400" b="1">
                  <a:solidFill>
                    <a:srgbClr val="5A5A5A"/>
                  </a:solidFill>
                </a:defRPr>
              </a:pPr>
              <a:r>
                <a:t>Operates</a:t>
              </a:r>
              <a:r>
                <a:rPr b="0"/>
                <a:t> a set of peers and certificate authorities on the network</a:t>
              </a:r>
            </a:p>
            <a:p>
              <a:pPr marL="571493" lvl="1" indent="-228593" defTabSz="914378">
                <a:buSzPct val="100000"/>
                <a:buFont typeface="Arial"/>
                <a:buChar char="–"/>
                <a:defRPr sz="1400">
                  <a:solidFill>
                    <a:srgbClr val="5A5A5A"/>
                  </a:solidFill>
                </a:defRPr>
              </a:pPr>
              <a:r>
                <a:t>Represents an organization on the business network</a:t>
              </a:r>
            </a:p>
            <a:p>
              <a:pPr marL="228593" indent="-228593" defTabSz="914378">
                <a:spcBef>
                  <a:spcPts val="100"/>
                </a:spcBef>
                <a:buSzPct val="100000"/>
                <a:buFont typeface="Arial"/>
                <a:buChar char="–"/>
                <a:defRPr sz="1400">
                  <a:solidFill>
                    <a:srgbClr val="5A5A5A"/>
                  </a:solidFill>
                </a:defRPr>
              </a:pPr>
              <a:endParaRPr/>
            </a:p>
            <a:p>
              <a:pPr marL="228593" indent="-228593" defTabSz="914378">
                <a:buSzPct val="100000"/>
                <a:buFont typeface="Arial"/>
                <a:buChar char="–"/>
                <a:defRPr sz="1400">
                  <a:solidFill>
                    <a:srgbClr val="FF866A"/>
                  </a:solidFill>
                </a:defRPr>
              </a:pPr>
              <a:r>
                <a:t>Business Service Provider</a:t>
              </a:r>
            </a:p>
            <a:p>
              <a:pPr marL="571493" lvl="1" indent="-228593" defTabSz="914378">
                <a:buSzPct val="100000"/>
                <a:buFont typeface="Arial"/>
                <a:buChar char="–"/>
                <a:defRPr sz="1400" b="1">
                  <a:solidFill>
                    <a:srgbClr val="5A5A5A"/>
                  </a:solidFill>
                </a:defRPr>
              </a:pPr>
              <a:r>
                <a:t>Develops</a:t>
              </a:r>
              <a:r>
                <a:rPr b="0"/>
                <a:t> blockchain business applications</a:t>
              </a:r>
            </a:p>
            <a:p>
              <a:pPr marL="571493" lvl="1" indent="-228593" defTabSz="914378">
                <a:buSzPct val="100000"/>
                <a:buFont typeface="Arial"/>
                <a:buChar char="–"/>
                <a:defRPr sz="1400">
                  <a:solidFill>
                    <a:srgbClr val="5A5A5A"/>
                  </a:solidFill>
                </a:defRPr>
              </a:pPr>
              <a:r>
                <a:t>Includes transaction, app server, integration and presentation logic</a:t>
              </a:r>
            </a:p>
          </p:txBody>
        </p:sp>
        <p:sp>
          <p:nvSpPr>
            <p:cNvPr id="2861" name="TextBox 220"/>
            <p:cNvSpPr txBox="1"/>
            <p:nvPr/>
          </p:nvSpPr>
          <p:spPr>
            <a:xfrm>
              <a:off x="553632" y="480835"/>
              <a:ext cx="417325" cy="20241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lvl1pPr>
                <a:defRPr sz="800">
                  <a:solidFill>
                    <a:srgbClr val="FFFFFF"/>
                  </a:solidFill>
                </a:defRPr>
              </a:lvl1pPr>
            </a:lstStyle>
            <a:p>
              <a:r>
                <a:t>NSP</a:t>
              </a:r>
            </a:p>
          </p:txBody>
        </p:sp>
      </p:grpSp>
      <p:pic>
        <p:nvPicPr>
          <p:cNvPr id="2863" name="Picture 20" descr="Picture 20"/>
          <p:cNvPicPr>
            <a:picLocks noChangeAspect="1"/>
          </p:cNvPicPr>
          <p:nvPr/>
        </p:nvPicPr>
        <p:blipFill>
          <a:blip r:embed="rId3">
            <a:extLst/>
          </a:blip>
          <a:stretch>
            <a:fillRect/>
          </a:stretch>
        </p:blipFill>
        <p:spPr>
          <a:xfrm>
            <a:off x="1668685" y="1742494"/>
            <a:ext cx="424651" cy="638533"/>
          </a:xfrm>
          <a:prstGeom prst="rect">
            <a:avLst/>
          </a:prstGeom>
          <a:ln w="12700">
            <a:miter lim="400000"/>
          </a:ln>
        </p:spPr>
      </p:pic>
      <p:grpSp>
        <p:nvGrpSpPr>
          <p:cNvPr id="2867" name="Group 2"/>
          <p:cNvGrpSpPr/>
          <p:nvPr/>
        </p:nvGrpSpPr>
        <p:grpSpPr>
          <a:xfrm>
            <a:off x="890438" y="3741685"/>
            <a:ext cx="8253563" cy="920457"/>
            <a:chOff x="0" y="0"/>
            <a:chExt cx="8253561" cy="920456"/>
          </a:xfrm>
        </p:grpSpPr>
        <p:sp>
          <p:nvSpPr>
            <p:cNvPr id="2864" name="Rounded Rectangle 239"/>
            <p:cNvSpPr/>
            <p:nvPr/>
          </p:nvSpPr>
          <p:spPr>
            <a:xfrm>
              <a:off x="-1" y="0"/>
              <a:ext cx="7972942" cy="920457"/>
            </a:xfrm>
            <a:prstGeom prst="roundRect">
              <a:avLst>
                <a:gd name="adj" fmla="val 16667"/>
              </a:avLst>
            </a:prstGeom>
            <a:gradFill flip="none" rotWithShape="1">
              <a:gsLst>
                <a:gs pos="0">
                  <a:srgbClr val="DCEBF6"/>
                </a:gs>
                <a:gs pos="99000">
                  <a:srgbClr val="FFFFFF"/>
                </a:gs>
              </a:gsLst>
              <a:lin ang="16200000" scaled="0"/>
            </a:gra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pPr algn="ctr" defTabSz="342900">
                <a:defRPr sz="1300">
                  <a:solidFill>
                    <a:srgbClr val="FFFFFF"/>
                  </a:solidFill>
                </a:defRPr>
              </a:pPr>
              <a:endParaRPr/>
            </a:p>
          </p:txBody>
        </p:sp>
        <p:sp>
          <p:nvSpPr>
            <p:cNvPr id="2865" name="Content Placeholder 4"/>
            <p:cNvSpPr txBox="1"/>
            <p:nvPr/>
          </p:nvSpPr>
          <p:spPr>
            <a:xfrm>
              <a:off x="725343" y="149351"/>
              <a:ext cx="3563334" cy="53755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lvl1pPr marL="228593" indent="-228593" defTabSz="914378">
                <a:buSzPct val="100000"/>
                <a:buFont typeface="Arial"/>
                <a:buChar char="–"/>
                <a:defRPr sz="1200">
                  <a:solidFill>
                    <a:srgbClr val="FF0000"/>
                  </a:solidFill>
                </a:defRPr>
              </a:lvl1pPr>
              <a:lvl2pPr marL="571493" indent="-228593" defTabSz="914378">
                <a:buSzPct val="100000"/>
                <a:buFont typeface="Arial"/>
                <a:buChar char="–"/>
                <a:defRPr sz="1200">
                  <a:solidFill>
                    <a:srgbClr val="5A5A5A"/>
                  </a:solidFill>
                </a:defRPr>
              </a:lvl2pPr>
            </a:lstStyle>
            <a:p>
              <a:r>
                <a:t>Business Service Consumer</a:t>
              </a:r>
            </a:p>
            <a:p>
              <a:pPr lvl="1"/>
              <a:r>
                <a:t>Hosts application and integration logic which invokes blockchain transactions</a:t>
              </a:r>
            </a:p>
          </p:txBody>
        </p:sp>
        <p:sp>
          <p:nvSpPr>
            <p:cNvPr id="2866" name="Content Placeholder 4"/>
            <p:cNvSpPr txBox="1"/>
            <p:nvPr/>
          </p:nvSpPr>
          <p:spPr>
            <a:xfrm>
              <a:off x="5099764" y="180918"/>
              <a:ext cx="3153798" cy="53755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lvl1pPr marL="228593" indent="-228593" defTabSz="914378">
                <a:buSzPct val="100000"/>
                <a:buFont typeface="Arial"/>
                <a:buChar char="–"/>
                <a:defRPr sz="1200">
                  <a:solidFill>
                    <a:srgbClr val="7030A0"/>
                  </a:solidFill>
                </a:defRPr>
              </a:lvl1pPr>
              <a:lvl2pPr marL="571493" indent="-228593" defTabSz="914378">
                <a:buSzPct val="100000"/>
                <a:buFont typeface="Arial"/>
                <a:buChar char="–"/>
                <a:defRPr sz="1200">
                  <a:solidFill>
                    <a:srgbClr val="5A5A5A"/>
                  </a:solidFill>
                </a:defRPr>
              </a:lvl2pPr>
            </a:lstStyle>
            <a:p>
              <a:r>
                <a:t>End-user</a:t>
              </a:r>
            </a:p>
            <a:p>
              <a:pPr lvl="1"/>
              <a:r>
                <a:t>Runs presentation logic e.g. on mobile device or dashboard</a:t>
              </a:r>
            </a:p>
          </p:txBody>
        </p:sp>
      </p:grpSp>
      <p:sp>
        <p:nvSpPr>
          <p:cNvPr id="2868" name="TextBox 1"/>
          <p:cNvSpPr txBox="1"/>
          <p:nvPr/>
        </p:nvSpPr>
        <p:spPr>
          <a:xfrm>
            <a:off x="5530255" y="4811493"/>
            <a:ext cx="3398643" cy="276539"/>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sz="1300">
                <a:solidFill>
                  <a:schemeClr val="accent4"/>
                </a:solidFill>
              </a:defRPr>
            </a:lvl1pPr>
          </a:lstStyle>
          <a:p>
            <a:r>
              <a:t>A single organization may play multiple roles!</a:t>
            </a:r>
          </a:p>
        </p:txBody>
      </p:sp>
      <p:pic>
        <p:nvPicPr>
          <p:cNvPr id="2869" name="Picture 23" descr="Picture 23"/>
          <p:cNvPicPr>
            <a:picLocks noChangeAspect="1"/>
          </p:cNvPicPr>
          <p:nvPr/>
        </p:nvPicPr>
        <p:blipFill>
          <a:blip r:embed="rId4">
            <a:extLst/>
          </a:blip>
          <a:stretch>
            <a:fillRect/>
          </a:stretch>
        </p:blipFill>
        <p:spPr>
          <a:xfrm>
            <a:off x="1668685" y="2675158"/>
            <a:ext cx="424651" cy="638533"/>
          </a:xfrm>
          <a:prstGeom prst="rect">
            <a:avLst/>
          </a:prstGeom>
          <a:ln w="12700">
            <a:miter lim="400000"/>
          </a:ln>
        </p:spPr>
      </p:pic>
      <p:pic>
        <p:nvPicPr>
          <p:cNvPr id="2870" name="Picture 17" descr="Picture 17"/>
          <p:cNvPicPr>
            <a:picLocks noChangeAspect="1"/>
          </p:cNvPicPr>
          <p:nvPr/>
        </p:nvPicPr>
        <p:blipFill>
          <a:blip r:embed="rId5">
            <a:extLst/>
          </a:blip>
          <a:stretch>
            <a:fillRect/>
          </a:stretch>
        </p:blipFill>
        <p:spPr>
          <a:xfrm>
            <a:off x="1668685" y="794158"/>
            <a:ext cx="424651" cy="638533"/>
          </a:xfrm>
          <a:prstGeom prst="rect">
            <a:avLst/>
          </a:prstGeom>
          <a:ln w="12700">
            <a:miter lim="400000"/>
          </a:ln>
        </p:spPr>
      </p:pic>
      <p:pic>
        <p:nvPicPr>
          <p:cNvPr id="2871" name="Picture 34" descr="Picture 34"/>
          <p:cNvPicPr>
            <a:picLocks noChangeAspect="1"/>
          </p:cNvPicPr>
          <p:nvPr/>
        </p:nvPicPr>
        <p:blipFill>
          <a:blip r:embed="rId6">
            <a:extLst/>
          </a:blip>
          <a:stretch>
            <a:fillRect/>
          </a:stretch>
        </p:blipFill>
        <p:spPr>
          <a:xfrm>
            <a:off x="5497257" y="3856535"/>
            <a:ext cx="424651" cy="638533"/>
          </a:xfrm>
          <a:prstGeom prst="rect">
            <a:avLst/>
          </a:prstGeom>
          <a:ln w="12700">
            <a:miter lim="400000"/>
          </a:ln>
        </p:spPr>
      </p:pic>
      <p:pic>
        <p:nvPicPr>
          <p:cNvPr id="2872" name="Picture 31" descr="Picture 31"/>
          <p:cNvPicPr>
            <a:picLocks noChangeAspect="1"/>
          </p:cNvPicPr>
          <p:nvPr/>
        </p:nvPicPr>
        <p:blipFill>
          <a:blip r:embed="rId7">
            <a:extLst/>
          </a:blip>
          <a:stretch>
            <a:fillRect/>
          </a:stretch>
        </p:blipFill>
        <p:spPr>
          <a:xfrm>
            <a:off x="1100236" y="3867913"/>
            <a:ext cx="424651" cy="638533"/>
          </a:xfrm>
          <a:prstGeom prst="rect">
            <a:avLst/>
          </a:prstGeom>
          <a:ln w="12700">
            <a:miter lim="400000"/>
          </a:ln>
        </p:spPr>
      </p:pic>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6" name="Title 1"/>
          <p:cNvSpPr txBox="1">
            <a:spLocks noGrp="1"/>
          </p:cNvSpPr>
          <p:nvPr>
            <p:ph type="title"/>
          </p:nvPr>
        </p:nvSpPr>
        <p:spPr>
          <a:xfrm>
            <a:off x="393396" y="173964"/>
            <a:ext cx="6445711" cy="392416"/>
          </a:xfrm>
          <a:prstGeom prst="rect">
            <a:avLst/>
          </a:prstGeom>
        </p:spPr>
        <p:txBody>
          <a:bodyPr/>
          <a:lstStyle>
            <a:lvl1pPr algn="l" defTabSz="406908">
              <a:defRPr sz="2136">
                <a:solidFill>
                  <a:srgbClr val="0164FF"/>
                </a:solidFill>
              </a:defRPr>
            </a:lvl1pPr>
          </a:lstStyle>
          <a:p>
            <a:r>
              <a:t>The Developer Role in a Blockchain Project</a:t>
            </a:r>
          </a:p>
        </p:txBody>
      </p:sp>
      <p:grpSp>
        <p:nvGrpSpPr>
          <p:cNvPr id="2880" name="Group 3"/>
          <p:cNvGrpSpPr/>
          <p:nvPr/>
        </p:nvGrpSpPr>
        <p:grpSpPr>
          <a:xfrm>
            <a:off x="1115054" y="653819"/>
            <a:ext cx="7379310" cy="2833827"/>
            <a:chOff x="0" y="0"/>
            <a:chExt cx="7379309" cy="2833826"/>
          </a:xfrm>
        </p:grpSpPr>
        <p:sp>
          <p:nvSpPr>
            <p:cNvPr id="2877" name="Rounded Rectangle 237"/>
            <p:cNvSpPr/>
            <p:nvPr/>
          </p:nvSpPr>
          <p:spPr>
            <a:xfrm>
              <a:off x="0" y="0"/>
              <a:ext cx="7379310" cy="2833827"/>
            </a:xfrm>
            <a:prstGeom prst="roundRect">
              <a:avLst>
                <a:gd name="adj" fmla="val 16667"/>
              </a:avLst>
            </a:prstGeom>
            <a:gradFill flip="none" rotWithShape="1">
              <a:gsLst>
                <a:gs pos="0">
                  <a:srgbClr val="DCEBF6"/>
                </a:gs>
                <a:gs pos="99000">
                  <a:srgbClr val="FFFFFF"/>
                </a:gs>
              </a:gsLst>
              <a:lin ang="16200000" scaled="0"/>
            </a:gra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pPr algn="ctr" defTabSz="342900">
                <a:defRPr sz="1300">
                  <a:solidFill>
                    <a:srgbClr val="FFFFFF"/>
                  </a:solidFill>
                </a:defRPr>
              </a:pPr>
              <a:endParaRPr/>
            </a:p>
          </p:txBody>
        </p:sp>
        <p:sp>
          <p:nvSpPr>
            <p:cNvPr id="2878" name="Content Placeholder 4"/>
            <p:cNvSpPr txBox="1"/>
            <p:nvPr/>
          </p:nvSpPr>
          <p:spPr>
            <a:xfrm>
              <a:off x="1185900" y="140340"/>
              <a:ext cx="6080290" cy="2348256"/>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p>
              <a:pPr marL="228593" indent="-228593" defTabSz="914378">
                <a:buSzPct val="100000"/>
                <a:buFont typeface="Arial"/>
                <a:buChar char="–"/>
                <a:defRPr sz="1400">
                  <a:solidFill>
                    <a:srgbClr val="00B0F0"/>
                  </a:solidFill>
                </a:defRPr>
              </a:pPr>
              <a:r>
                <a:t>Network Service Provider</a:t>
              </a:r>
            </a:p>
            <a:p>
              <a:pPr marL="571493" lvl="1" indent="-228593" defTabSz="914378">
                <a:buSzPct val="100000"/>
                <a:buFont typeface="Arial"/>
                <a:buChar char="–"/>
                <a:defRPr sz="1400" b="1">
                  <a:solidFill>
                    <a:srgbClr val="5A5A5A"/>
                  </a:solidFill>
                </a:defRPr>
              </a:pPr>
              <a:r>
                <a:t>Governs</a:t>
              </a:r>
              <a:r>
                <a:rPr b="0"/>
                <a:t> the network: channels, membership etc.</a:t>
              </a:r>
            </a:p>
            <a:p>
              <a:pPr marL="571493" lvl="1" indent="-228593" defTabSz="914378">
                <a:buSzPct val="100000"/>
                <a:buFont typeface="Arial"/>
                <a:buChar char="–"/>
                <a:defRPr sz="1400">
                  <a:solidFill>
                    <a:srgbClr val="5A5A5A"/>
                  </a:solidFill>
                </a:defRPr>
              </a:pPr>
              <a:r>
                <a:t>A consortium of network members or designated authority</a:t>
              </a:r>
            </a:p>
            <a:p>
              <a:pPr marL="571493" lvl="1" indent="-228593" defTabSz="914378">
                <a:spcBef>
                  <a:spcPts val="100"/>
                </a:spcBef>
                <a:buSzPct val="100000"/>
                <a:buFont typeface="Arial"/>
                <a:buChar char="–"/>
                <a:defRPr sz="1400">
                  <a:solidFill>
                    <a:srgbClr val="5A5A5A"/>
                  </a:solidFill>
                </a:defRPr>
              </a:pPr>
              <a:endParaRPr/>
            </a:p>
            <a:p>
              <a:pPr marL="228593" indent="-228593" defTabSz="914378">
                <a:buSzPct val="100000"/>
                <a:buFont typeface="Arial"/>
                <a:buChar char="–"/>
                <a:defRPr sz="1400">
                  <a:solidFill>
                    <a:srgbClr val="00B050"/>
                  </a:solidFill>
                </a:defRPr>
              </a:pPr>
              <a:r>
                <a:t>Network Service Consumer</a:t>
              </a:r>
            </a:p>
            <a:p>
              <a:pPr marL="571493" lvl="1" indent="-228593" defTabSz="914378">
                <a:buSzPct val="100000"/>
                <a:buFont typeface="Arial"/>
                <a:buChar char="–"/>
                <a:defRPr sz="1400" b="1">
                  <a:solidFill>
                    <a:srgbClr val="5A5A5A"/>
                  </a:solidFill>
                </a:defRPr>
              </a:pPr>
              <a:r>
                <a:t>Operates</a:t>
              </a:r>
              <a:r>
                <a:rPr b="0"/>
                <a:t> a set of peers and certificate authorities on the network</a:t>
              </a:r>
            </a:p>
            <a:p>
              <a:pPr marL="571493" lvl="1" indent="-228593" defTabSz="914378">
                <a:buSzPct val="100000"/>
                <a:buFont typeface="Arial"/>
                <a:buChar char="–"/>
                <a:defRPr sz="1400">
                  <a:solidFill>
                    <a:srgbClr val="5A5A5A"/>
                  </a:solidFill>
                </a:defRPr>
              </a:pPr>
              <a:r>
                <a:t>Represents an organization on the business network</a:t>
              </a:r>
            </a:p>
            <a:p>
              <a:pPr marL="228593" indent="-228593" defTabSz="914378">
                <a:spcBef>
                  <a:spcPts val="100"/>
                </a:spcBef>
                <a:buSzPct val="100000"/>
                <a:buFont typeface="Arial"/>
                <a:buChar char="–"/>
                <a:defRPr sz="1400">
                  <a:solidFill>
                    <a:srgbClr val="5A5A5A"/>
                  </a:solidFill>
                </a:defRPr>
              </a:pPr>
              <a:endParaRPr/>
            </a:p>
            <a:p>
              <a:pPr marL="228593" indent="-228593" defTabSz="914378">
                <a:buSzPct val="100000"/>
                <a:buFont typeface="Arial"/>
                <a:buChar char="–"/>
                <a:defRPr sz="1400">
                  <a:solidFill>
                    <a:srgbClr val="FF866A"/>
                  </a:solidFill>
                </a:defRPr>
              </a:pPr>
              <a:r>
                <a:t>Business Service Provider</a:t>
              </a:r>
            </a:p>
            <a:p>
              <a:pPr marL="571493" lvl="1" indent="-228593" defTabSz="914378">
                <a:buSzPct val="100000"/>
                <a:buFont typeface="Arial"/>
                <a:buChar char="–"/>
                <a:defRPr sz="1400" b="1">
                  <a:solidFill>
                    <a:srgbClr val="5A5A5A"/>
                  </a:solidFill>
                </a:defRPr>
              </a:pPr>
              <a:r>
                <a:t>Develops</a:t>
              </a:r>
              <a:r>
                <a:rPr b="0"/>
                <a:t> blockchain business applications</a:t>
              </a:r>
            </a:p>
            <a:p>
              <a:pPr marL="571493" lvl="1" indent="-228593" defTabSz="914378">
                <a:buSzPct val="100000"/>
                <a:buFont typeface="Arial"/>
                <a:buChar char="–"/>
                <a:defRPr sz="1400">
                  <a:solidFill>
                    <a:srgbClr val="5A5A5A"/>
                  </a:solidFill>
                </a:defRPr>
              </a:pPr>
              <a:r>
                <a:t>Includes transaction, app server, integration and presentation logic</a:t>
              </a:r>
            </a:p>
          </p:txBody>
        </p:sp>
        <p:sp>
          <p:nvSpPr>
            <p:cNvPr id="2879" name="TextBox 220"/>
            <p:cNvSpPr txBox="1"/>
            <p:nvPr/>
          </p:nvSpPr>
          <p:spPr>
            <a:xfrm>
              <a:off x="553632" y="480835"/>
              <a:ext cx="417325" cy="20241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lvl1pPr>
                <a:defRPr sz="800">
                  <a:solidFill>
                    <a:srgbClr val="FFFFFF"/>
                  </a:solidFill>
                </a:defRPr>
              </a:lvl1pPr>
            </a:lstStyle>
            <a:p>
              <a:r>
                <a:t>NSP</a:t>
              </a:r>
            </a:p>
          </p:txBody>
        </p:sp>
      </p:grpSp>
      <p:pic>
        <p:nvPicPr>
          <p:cNvPr id="2881" name="Picture 20" descr="Picture 20"/>
          <p:cNvPicPr>
            <a:picLocks noChangeAspect="1"/>
          </p:cNvPicPr>
          <p:nvPr/>
        </p:nvPicPr>
        <p:blipFill>
          <a:blip r:embed="rId3">
            <a:extLst/>
          </a:blip>
          <a:stretch>
            <a:fillRect/>
          </a:stretch>
        </p:blipFill>
        <p:spPr>
          <a:xfrm>
            <a:off x="1668685" y="1742494"/>
            <a:ext cx="424651" cy="638533"/>
          </a:xfrm>
          <a:prstGeom prst="rect">
            <a:avLst/>
          </a:prstGeom>
          <a:ln w="12700">
            <a:miter lim="400000"/>
          </a:ln>
        </p:spPr>
      </p:pic>
      <p:grpSp>
        <p:nvGrpSpPr>
          <p:cNvPr id="2885" name="Group 2"/>
          <p:cNvGrpSpPr/>
          <p:nvPr/>
        </p:nvGrpSpPr>
        <p:grpSpPr>
          <a:xfrm>
            <a:off x="890438" y="3741685"/>
            <a:ext cx="8253563" cy="920457"/>
            <a:chOff x="0" y="0"/>
            <a:chExt cx="8253561" cy="920456"/>
          </a:xfrm>
        </p:grpSpPr>
        <p:sp>
          <p:nvSpPr>
            <p:cNvPr id="2882" name="Rounded Rectangle 239"/>
            <p:cNvSpPr/>
            <p:nvPr/>
          </p:nvSpPr>
          <p:spPr>
            <a:xfrm>
              <a:off x="-1" y="0"/>
              <a:ext cx="7972942" cy="920457"/>
            </a:xfrm>
            <a:prstGeom prst="roundRect">
              <a:avLst>
                <a:gd name="adj" fmla="val 16667"/>
              </a:avLst>
            </a:prstGeom>
            <a:gradFill flip="none" rotWithShape="1">
              <a:gsLst>
                <a:gs pos="0">
                  <a:srgbClr val="DCEBF6"/>
                </a:gs>
                <a:gs pos="99000">
                  <a:srgbClr val="FFFFFF"/>
                </a:gs>
              </a:gsLst>
              <a:lin ang="16200000" scaled="0"/>
            </a:gra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pPr algn="ctr" defTabSz="342900">
                <a:defRPr sz="1300">
                  <a:solidFill>
                    <a:srgbClr val="FFFFFF"/>
                  </a:solidFill>
                </a:defRPr>
              </a:pPr>
              <a:endParaRPr/>
            </a:p>
          </p:txBody>
        </p:sp>
        <p:sp>
          <p:nvSpPr>
            <p:cNvPr id="2883" name="Content Placeholder 4"/>
            <p:cNvSpPr txBox="1"/>
            <p:nvPr/>
          </p:nvSpPr>
          <p:spPr>
            <a:xfrm>
              <a:off x="725343" y="149351"/>
              <a:ext cx="3563334" cy="53755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lvl1pPr marL="228593" indent="-228593" defTabSz="914378">
                <a:buSzPct val="100000"/>
                <a:buFont typeface="Arial"/>
                <a:buChar char="–"/>
                <a:defRPr sz="1200">
                  <a:solidFill>
                    <a:srgbClr val="FF0000"/>
                  </a:solidFill>
                </a:defRPr>
              </a:lvl1pPr>
              <a:lvl2pPr marL="571493" indent="-228593" defTabSz="914378">
                <a:buSzPct val="100000"/>
                <a:buFont typeface="Arial"/>
                <a:buChar char="–"/>
                <a:defRPr sz="1200">
                  <a:solidFill>
                    <a:srgbClr val="5A5A5A"/>
                  </a:solidFill>
                </a:defRPr>
              </a:lvl2pPr>
            </a:lstStyle>
            <a:p>
              <a:r>
                <a:t>Business Service Consumer</a:t>
              </a:r>
            </a:p>
            <a:p>
              <a:pPr lvl="1"/>
              <a:r>
                <a:t>Hosts application and integration logic which invokes blockchain transactions</a:t>
              </a:r>
            </a:p>
          </p:txBody>
        </p:sp>
        <p:sp>
          <p:nvSpPr>
            <p:cNvPr id="2884" name="Content Placeholder 4"/>
            <p:cNvSpPr txBox="1"/>
            <p:nvPr/>
          </p:nvSpPr>
          <p:spPr>
            <a:xfrm>
              <a:off x="5099764" y="180918"/>
              <a:ext cx="3153798" cy="53755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lvl1pPr marL="228593" indent="-228593" defTabSz="914378">
                <a:buSzPct val="100000"/>
                <a:buFont typeface="Arial"/>
                <a:buChar char="–"/>
                <a:defRPr sz="1200">
                  <a:solidFill>
                    <a:srgbClr val="7030A0"/>
                  </a:solidFill>
                </a:defRPr>
              </a:lvl1pPr>
              <a:lvl2pPr marL="571493" indent="-228593" defTabSz="914378">
                <a:buSzPct val="100000"/>
                <a:buFont typeface="Arial"/>
                <a:buChar char="–"/>
                <a:defRPr sz="1200">
                  <a:solidFill>
                    <a:srgbClr val="5A5A5A"/>
                  </a:solidFill>
                </a:defRPr>
              </a:lvl2pPr>
            </a:lstStyle>
            <a:p>
              <a:r>
                <a:t>End-user</a:t>
              </a:r>
            </a:p>
            <a:p>
              <a:pPr lvl="1"/>
              <a:r>
                <a:t>Runs presentation logic e.g. on mobile device or dashboard</a:t>
              </a:r>
            </a:p>
          </p:txBody>
        </p:sp>
      </p:grpSp>
      <p:sp>
        <p:nvSpPr>
          <p:cNvPr id="2886" name="TextBox 1"/>
          <p:cNvSpPr txBox="1"/>
          <p:nvPr/>
        </p:nvSpPr>
        <p:spPr>
          <a:xfrm>
            <a:off x="5530255" y="4811493"/>
            <a:ext cx="3398643" cy="276539"/>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sz="1300">
                <a:solidFill>
                  <a:schemeClr val="accent4"/>
                </a:solidFill>
              </a:defRPr>
            </a:lvl1pPr>
          </a:lstStyle>
          <a:p>
            <a:r>
              <a:t>A single organization may play multiple roles!</a:t>
            </a:r>
          </a:p>
        </p:txBody>
      </p:sp>
      <p:pic>
        <p:nvPicPr>
          <p:cNvPr id="2887" name="Picture 23" descr="Picture 23"/>
          <p:cNvPicPr>
            <a:picLocks noChangeAspect="1"/>
          </p:cNvPicPr>
          <p:nvPr/>
        </p:nvPicPr>
        <p:blipFill>
          <a:blip r:embed="rId4">
            <a:extLst/>
          </a:blip>
          <a:stretch>
            <a:fillRect/>
          </a:stretch>
        </p:blipFill>
        <p:spPr>
          <a:xfrm>
            <a:off x="1668685" y="2675158"/>
            <a:ext cx="424651" cy="638533"/>
          </a:xfrm>
          <a:prstGeom prst="rect">
            <a:avLst/>
          </a:prstGeom>
          <a:ln w="12700">
            <a:miter lim="400000"/>
          </a:ln>
        </p:spPr>
      </p:pic>
      <p:pic>
        <p:nvPicPr>
          <p:cNvPr id="2888" name="Picture 17" descr="Picture 17"/>
          <p:cNvPicPr>
            <a:picLocks noChangeAspect="1"/>
          </p:cNvPicPr>
          <p:nvPr/>
        </p:nvPicPr>
        <p:blipFill>
          <a:blip r:embed="rId5">
            <a:extLst/>
          </a:blip>
          <a:stretch>
            <a:fillRect/>
          </a:stretch>
        </p:blipFill>
        <p:spPr>
          <a:xfrm>
            <a:off x="1668685" y="794158"/>
            <a:ext cx="424651" cy="638533"/>
          </a:xfrm>
          <a:prstGeom prst="rect">
            <a:avLst/>
          </a:prstGeom>
          <a:ln w="12700">
            <a:miter lim="400000"/>
          </a:ln>
        </p:spPr>
      </p:pic>
      <p:pic>
        <p:nvPicPr>
          <p:cNvPr id="2889" name="Picture 34" descr="Picture 34"/>
          <p:cNvPicPr>
            <a:picLocks noChangeAspect="1"/>
          </p:cNvPicPr>
          <p:nvPr/>
        </p:nvPicPr>
        <p:blipFill>
          <a:blip r:embed="rId6">
            <a:extLst/>
          </a:blip>
          <a:stretch>
            <a:fillRect/>
          </a:stretch>
        </p:blipFill>
        <p:spPr>
          <a:xfrm>
            <a:off x="5497257" y="3856535"/>
            <a:ext cx="424651" cy="638533"/>
          </a:xfrm>
          <a:prstGeom prst="rect">
            <a:avLst/>
          </a:prstGeom>
          <a:ln w="12700">
            <a:miter lim="400000"/>
          </a:ln>
        </p:spPr>
      </p:pic>
      <p:pic>
        <p:nvPicPr>
          <p:cNvPr id="2890" name="Picture 31" descr="Picture 31"/>
          <p:cNvPicPr>
            <a:picLocks noChangeAspect="1"/>
          </p:cNvPicPr>
          <p:nvPr/>
        </p:nvPicPr>
        <p:blipFill>
          <a:blip r:embed="rId7">
            <a:extLst/>
          </a:blip>
          <a:stretch>
            <a:fillRect/>
          </a:stretch>
        </p:blipFill>
        <p:spPr>
          <a:xfrm>
            <a:off x="1100236" y="3867913"/>
            <a:ext cx="424651" cy="638533"/>
          </a:xfrm>
          <a:prstGeom prst="rect">
            <a:avLst/>
          </a:prstGeom>
          <a:ln w="12700">
            <a:miter lim="400000"/>
          </a:ln>
        </p:spPr>
      </p:pic>
      <p:sp>
        <p:nvSpPr>
          <p:cNvPr id="2891" name="Oval 26"/>
          <p:cNvSpPr/>
          <p:nvPr/>
        </p:nvSpPr>
        <p:spPr>
          <a:xfrm>
            <a:off x="725473" y="2563877"/>
            <a:ext cx="7995334" cy="1008079"/>
          </a:xfrm>
          <a:prstGeom prst="ellipse">
            <a:avLst/>
          </a:prstGeom>
          <a:ln w="19050">
            <a:solidFill>
              <a:srgbClr val="FF0000"/>
            </a:solidFill>
          </a:ln>
          <a:effectLst>
            <a:outerShdw blurRad="38100" dist="23000" dir="5400000" rotWithShape="0">
              <a:srgbClr val="000000">
                <a:alpha val="35000"/>
              </a:srgbClr>
            </a:outerShdw>
          </a:effectLst>
        </p:spPr>
        <p:txBody>
          <a:bodyPr lIns="45719" rIns="45719" anchor="ctr"/>
          <a:lstStyle/>
          <a:p>
            <a:pPr algn="ctr">
              <a:defRPr>
                <a:solidFill>
                  <a:srgbClr val="FFFFFF"/>
                </a:solidFill>
              </a:defRPr>
            </a:pPr>
            <a:endParaRPr/>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5" name="Title 1"/>
          <p:cNvSpPr txBox="1"/>
          <p:nvPr/>
        </p:nvSpPr>
        <p:spPr>
          <a:xfrm>
            <a:off x="2439067" y="819987"/>
            <a:ext cx="2371956" cy="617363"/>
          </a:xfrm>
          <a:prstGeom prst="rect">
            <a:avLst/>
          </a:prstGeom>
          <a:ln w="12700">
            <a:miter lim="400000"/>
          </a:ln>
          <a:extLst>
            <a:ext uri="{C572A759-6A51-4108-AA02-DFA0A04FC94B}">
              <ma14:wrappingTextBoxFlag xmlns:ma14="http://schemas.microsoft.com/office/mac/drawingml/2011/main" xmlns="" val="1"/>
            </a:ext>
          </a:extLst>
        </p:spPr>
        <p:txBody>
          <a:bodyPr lIns="45719" rIns="45719" anchor="ctr">
            <a:spAutoFit/>
          </a:bodyPr>
          <a:lstStyle>
            <a:lvl1pPr defTabSz="685800">
              <a:defRPr>
                <a:solidFill>
                  <a:srgbClr val="FFFFFF"/>
                </a:solidFill>
              </a:defRPr>
            </a:lvl1pPr>
          </a:lstStyle>
          <a:p>
            <a:r>
              <a:t>What is Hyperledger Composer?</a:t>
            </a:r>
          </a:p>
        </p:txBody>
      </p:sp>
      <p:grpSp>
        <p:nvGrpSpPr>
          <p:cNvPr id="2909" name="Group 31"/>
          <p:cNvGrpSpPr/>
          <p:nvPr/>
        </p:nvGrpSpPr>
        <p:grpSpPr>
          <a:xfrm>
            <a:off x="1358703" y="2041356"/>
            <a:ext cx="911328" cy="911328"/>
            <a:chOff x="0" y="0"/>
            <a:chExt cx="911326" cy="911326"/>
          </a:xfrm>
        </p:grpSpPr>
        <p:sp>
          <p:nvSpPr>
            <p:cNvPr id="2896" name="Oval 12"/>
            <p:cNvSpPr/>
            <p:nvPr/>
          </p:nvSpPr>
          <p:spPr>
            <a:xfrm>
              <a:off x="-1" y="-1"/>
              <a:ext cx="911328" cy="911328"/>
            </a:xfrm>
            <a:prstGeom prst="ellipse">
              <a:avLst/>
            </a:prstGeom>
            <a:solidFill>
              <a:srgbClr val="FFFFFF"/>
            </a:solidFill>
            <a:ln w="12700" cap="flat">
              <a:noFill/>
              <a:miter lim="400000"/>
            </a:ln>
            <a:effectLst/>
          </p:spPr>
          <p:txBody>
            <a:bodyPr wrap="square" lIns="45719" tIns="45719" rIns="45719" bIns="45719" numCol="1" anchor="ctr">
              <a:noAutofit/>
            </a:bodyPr>
            <a:lstStyle/>
            <a:p>
              <a:pPr algn="ctr">
                <a:defRPr sz="1200"/>
              </a:pPr>
              <a:endParaRPr/>
            </a:p>
          </p:txBody>
        </p:sp>
        <p:grpSp>
          <p:nvGrpSpPr>
            <p:cNvPr id="2908" name="Group 13"/>
            <p:cNvGrpSpPr/>
            <p:nvPr/>
          </p:nvGrpSpPr>
          <p:grpSpPr>
            <a:xfrm>
              <a:off x="263573" y="266749"/>
              <a:ext cx="384176" cy="377826"/>
              <a:chOff x="0" y="0"/>
              <a:chExt cx="384175" cy="377824"/>
            </a:xfrm>
          </p:grpSpPr>
          <p:sp>
            <p:nvSpPr>
              <p:cNvPr id="2897" name="Freeform 14"/>
              <p:cNvSpPr/>
              <p:nvPr/>
            </p:nvSpPr>
            <p:spPr>
              <a:xfrm>
                <a:off x="0" y="-1"/>
                <a:ext cx="384175" cy="260351"/>
              </a:xfrm>
              <a:custGeom>
                <a:avLst/>
                <a:gdLst/>
                <a:ahLst/>
                <a:cxnLst>
                  <a:cxn ang="0">
                    <a:pos x="wd2" y="hd2"/>
                  </a:cxn>
                  <a:cxn ang="5400000">
                    <a:pos x="wd2" y="hd2"/>
                  </a:cxn>
                  <a:cxn ang="10800000">
                    <a:pos x="wd2" y="hd2"/>
                  </a:cxn>
                  <a:cxn ang="16200000">
                    <a:pos x="wd2" y="hd2"/>
                  </a:cxn>
                </a:cxnLst>
                <a:rect l="0" t="0" r="r" b="b"/>
                <a:pathLst>
                  <a:path w="21600" h="21600" extrusionOk="0">
                    <a:moveTo>
                      <a:pt x="846" y="20342"/>
                    </a:moveTo>
                    <a:lnTo>
                      <a:pt x="20754" y="20342"/>
                    </a:lnTo>
                    <a:lnTo>
                      <a:pt x="20754" y="1969"/>
                    </a:lnTo>
                    <a:lnTo>
                      <a:pt x="20717" y="1695"/>
                    </a:lnTo>
                    <a:lnTo>
                      <a:pt x="20606" y="1422"/>
                    </a:lnTo>
                    <a:lnTo>
                      <a:pt x="20459" y="1312"/>
                    </a:lnTo>
                    <a:lnTo>
                      <a:pt x="20239" y="1258"/>
                    </a:lnTo>
                    <a:lnTo>
                      <a:pt x="1361" y="1258"/>
                    </a:lnTo>
                    <a:lnTo>
                      <a:pt x="1178" y="1312"/>
                    </a:lnTo>
                    <a:lnTo>
                      <a:pt x="1030" y="1422"/>
                    </a:lnTo>
                    <a:lnTo>
                      <a:pt x="883" y="1695"/>
                    </a:lnTo>
                    <a:lnTo>
                      <a:pt x="846" y="1969"/>
                    </a:lnTo>
                    <a:lnTo>
                      <a:pt x="846" y="20342"/>
                    </a:lnTo>
                    <a:close/>
                    <a:moveTo>
                      <a:pt x="21195" y="21600"/>
                    </a:moveTo>
                    <a:lnTo>
                      <a:pt x="442" y="21600"/>
                    </a:lnTo>
                    <a:lnTo>
                      <a:pt x="294" y="21545"/>
                    </a:lnTo>
                    <a:lnTo>
                      <a:pt x="184" y="21436"/>
                    </a:lnTo>
                    <a:lnTo>
                      <a:pt x="37" y="21272"/>
                    </a:lnTo>
                    <a:lnTo>
                      <a:pt x="0" y="20998"/>
                    </a:lnTo>
                    <a:lnTo>
                      <a:pt x="0" y="1969"/>
                    </a:lnTo>
                    <a:lnTo>
                      <a:pt x="37" y="1586"/>
                    </a:lnTo>
                    <a:lnTo>
                      <a:pt x="258" y="820"/>
                    </a:lnTo>
                    <a:lnTo>
                      <a:pt x="442" y="547"/>
                    </a:lnTo>
                    <a:lnTo>
                      <a:pt x="626" y="328"/>
                    </a:lnTo>
                    <a:lnTo>
                      <a:pt x="846" y="109"/>
                    </a:lnTo>
                    <a:lnTo>
                      <a:pt x="1104" y="0"/>
                    </a:lnTo>
                    <a:lnTo>
                      <a:pt x="20533" y="0"/>
                    </a:lnTo>
                    <a:lnTo>
                      <a:pt x="20790" y="109"/>
                    </a:lnTo>
                    <a:lnTo>
                      <a:pt x="21232" y="547"/>
                    </a:lnTo>
                    <a:lnTo>
                      <a:pt x="21379" y="820"/>
                    </a:lnTo>
                    <a:lnTo>
                      <a:pt x="21490" y="1203"/>
                    </a:lnTo>
                    <a:lnTo>
                      <a:pt x="21563" y="1586"/>
                    </a:lnTo>
                    <a:lnTo>
                      <a:pt x="21600" y="1969"/>
                    </a:lnTo>
                    <a:lnTo>
                      <a:pt x="21600" y="20998"/>
                    </a:lnTo>
                    <a:lnTo>
                      <a:pt x="21563" y="21272"/>
                    </a:lnTo>
                    <a:lnTo>
                      <a:pt x="21490" y="21436"/>
                    </a:lnTo>
                    <a:lnTo>
                      <a:pt x="21342" y="21545"/>
                    </a:lnTo>
                    <a:lnTo>
                      <a:pt x="21195" y="21600"/>
                    </a:lnTo>
                    <a:close/>
                  </a:path>
                </a:pathLst>
              </a:custGeom>
              <a:solidFill>
                <a:srgbClr val="033BC9"/>
              </a:solidFill>
              <a:ln w="12700" cap="flat">
                <a:noFill/>
                <a:miter lim="400000"/>
              </a:ln>
              <a:effectLst/>
            </p:spPr>
            <p:txBody>
              <a:bodyPr wrap="square" lIns="45719" tIns="45719" rIns="45719" bIns="45719" numCol="1" anchor="t">
                <a:noAutofit/>
              </a:bodyPr>
              <a:lstStyle/>
              <a:p>
                <a:endParaRPr/>
              </a:p>
            </p:txBody>
          </p:sp>
          <p:sp>
            <p:nvSpPr>
              <p:cNvPr id="2898" name="Rectangle 15"/>
              <p:cNvSpPr/>
              <p:nvPr/>
            </p:nvSpPr>
            <p:spPr>
              <a:xfrm>
                <a:off x="7937" y="53974"/>
                <a:ext cx="368301" cy="14288"/>
              </a:xfrm>
              <a:prstGeom prst="rect">
                <a:avLst/>
              </a:prstGeom>
              <a:solidFill>
                <a:srgbClr val="033BC9"/>
              </a:solidFill>
              <a:ln w="12700" cap="flat">
                <a:noFill/>
                <a:miter lim="400000"/>
              </a:ln>
              <a:effectLst/>
            </p:spPr>
            <p:txBody>
              <a:bodyPr wrap="square" lIns="45719" tIns="45719" rIns="45719" bIns="45719" numCol="1" anchor="t">
                <a:noAutofit/>
              </a:bodyPr>
              <a:lstStyle/>
              <a:p>
                <a:endParaRPr/>
              </a:p>
            </p:txBody>
          </p:sp>
          <p:sp>
            <p:nvSpPr>
              <p:cNvPr id="2899" name="Freeform 16"/>
              <p:cNvSpPr/>
              <p:nvPr/>
            </p:nvSpPr>
            <p:spPr>
              <a:xfrm>
                <a:off x="341312" y="28574"/>
                <a:ext cx="15876" cy="15876"/>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lnTo>
                      <a:pt x="20736" y="7200"/>
                    </a:lnTo>
                    <a:lnTo>
                      <a:pt x="19008" y="3600"/>
                    </a:lnTo>
                    <a:lnTo>
                      <a:pt x="15552" y="0"/>
                    </a:lnTo>
                    <a:lnTo>
                      <a:pt x="6912" y="0"/>
                    </a:lnTo>
                    <a:lnTo>
                      <a:pt x="3456" y="3600"/>
                    </a:lnTo>
                    <a:lnTo>
                      <a:pt x="864" y="7200"/>
                    </a:lnTo>
                    <a:lnTo>
                      <a:pt x="0" y="10800"/>
                    </a:lnTo>
                    <a:lnTo>
                      <a:pt x="864" y="15300"/>
                    </a:lnTo>
                    <a:lnTo>
                      <a:pt x="3456" y="18900"/>
                    </a:lnTo>
                    <a:lnTo>
                      <a:pt x="6912" y="20700"/>
                    </a:lnTo>
                    <a:lnTo>
                      <a:pt x="11232" y="21600"/>
                    </a:lnTo>
                    <a:lnTo>
                      <a:pt x="15552" y="20700"/>
                    </a:lnTo>
                    <a:lnTo>
                      <a:pt x="19008" y="18900"/>
                    </a:lnTo>
                    <a:lnTo>
                      <a:pt x="20736" y="15300"/>
                    </a:lnTo>
                    <a:lnTo>
                      <a:pt x="21600" y="10800"/>
                    </a:lnTo>
                    <a:close/>
                  </a:path>
                </a:pathLst>
              </a:custGeom>
              <a:solidFill>
                <a:srgbClr val="033BC9"/>
              </a:solidFill>
              <a:ln w="12700" cap="flat">
                <a:noFill/>
                <a:miter lim="400000"/>
              </a:ln>
              <a:effectLst/>
            </p:spPr>
            <p:txBody>
              <a:bodyPr wrap="square" lIns="45719" tIns="45719" rIns="45719" bIns="45719" numCol="1" anchor="t">
                <a:noAutofit/>
              </a:bodyPr>
              <a:lstStyle/>
              <a:p>
                <a:endParaRPr/>
              </a:p>
            </p:txBody>
          </p:sp>
          <p:sp>
            <p:nvSpPr>
              <p:cNvPr id="2900" name="Freeform 17"/>
              <p:cNvSpPr/>
              <p:nvPr/>
            </p:nvSpPr>
            <p:spPr>
              <a:xfrm>
                <a:off x="304799" y="28574"/>
                <a:ext cx="15876" cy="15876"/>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lnTo>
                      <a:pt x="20700" y="7200"/>
                    </a:lnTo>
                    <a:lnTo>
                      <a:pt x="18900" y="3600"/>
                    </a:lnTo>
                    <a:lnTo>
                      <a:pt x="14400" y="0"/>
                    </a:lnTo>
                    <a:lnTo>
                      <a:pt x="6300" y="0"/>
                    </a:lnTo>
                    <a:lnTo>
                      <a:pt x="2700" y="3600"/>
                    </a:lnTo>
                    <a:lnTo>
                      <a:pt x="900" y="7200"/>
                    </a:lnTo>
                    <a:lnTo>
                      <a:pt x="0" y="10800"/>
                    </a:lnTo>
                    <a:lnTo>
                      <a:pt x="900" y="15300"/>
                    </a:lnTo>
                    <a:lnTo>
                      <a:pt x="2700" y="18900"/>
                    </a:lnTo>
                    <a:lnTo>
                      <a:pt x="6300" y="20700"/>
                    </a:lnTo>
                    <a:lnTo>
                      <a:pt x="10800" y="21600"/>
                    </a:lnTo>
                    <a:lnTo>
                      <a:pt x="14400" y="20700"/>
                    </a:lnTo>
                    <a:lnTo>
                      <a:pt x="18900" y="18900"/>
                    </a:lnTo>
                    <a:lnTo>
                      <a:pt x="20700" y="15300"/>
                    </a:lnTo>
                    <a:lnTo>
                      <a:pt x="21600" y="10800"/>
                    </a:lnTo>
                    <a:close/>
                  </a:path>
                </a:pathLst>
              </a:custGeom>
              <a:solidFill>
                <a:srgbClr val="033BC9"/>
              </a:solidFill>
              <a:ln w="12700" cap="flat">
                <a:noFill/>
                <a:miter lim="400000"/>
              </a:ln>
              <a:effectLst/>
            </p:spPr>
            <p:txBody>
              <a:bodyPr wrap="square" lIns="45719" tIns="45719" rIns="45719" bIns="45719" numCol="1" anchor="t">
                <a:noAutofit/>
              </a:bodyPr>
              <a:lstStyle/>
              <a:p>
                <a:endParaRPr/>
              </a:p>
            </p:txBody>
          </p:sp>
          <p:sp>
            <p:nvSpPr>
              <p:cNvPr id="2901" name="Freeform 18"/>
              <p:cNvSpPr/>
              <p:nvPr/>
            </p:nvSpPr>
            <p:spPr>
              <a:xfrm>
                <a:off x="269875" y="28574"/>
                <a:ext cx="17463" cy="15876"/>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lnTo>
                      <a:pt x="20736" y="7200"/>
                    </a:lnTo>
                    <a:lnTo>
                      <a:pt x="18144" y="3600"/>
                    </a:lnTo>
                    <a:lnTo>
                      <a:pt x="14688" y="0"/>
                    </a:lnTo>
                    <a:lnTo>
                      <a:pt x="6048" y="0"/>
                    </a:lnTo>
                    <a:lnTo>
                      <a:pt x="2592" y="3600"/>
                    </a:lnTo>
                    <a:lnTo>
                      <a:pt x="864" y="7200"/>
                    </a:lnTo>
                    <a:lnTo>
                      <a:pt x="0" y="10800"/>
                    </a:lnTo>
                    <a:lnTo>
                      <a:pt x="864" y="15300"/>
                    </a:lnTo>
                    <a:lnTo>
                      <a:pt x="2592" y="18900"/>
                    </a:lnTo>
                    <a:lnTo>
                      <a:pt x="6048" y="20700"/>
                    </a:lnTo>
                    <a:lnTo>
                      <a:pt x="11232" y="21600"/>
                    </a:lnTo>
                    <a:lnTo>
                      <a:pt x="14688" y="20700"/>
                    </a:lnTo>
                    <a:lnTo>
                      <a:pt x="18144" y="18900"/>
                    </a:lnTo>
                    <a:lnTo>
                      <a:pt x="20736" y="15300"/>
                    </a:lnTo>
                    <a:lnTo>
                      <a:pt x="21600" y="10800"/>
                    </a:lnTo>
                    <a:close/>
                  </a:path>
                </a:pathLst>
              </a:custGeom>
              <a:solidFill>
                <a:srgbClr val="033BC9"/>
              </a:solidFill>
              <a:ln w="12700" cap="flat">
                <a:noFill/>
                <a:miter lim="400000"/>
              </a:ln>
              <a:effectLst/>
            </p:spPr>
            <p:txBody>
              <a:bodyPr wrap="square" lIns="45719" tIns="45719" rIns="45719" bIns="45719" numCol="1" anchor="t">
                <a:noAutofit/>
              </a:bodyPr>
              <a:lstStyle/>
              <a:p>
                <a:endParaRPr/>
              </a:p>
            </p:txBody>
          </p:sp>
          <p:sp>
            <p:nvSpPr>
              <p:cNvPr id="2902" name="Freeform 19"/>
              <p:cNvSpPr/>
              <p:nvPr/>
            </p:nvSpPr>
            <p:spPr>
              <a:xfrm>
                <a:off x="41274" y="130174"/>
                <a:ext cx="85727" cy="14289"/>
              </a:xfrm>
              <a:custGeom>
                <a:avLst/>
                <a:gdLst/>
                <a:ahLst/>
                <a:cxnLst>
                  <a:cxn ang="0">
                    <a:pos x="wd2" y="hd2"/>
                  </a:cxn>
                  <a:cxn ang="5400000">
                    <a:pos x="wd2" y="hd2"/>
                  </a:cxn>
                  <a:cxn ang="10800000">
                    <a:pos x="wd2" y="hd2"/>
                  </a:cxn>
                  <a:cxn ang="16200000">
                    <a:pos x="wd2" y="hd2"/>
                  </a:cxn>
                </a:cxnLst>
                <a:rect l="0" t="0" r="r" b="b"/>
                <a:pathLst>
                  <a:path w="21600" h="21600" extrusionOk="0">
                    <a:moveTo>
                      <a:pt x="19786" y="21600"/>
                    </a:moveTo>
                    <a:lnTo>
                      <a:pt x="1979" y="21600"/>
                    </a:lnTo>
                    <a:lnTo>
                      <a:pt x="1154" y="19800"/>
                    </a:lnTo>
                    <a:lnTo>
                      <a:pt x="495" y="17100"/>
                    </a:lnTo>
                    <a:lnTo>
                      <a:pt x="165" y="14400"/>
                    </a:lnTo>
                    <a:lnTo>
                      <a:pt x="0" y="10800"/>
                    </a:lnTo>
                    <a:lnTo>
                      <a:pt x="165" y="6300"/>
                    </a:lnTo>
                    <a:lnTo>
                      <a:pt x="495" y="3600"/>
                    </a:lnTo>
                    <a:lnTo>
                      <a:pt x="1154" y="0"/>
                    </a:lnTo>
                    <a:lnTo>
                      <a:pt x="20446" y="0"/>
                    </a:lnTo>
                    <a:lnTo>
                      <a:pt x="21105" y="3600"/>
                    </a:lnTo>
                    <a:lnTo>
                      <a:pt x="21435" y="6300"/>
                    </a:lnTo>
                    <a:lnTo>
                      <a:pt x="21600" y="10800"/>
                    </a:lnTo>
                    <a:lnTo>
                      <a:pt x="21435" y="14400"/>
                    </a:lnTo>
                    <a:lnTo>
                      <a:pt x="21105" y="17100"/>
                    </a:lnTo>
                    <a:lnTo>
                      <a:pt x="20446" y="19800"/>
                    </a:lnTo>
                    <a:lnTo>
                      <a:pt x="19786" y="21600"/>
                    </a:lnTo>
                    <a:close/>
                  </a:path>
                </a:pathLst>
              </a:custGeom>
              <a:solidFill>
                <a:srgbClr val="033BC9"/>
              </a:solidFill>
              <a:ln w="12700" cap="flat">
                <a:noFill/>
                <a:miter lim="400000"/>
              </a:ln>
              <a:effectLst/>
            </p:spPr>
            <p:txBody>
              <a:bodyPr wrap="square" lIns="45719" tIns="45719" rIns="45719" bIns="45719" numCol="1" anchor="t">
                <a:noAutofit/>
              </a:bodyPr>
              <a:lstStyle/>
              <a:p>
                <a:endParaRPr/>
              </a:p>
            </p:txBody>
          </p:sp>
          <p:sp>
            <p:nvSpPr>
              <p:cNvPr id="2903" name="Freeform 20"/>
              <p:cNvSpPr/>
              <p:nvPr/>
            </p:nvSpPr>
            <p:spPr>
              <a:xfrm>
                <a:off x="41274" y="92074"/>
                <a:ext cx="85727" cy="14289"/>
              </a:xfrm>
              <a:custGeom>
                <a:avLst/>
                <a:gdLst/>
                <a:ahLst/>
                <a:cxnLst>
                  <a:cxn ang="0">
                    <a:pos x="wd2" y="hd2"/>
                  </a:cxn>
                  <a:cxn ang="5400000">
                    <a:pos x="wd2" y="hd2"/>
                  </a:cxn>
                  <a:cxn ang="10800000">
                    <a:pos x="wd2" y="hd2"/>
                  </a:cxn>
                  <a:cxn ang="16200000">
                    <a:pos x="wd2" y="hd2"/>
                  </a:cxn>
                </a:cxnLst>
                <a:rect l="0" t="0" r="r" b="b"/>
                <a:pathLst>
                  <a:path w="21600" h="21600" extrusionOk="0">
                    <a:moveTo>
                      <a:pt x="19786" y="21600"/>
                    </a:moveTo>
                    <a:lnTo>
                      <a:pt x="1979" y="21600"/>
                    </a:lnTo>
                    <a:lnTo>
                      <a:pt x="1154" y="20661"/>
                    </a:lnTo>
                    <a:lnTo>
                      <a:pt x="495" y="18783"/>
                    </a:lnTo>
                    <a:lnTo>
                      <a:pt x="165" y="15965"/>
                    </a:lnTo>
                    <a:lnTo>
                      <a:pt x="0" y="10330"/>
                    </a:lnTo>
                    <a:lnTo>
                      <a:pt x="165" y="6574"/>
                    </a:lnTo>
                    <a:lnTo>
                      <a:pt x="495" y="3757"/>
                    </a:lnTo>
                    <a:lnTo>
                      <a:pt x="1154" y="939"/>
                    </a:lnTo>
                    <a:lnTo>
                      <a:pt x="1979" y="0"/>
                    </a:lnTo>
                    <a:lnTo>
                      <a:pt x="19786" y="0"/>
                    </a:lnTo>
                    <a:lnTo>
                      <a:pt x="20446" y="939"/>
                    </a:lnTo>
                    <a:lnTo>
                      <a:pt x="21105" y="3757"/>
                    </a:lnTo>
                    <a:lnTo>
                      <a:pt x="21435" y="6574"/>
                    </a:lnTo>
                    <a:lnTo>
                      <a:pt x="21600" y="10330"/>
                    </a:lnTo>
                    <a:lnTo>
                      <a:pt x="21435" y="15965"/>
                    </a:lnTo>
                    <a:lnTo>
                      <a:pt x="21105" y="18783"/>
                    </a:lnTo>
                    <a:lnTo>
                      <a:pt x="20446" y="20661"/>
                    </a:lnTo>
                    <a:lnTo>
                      <a:pt x="19786" y="21600"/>
                    </a:lnTo>
                    <a:close/>
                  </a:path>
                </a:pathLst>
              </a:custGeom>
              <a:solidFill>
                <a:srgbClr val="033BC9"/>
              </a:solidFill>
              <a:ln w="12700" cap="flat">
                <a:noFill/>
                <a:miter lim="400000"/>
              </a:ln>
              <a:effectLst/>
            </p:spPr>
            <p:txBody>
              <a:bodyPr wrap="square" lIns="45719" tIns="45719" rIns="45719" bIns="45719" numCol="1" anchor="t">
                <a:noAutofit/>
              </a:bodyPr>
              <a:lstStyle/>
              <a:p>
                <a:endParaRPr/>
              </a:p>
            </p:txBody>
          </p:sp>
          <p:sp>
            <p:nvSpPr>
              <p:cNvPr id="2904" name="Freeform 21"/>
              <p:cNvSpPr/>
              <p:nvPr/>
            </p:nvSpPr>
            <p:spPr>
              <a:xfrm>
                <a:off x="41274" y="168274"/>
                <a:ext cx="85727" cy="15876"/>
              </a:xfrm>
              <a:custGeom>
                <a:avLst/>
                <a:gdLst/>
                <a:ahLst/>
                <a:cxnLst>
                  <a:cxn ang="0">
                    <a:pos x="wd2" y="hd2"/>
                  </a:cxn>
                  <a:cxn ang="5400000">
                    <a:pos x="wd2" y="hd2"/>
                  </a:cxn>
                  <a:cxn ang="10800000">
                    <a:pos x="wd2" y="hd2"/>
                  </a:cxn>
                  <a:cxn ang="16200000">
                    <a:pos x="wd2" y="hd2"/>
                  </a:cxn>
                </a:cxnLst>
                <a:rect l="0" t="0" r="r" b="b"/>
                <a:pathLst>
                  <a:path w="21600" h="21600" extrusionOk="0">
                    <a:moveTo>
                      <a:pt x="19786" y="21600"/>
                    </a:moveTo>
                    <a:lnTo>
                      <a:pt x="1979" y="21600"/>
                    </a:lnTo>
                    <a:lnTo>
                      <a:pt x="1154" y="20661"/>
                    </a:lnTo>
                    <a:lnTo>
                      <a:pt x="495" y="18783"/>
                    </a:lnTo>
                    <a:lnTo>
                      <a:pt x="165" y="15026"/>
                    </a:lnTo>
                    <a:lnTo>
                      <a:pt x="0" y="11270"/>
                    </a:lnTo>
                    <a:lnTo>
                      <a:pt x="165" y="6574"/>
                    </a:lnTo>
                    <a:lnTo>
                      <a:pt x="495" y="2817"/>
                    </a:lnTo>
                    <a:lnTo>
                      <a:pt x="1154" y="939"/>
                    </a:lnTo>
                    <a:lnTo>
                      <a:pt x="1979" y="0"/>
                    </a:lnTo>
                    <a:lnTo>
                      <a:pt x="19786" y="0"/>
                    </a:lnTo>
                    <a:lnTo>
                      <a:pt x="20446" y="939"/>
                    </a:lnTo>
                    <a:lnTo>
                      <a:pt x="21105" y="2817"/>
                    </a:lnTo>
                    <a:lnTo>
                      <a:pt x="21435" y="6574"/>
                    </a:lnTo>
                    <a:lnTo>
                      <a:pt x="21600" y="11270"/>
                    </a:lnTo>
                    <a:lnTo>
                      <a:pt x="21435" y="15026"/>
                    </a:lnTo>
                    <a:lnTo>
                      <a:pt x="21105" y="18783"/>
                    </a:lnTo>
                    <a:lnTo>
                      <a:pt x="20446" y="20661"/>
                    </a:lnTo>
                    <a:lnTo>
                      <a:pt x="19786" y="21600"/>
                    </a:lnTo>
                    <a:close/>
                  </a:path>
                </a:pathLst>
              </a:custGeom>
              <a:solidFill>
                <a:srgbClr val="033BC9"/>
              </a:solidFill>
              <a:ln w="12700" cap="flat">
                <a:noFill/>
                <a:miter lim="400000"/>
              </a:ln>
              <a:effectLst/>
            </p:spPr>
            <p:txBody>
              <a:bodyPr wrap="square" lIns="45719" tIns="45719" rIns="45719" bIns="45719" numCol="1" anchor="t">
                <a:noAutofit/>
              </a:bodyPr>
              <a:lstStyle/>
              <a:p>
                <a:endParaRPr/>
              </a:p>
            </p:txBody>
          </p:sp>
          <p:sp>
            <p:nvSpPr>
              <p:cNvPr id="2905" name="Freeform 22"/>
              <p:cNvSpPr/>
              <p:nvPr/>
            </p:nvSpPr>
            <p:spPr>
              <a:xfrm>
                <a:off x="0" y="285749"/>
                <a:ext cx="384175" cy="14289"/>
              </a:xfrm>
              <a:custGeom>
                <a:avLst/>
                <a:gdLst/>
                <a:ahLst/>
                <a:cxnLst>
                  <a:cxn ang="0">
                    <a:pos x="wd2" y="hd2"/>
                  </a:cxn>
                  <a:cxn ang="5400000">
                    <a:pos x="wd2" y="hd2"/>
                  </a:cxn>
                  <a:cxn ang="10800000">
                    <a:pos x="wd2" y="hd2"/>
                  </a:cxn>
                  <a:cxn ang="16200000">
                    <a:pos x="wd2" y="hd2"/>
                  </a:cxn>
                </a:cxnLst>
                <a:rect l="0" t="0" r="r" b="b"/>
                <a:pathLst>
                  <a:path w="21600" h="21600" extrusionOk="0">
                    <a:moveTo>
                      <a:pt x="21195" y="21600"/>
                    </a:moveTo>
                    <a:lnTo>
                      <a:pt x="442" y="21600"/>
                    </a:lnTo>
                    <a:lnTo>
                      <a:pt x="294" y="20661"/>
                    </a:lnTo>
                    <a:lnTo>
                      <a:pt x="184" y="17843"/>
                    </a:lnTo>
                    <a:lnTo>
                      <a:pt x="37" y="15026"/>
                    </a:lnTo>
                    <a:lnTo>
                      <a:pt x="0" y="11270"/>
                    </a:lnTo>
                    <a:lnTo>
                      <a:pt x="37" y="5635"/>
                    </a:lnTo>
                    <a:lnTo>
                      <a:pt x="184" y="2817"/>
                    </a:lnTo>
                    <a:lnTo>
                      <a:pt x="294" y="0"/>
                    </a:lnTo>
                    <a:lnTo>
                      <a:pt x="21342" y="0"/>
                    </a:lnTo>
                    <a:lnTo>
                      <a:pt x="21490" y="2817"/>
                    </a:lnTo>
                    <a:lnTo>
                      <a:pt x="21563" y="5635"/>
                    </a:lnTo>
                    <a:lnTo>
                      <a:pt x="21600" y="11270"/>
                    </a:lnTo>
                    <a:lnTo>
                      <a:pt x="21563" y="15026"/>
                    </a:lnTo>
                    <a:lnTo>
                      <a:pt x="21490" y="17843"/>
                    </a:lnTo>
                    <a:lnTo>
                      <a:pt x="21342" y="20661"/>
                    </a:lnTo>
                    <a:lnTo>
                      <a:pt x="21195" y="21600"/>
                    </a:lnTo>
                    <a:close/>
                  </a:path>
                </a:pathLst>
              </a:custGeom>
              <a:solidFill>
                <a:srgbClr val="033BC9"/>
              </a:solidFill>
              <a:ln w="12700" cap="flat">
                <a:noFill/>
                <a:miter lim="400000"/>
              </a:ln>
              <a:effectLst/>
            </p:spPr>
            <p:txBody>
              <a:bodyPr wrap="square" lIns="45719" tIns="45719" rIns="45719" bIns="45719" numCol="1" anchor="t">
                <a:noAutofit/>
              </a:bodyPr>
              <a:lstStyle/>
              <a:p>
                <a:endParaRPr/>
              </a:p>
            </p:txBody>
          </p:sp>
          <p:sp>
            <p:nvSpPr>
              <p:cNvPr id="2906" name="Freeform 23"/>
              <p:cNvSpPr/>
              <p:nvPr/>
            </p:nvSpPr>
            <p:spPr>
              <a:xfrm>
                <a:off x="0" y="361949"/>
                <a:ext cx="384175" cy="15876"/>
              </a:xfrm>
              <a:custGeom>
                <a:avLst/>
                <a:gdLst/>
                <a:ahLst/>
                <a:cxnLst>
                  <a:cxn ang="0">
                    <a:pos x="wd2" y="hd2"/>
                  </a:cxn>
                  <a:cxn ang="5400000">
                    <a:pos x="wd2" y="hd2"/>
                  </a:cxn>
                  <a:cxn ang="10800000">
                    <a:pos x="wd2" y="hd2"/>
                  </a:cxn>
                  <a:cxn ang="16200000">
                    <a:pos x="wd2" y="hd2"/>
                  </a:cxn>
                </a:cxnLst>
                <a:rect l="0" t="0" r="r" b="b"/>
                <a:pathLst>
                  <a:path w="21600" h="21600" extrusionOk="0">
                    <a:moveTo>
                      <a:pt x="21195" y="21600"/>
                    </a:moveTo>
                    <a:lnTo>
                      <a:pt x="442" y="21600"/>
                    </a:lnTo>
                    <a:lnTo>
                      <a:pt x="294" y="19800"/>
                    </a:lnTo>
                    <a:lnTo>
                      <a:pt x="184" y="18000"/>
                    </a:lnTo>
                    <a:lnTo>
                      <a:pt x="37" y="14400"/>
                    </a:lnTo>
                    <a:lnTo>
                      <a:pt x="0" y="10800"/>
                    </a:lnTo>
                    <a:lnTo>
                      <a:pt x="37" y="7200"/>
                    </a:lnTo>
                    <a:lnTo>
                      <a:pt x="184" y="3600"/>
                    </a:lnTo>
                    <a:lnTo>
                      <a:pt x="294" y="1800"/>
                    </a:lnTo>
                    <a:lnTo>
                      <a:pt x="442" y="0"/>
                    </a:lnTo>
                    <a:lnTo>
                      <a:pt x="21195" y="0"/>
                    </a:lnTo>
                    <a:lnTo>
                      <a:pt x="21490" y="3600"/>
                    </a:lnTo>
                    <a:lnTo>
                      <a:pt x="21563" y="7200"/>
                    </a:lnTo>
                    <a:lnTo>
                      <a:pt x="21600" y="10800"/>
                    </a:lnTo>
                    <a:lnTo>
                      <a:pt x="21563" y="14400"/>
                    </a:lnTo>
                    <a:lnTo>
                      <a:pt x="21490" y="18000"/>
                    </a:lnTo>
                    <a:lnTo>
                      <a:pt x="21195" y="21600"/>
                    </a:lnTo>
                    <a:close/>
                  </a:path>
                </a:pathLst>
              </a:custGeom>
              <a:solidFill>
                <a:srgbClr val="033BC9"/>
              </a:solidFill>
              <a:ln w="12700" cap="flat">
                <a:noFill/>
                <a:miter lim="400000"/>
              </a:ln>
              <a:effectLst/>
            </p:spPr>
            <p:txBody>
              <a:bodyPr wrap="square" lIns="45719" tIns="45719" rIns="45719" bIns="45719" numCol="1" anchor="t">
                <a:noAutofit/>
              </a:bodyPr>
              <a:lstStyle/>
              <a:p>
                <a:endParaRPr/>
              </a:p>
            </p:txBody>
          </p:sp>
          <p:sp>
            <p:nvSpPr>
              <p:cNvPr id="2907" name="Freeform 24"/>
              <p:cNvSpPr/>
              <p:nvPr/>
            </p:nvSpPr>
            <p:spPr>
              <a:xfrm>
                <a:off x="0" y="323849"/>
                <a:ext cx="384175" cy="14289"/>
              </a:xfrm>
              <a:custGeom>
                <a:avLst/>
                <a:gdLst/>
                <a:ahLst/>
                <a:cxnLst>
                  <a:cxn ang="0">
                    <a:pos x="wd2" y="hd2"/>
                  </a:cxn>
                  <a:cxn ang="5400000">
                    <a:pos x="wd2" y="hd2"/>
                  </a:cxn>
                  <a:cxn ang="10800000">
                    <a:pos x="wd2" y="hd2"/>
                  </a:cxn>
                  <a:cxn ang="16200000">
                    <a:pos x="wd2" y="hd2"/>
                  </a:cxn>
                </a:cxnLst>
                <a:rect l="0" t="0" r="r" b="b"/>
                <a:pathLst>
                  <a:path w="21600" h="21600" extrusionOk="0">
                    <a:moveTo>
                      <a:pt x="21195" y="21600"/>
                    </a:moveTo>
                    <a:lnTo>
                      <a:pt x="442" y="21600"/>
                    </a:lnTo>
                    <a:lnTo>
                      <a:pt x="294" y="20661"/>
                    </a:lnTo>
                    <a:lnTo>
                      <a:pt x="184" y="18783"/>
                    </a:lnTo>
                    <a:lnTo>
                      <a:pt x="37" y="15026"/>
                    </a:lnTo>
                    <a:lnTo>
                      <a:pt x="0" y="10330"/>
                    </a:lnTo>
                    <a:lnTo>
                      <a:pt x="37" y="6574"/>
                    </a:lnTo>
                    <a:lnTo>
                      <a:pt x="184" y="2817"/>
                    </a:lnTo>
                    <a:lnTo>
                      <a:pt x="294" y="939"/>
                    </a:lnTo>
                    <a:lnTo>
                      <a:pt x="442" y="0"/>
                    </a:lnTo>
                    <a:lnTo>
                      <a:pt x="21195" y="0"/>
                    </a:lnTo>
                    <a:lnTo>
                      <a:pt x="21342" y="939"/>
                    </a:lnTo>
                    <a:lnTo>
                      <a:pt x="21490" y="2817"/>
                    </a:lnTo>
                    <a:lnTo>
                      <a:pt x="21563" y="6574"/>
                    </a:lnTo>
                    <a:lnTo>
                      <a:pt x="21600" y="10330"/>
                    </a:lnTo>
                    <a:lnTo>
                      <a:pt x="21563" y="15026"/>
                    </a:lnTo>
                    <a:lnTo>
                      <a:pt x="21490" y="18783"/>
                    </a:lnTo>
                    <a:lnTo>
                      <a:pt x="21342" y="20661"/>
                    </a:lnTo>
                    <a:lnTo>
                      <a:pt x="21195" y="21600"/>
                    </a:lnTo>
                    <a:close/>
                  </a:path>
                </a:pathLst>
              </a:custGeom>
              <a:solidFill>
                <a:srgbClr val="033BC9"/>
              </a:solidFill>
              <a:ln w="12700" cap="flat">
                <a:noFill/>
                <a:miter lim="400000"/>
              </a:ln>
              <a:effectLst/>
            </p:spPr>
            <p:txBody>
              <a:bodyPr wrap="square" lIns="45719" tIns="45719" rIns="45719" bIns="45719" numCol="1" anchor="t">
                <a:noAutofit/>
              </a:bodyPr>
              <a:lstStyle/>
              <a:p>
                <a:endParaRPr/>
              </a:p>
            </p:txBody>
          </p:sp>
        </p:grpSp>
      </p:grpSp>
      <p:grpSp>
        <p:nvGrpSpPr>
          <p:cNvPr id="2914" name="Group 47"/>
          <p:cNvGrpSpPr/>
          <p:nvPr/>
        </p:nvGrpSpPr>
        <p:grpSpPr>
          <a:xfrm>
            <a:off x="1356402" y="677395"/>
            <a:ext cx="911327" cy="911328"/>
            <a:chOff x="0" y="0"/>
            <a:chExt cx="911326" cy="911326"/>
          </a:xfrm>
        </p:grpSpPr>
        <p:sp>
          <p:nvSpPr>
            <p:cNvPr id="2910" name="Oval 48"/>
            <p:cNvSpPr/>
            <p:nvPr/>
          </p:nvSpPr>
          <p:spPr>
            <a:xfrm>
              <a:off x="-1" y="-1"/>
              <a:ext cx="911328" cy="911328"/>
            </a:xfrm>
            <a:prstGeom prst="ellipse">
              <a:avLst/>
            </a:prstGeom>
            <a:solidFill>
              <a:srgbClr val="FFFFFF"/>
            </a:solidFill>
            <a:ln w="12700" cap="flat">
              <a:noFill/>
              <a:miter lim="400000"/>
            </a:ln>
            <a:effectLst/>
          </p:spPr>
          <p:txBody>
            <a:bodyPr wrap="square" lIns="45719" tIns="45719" rIns="45719" bIns="45719" numCol="1" anchor="ctr">
              <a:noAutofit/>
            </a:bodyPr>
            <a:lstStyle/>
            <a:p>
              <a:pPr algn="ctr">
                <a:defRPr sz="1200"/>
              </a:pPr>
              <a:endParaRPr/>
            </a:p>
          </p:txBody>
        </p:sp>
        <p:grpSp>
          <p:nvGrpSpPr>
            <p:cNvPr id="2913" name="Group 25"/>
            <p:cNvGrpSpPr/>
            <p:nvPr/>
          </p:nvGrpSpPr>
          <p:grpSpPr>
            <a:xfrm>
              <a:off x="307171" y="184667"/>
              <a:ext cx="296980" cy="541990"/>
              <a:chOff x="0" y="0"/>
              <a:chExt cx="296979" cy="541988"/>
            </a:xfrm>
          </p:grpSpPr>
          <p:sp>
            <p:nvSpPr>
              <p:cNvPr id="2911" name="Freeform 28"/>
              <p:cNvSpPr/>
              <p:nvPr/>
            </p:nvSpPr>
            <p:spPr>
              <a:xfrm>
                <a:off x="112511" y="468676"/>
                <a:ext cx="73265" cy="73313"/>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lnTo>
                      <a:pt x="21600" y="9643"/>
                    </a:lnTo>
                    <a:lnTo>
                      <a:pt x="21211" y="7714"/>
                    </a:lnTo>
                    <a:lnTo>
                      <a:pt x="20822" y="6557"/>
                    </a:lnTo>
                    <a:lnTo>
                      <a:pt x="19849" y="4821"/>
                    </a:lnTo>
                    <a:lnTo>
                      <a:pt x="18292" y="3279"/>
                    </a:lnTo>
                    <a:lnTo>
                      <a:pt x="16930" y="1736"/>
                    </a:lnTo>
                    <a:lnTo>
                      <a:pt x="13038" y="193"/>
                    </a:lnTo>
                    <a:lnTo>
                      <a:pt x="11870" y="193"/>
                    </a:lnTo>
                    <a:lnTo>
                      <a:pt x="10703" y="0"/>
                    </a:lnTo>
                    <a:lnTo>
                      <a:pt x="9535" y="193"/>
                    </a:lnTo>
                    <a:lnTo>
                      <a:pt x="8562" y="193"/>
                    </a:lnTo>
                    <a:lnTo>
                      <a:pt x="7589" y="579"/>
                    </a:lnTo>
                    <a:lnTo>
                      <a:pt x="6422" y="964"/>
                    </a:lnTo>
                    <a:lnTo>
                      <a:pt x="4670" y="1736"/>
                    </a:lnTo>
                    <a:lnTo>
                      <a:pt x="3114" y="3279"/>
                    </a:lnTo>
                    <a:lnTo>
                      <a:pt x="1751" y="4821"/>
                    </a:lnTo>
                    <a:lnTo>
                      <a:pt x="778" y="6557"/>
                    </a:lnTo>
                    <a:lnTo>
                      <a:pt x="389" y="7714"/>
                    </a:lnTo>
                    <a:lnTo>
                      <a:pt x="0" y="9643"/>
                    </a:lnTo>
                    <a:lnTo>
                      <a:pt x="0" y="11957"/>
                    </a:lnTo>
                    <a:lnTo>
                      <a:pt x="389" y="13886"/>
                    </a:lnTo>
                    <a:lnTo>
                      <a:pt x="778" y="14850"/>
                    </a:lnTo>
                    <a:lnTo>
                      <a:pt x="1751" y="16779"/>
                    </a:lnTo>
                    <a:lnTo>
                      <a:pt x="3114" y="18321"/>
                    </a:lnTo>
                    <a:lnTo>
                      <a:pt x="4670" y="19671"/>
                    </a:lnTo>
                    <a:lnTo>
                      <a:pt x="6422" y="20829"/>
                    </a:lnTo>
                    <a:lnTo>
                      <a:pt x="7589" y="21021"/>
                    </a:lnTo>
                    <a:lnTo>
                      <a:pt x="8562" y="21407"/>
                    </a:lnTo>
                    <a:lnTo>
                      <a:pt x="9535" y="21600"/>
                    </a:lnTo>
                    <a:lnTo>
                      <a:pt x="11870" y="21600"/>
                    </a:lnTo>
                    <a:lnTo>
                      <a:pt x="13038" y="21407"/>
                    </a:lnTo>
                    <a:lnTo>
                      <a:pt x="14011" y="21021"/>
                    </a:lnTo>
                    <a:lnTo>
                      <a:pt x="14984" y="20829"/>
                    </a:lnTo>
                    <a:lnTo>
                      <a:pt x="16930" y="19671"/>
                    </a:lnTo>
                    <a:lnTo>
                      <a:pt x="19849" y="16779"/>
                    </a:lnTo>
                    <a:lnTo>
                      <a:pt x="20822" y="14850"/>
                    </a:lnTo>
                    <a:lnTo>
                      <a:pt x="21211" y="13886"/>
                    </a:lnTo>
                    <a:lnTo>
                      <a:pt x="21600" y="11957"/>
                    </a:lnTo>
                    <a:lnTo>
                      <a:pt x="21600" y="10800"/>
                    </a:lnTo>
                    <a:close/>
                  </a:path>
                </a:pathLst>
              </a:custGeom>
              <a:solidFill>
                <a:srgbClr val="033BC9"/>
              </a:solidFill>
              <a:ln w="12700" cap="flat">
                <a:noFill/>
                <a:miter lim="400000"/>
              </a:ln>
              <a:effectLst/>
            </p:spPr>
            <p:txBody>
              <a:bodyPr wrap="square" lIns="45719" tIns="45719" rIns="45719" bIns="45719" numCol="1" anchor="t">
                <a:noAutofit/>
              </a:bodyPr>
              <a:lstStyle/>
              <a:p>
                <a:endParaRPr/>
              </a:p>
            </p:txBody>
          </p:sp>
          <p:sp>
            <p:nvSpPr>
              <p:cNvPr id="2912" name="Freeform 29"/>
              <p:cNvSpPr/>
              <p:nvPr/>
            </p:nvSpPr>
            <p:spPr>
              <a:xfrm>
                <a:off x="-1" y="-1"/>
                <a:ext cx="296981" cy="390129"/>
              </a:xfrm>
              <a:custGeom>
                <a:avLst/>
                <a:gdLst/>
                <a:ahLst/>
                <a:cxnLst>
                  <a:cxn ang="0">
                    <a:pos x="wd2" y="hd2"/>
                  </a:cxn>
                  <a:cxn ang="5400000">
                    <a:pos x="wd2" y="hd2"/>
                  </a:cxn>
                  <a:cxn ang="10800000">
                    <a:pos x="wd2" y="hd2"/>
                  </a:cxn>
                  <a:cxn ang="16200000">
                    <a:pos x="wd2" y="hd2"/>
                  </a:cxn>
                </a:cxnLst>
                <a:rect l="0" t="0" r="r" b="b"/>
                <a:pathLst>
                  <a:path w="21600" h="21600" extrusionOk="0">
                    <a:moveTo>
                      <a:pt x="10776" y="21600"/>
                    </a:moveTo>
                    <a:lnTo>
                      <a:pt x="10586" y="21600"/>
                    </a:lnTo>
                    <a:lnTo>
                      <a:pt x="10396" y="21528"/>
                    </a:lnTo>
                    <a:lnTo>
                      <a:pt x="10254" y="21491"/>
                    </a:lnTo>
                    <a:lnTo>
                      <a:pt x="10112" y="21383"/>
                    </a:lnTo>
                    <a:lnTo>
                      <a:pt x="9922" y="21165"/>
                    </a:lnTo>
                    <a:lnTo>
                      <a:pt x="9874" y="21020"/>
                    </a:lnTo>
                    <a:lnTo>
                      <a:pt x="9827" y="20839"/>
                    </a:lnTo>
                    <a:lnTo>
                      <a:pt x="9874" y="20042"/>
                    </a:lnTo>
                    <a:lnTo>
                      <a:pt x="9969" y="19317"/>
                    </a:lnTo>
                    <a:lnTo>
                      <a:pt x="10112" y="18664"/>
                    </a:lnTo>
                    <a:lnTo>
                      <a:pt x="10302" y="18012"/>
                    </a:lnTo>
                    <a:lnTo>
                      <a:pt x="10539" y="17432"/>
                    </a:lnTo>
                    <a:lnTo>
                      <a:pt x="10871" y="16889"/>
                    </a:lnTo>
                    <a:lnTo>
                      <a:pt x="11204" y="16417"/>
                    </a:lnTo>
                    <a:lnTo>
                      <a:pt x="11583" y="15946"/>
                    </a:lnTo>
                    <a:lnTo>
                      <a:pt x="12438" y="15149"/>
                    </a:lnTo>
                    <a:lnTo>
                      <a:pt x="13340" y="14460"/>
                    </a:lnTo>
                    <a:lnTo>
                      <a:pt x="14289" y="13881"/>
                    </a:lnTo>
                    <a:lnTo>
                      <a:pt x="15286" y="13301"/>
                    </a:lnTo>
                    <a:lnTo>
                      <a:pt x="16141" y="12793"/>
                    </a:lnTo>
                    <a:lnTo>
                      <a:pt x="16948" y="12322"/>
                    </a:lnTo>
                    <a:lnTo>
                      <a:pt x="17327" y="12032"/>
                    </a:lnTo>
                    <a:lnTo>
                      <a:pt x="17707" y="11779"/>
                    </a:lnTo>
                    <a:lnTo>
                      <a:pt x="17992" y="11489"/>
                    </a:lnTo>
                    <a:lnTo>
                      <a:pt x="18372" y="11162"/>
                    </a:lnTo>
                    <a:lnTo>
                      <a:pt x="18609" y="10836"/>
                    </a:lnTo>
                    <a:lnTo>
                      <a:pt x="18894" y="10438"/>
                    </a:lnTo>
                    <a:lnTo>
                      <a:pt x="19084" y="10075"/>
                    </a:lnTo>
                    <a:lnTo>
                      <a:pt x="19321" y="9640"/>
                    </a:lnTo>
                    <a:lnTo>
                      <a:pt x="19464" y="9169"/>
                    </a:lnTo>
                    <a:lnTo>
                      <a:pt x="19559" y="8662"/>
                    </a:lnTo>
                    <a:lnTo>
                      <a:pt x="19654" y="8118"/>
                    </a:lnTo>
                    <a:lnTo>
                      <a:pt x="19654" y="7538"/>
                    </a:lnTo>
                    <a:lnTo>
                      <a:pt x="19606" y="6886"/>
                    </a:lnTo>
                    <a:lnTo>
                      <a:pt x="19511" y="6234"/>
                    </a:lnTo>
                    <a:lnTo>
                      <a:pt x="19321" y="5654"/>
                    </a:lnTo>
                    <a:lnTo>
                      <a:pt x="18657" y="4566"/>
                    </a:lnTo>
                    <a:lnTo>
                      <a:pt x="18229" y="4023"/>
                    </a:lnTo>
                    <a:lnTo>
                      <a:pt x="17185" y="3153"/>
                    </a:lnTo>
                    <a:lnTo>
                      <a:pt x="16568" y="2791"/>
                    </a:lnTo>
                    <a:lnTo>
                      <a:pt x="15856" y="2428"/>
                    </a:lnTo>
                    <a:lnTo>
                      <a:pt x="15191" y="2174"/>
                    </a:lnTo>
                    <a:lnTo>
                      <a:pt x="14384" y="1921"/>
                    </a:lnTo>
                    <a:lnTo>
                      <a:pt x="13530" y="1703"/>
                    </a:lnTo>
                    <a:lnTo>
                      <a:pt x="12675" y="1595"/>
                    </a:lnTo>
                    <a:lnTo>
                      <a:pt x="11726" y="1486"/>
                    </a:lnTo>
                    <a:lnTo>
                      <a:pt x="10776" y="1486"/>
                    </a:lnTo>
                    <a:lnTo>
                      <a:pt x="9922" y="1522"/>
                    </a:lnTo>
                    <a:lnTo>
                      <a:pt x="9020" y="1595"/>
                    </a:lnTo>
                    <a:lnTo>
                      <a:pt x="8165" y="1776"/>
                    </a:lnTo>
                    <a:lnTo>
                      <a:pt x="7311" y="2030"/>
                    </a:lnTo>
                    <a:lnTo>
                      <a:pt x="6551" y="2283"/>
                    </a:lnTo>
                    <a:lnTo>
                      <a:pt x="5127" y="3008"/>
                    </a:lnTo>
                    <a:lnTo>
                      <a:pt x="4510" y="3479"/>
                    </a:lnTo>
                    <a:lnTo>
                      <a:pt x="3940" y="3950"/>
                    </a:lnTo>
                    <a:lnTo>
                      <a:pt x="3418" y="4458"/>
                    </a:lnTo>
                    <a:lnTo>
                      <a:pt x="2991" y="5038"/>
                    </a:lnTo>
                    <a:lnTo>
                      <a:pt x="2658" y="5617"/>
                    </a:lnTo>
                    <a:lnTo>
                      <a:pt x="2326" y="6234"/>
                    </a:lnTo>
                    <a:lnTo>
                      <a:pt x="2089" y="6886"/>
                    </a:lnTo>
                    <a:lnTo>
                      <a:pt x="1946" y="7574"/>
                    </a:lnTo>
                    <a:lnTo>
                      <a:pt x="1946" y="8263"/>
                    </a:lnTo>
                    <a:lnTo>
                      <a:pt x="1851" y="8553"/>
                    </a:lnTo>
                    <a:lnTo>
                      <a:pt x="1662" y="8770"/>
                    </a:lnTo>
                    <a:lnTo>
                      <a:pt x="1519" y="8843"/>
                    </a:lnTo>
                    <a:lnTo>
                      <a:pt x="1329" y="8915"/>
                    </a:lnTo>
                    <a:lnTo>
                      <a:pt x="1139" y="8952"/>
                    </a:lnTo>
                    <a:lnTo>
                      <a:pt x="760" y="8952"/>
                    </a:lnTo>
                    <a:lnTo>
                      <a:pt x="617" y="8915"/>
                    </a:lnTo>
                    <a:lnTo>
                      <a:pt x="237" y="8770"/>
                    </a:lnTo>
                    <a:lnTo>
                      <a:pt x="47" y="8553"/>
                    </a:lnTo>
                    <a:lnTo>
                      <a:pt x="0" y="8408"/>
                    </a:lnTo>
                    <a:lnTo>
                      <a:pt x="0" y="7828"/>
                    </a:lnTo>
                    <a:lnTo>
                      <a:pt x="47" y="7430"/>
                    </a:lnTo>
                    <a:lnTo>
                      <a:pt x="95" y="6995"/>
                    </a:lnTo>
                    <a:lnTo>
                      <a:pt x="190" y="6560"/>
                    </a:lnTo>
                    <a:lnTo>
                      <a:pt x="285" y="6197"/>
                    </a:lnTo>
                    <a:lnTo>
                      <a:pt x="475" y="5762"/>
                    </a:lnTo>
                    <a:lnTo>
                      <a:pt x="1044" y="4675"/>
                    </a:lnTo>
                    <a:lnTo>
                      <a:pt x="1282" y="4349"/>
                    </a:lnTo>
                    <a:lnTo>
                      <a:pt x="1567" y="3950"/>
                    </a:lnTo>
                    <a:lnTo>
                      <a:pt x="1851" y="3660"/>
                    </a:lnTo>
                    <a:lnTo>
                      <a:pt x="2421" y="3008"/>
                    </a:lnTo>
                    <a:lnTo>
                      <a:pt x="3133" y="2392"/>
                    </a:lnTo>
                    <a:lnTo>
                      <a:pt x="3940" y="1885"/>
                    </a:lnTo>
                    <a:lnTo>
                      <a:pt x="4747" y="1413"/>
                    </a:lnTo>
                    <a:lnTo>
                      <a:pt x="5175" y="1196"/>
                    </a:lnTo>
                    <a:lnTo>
                      <a:pt x="5649" y="979"/>
                    </a:lnTo>
                    <a:lnTo>
                      <a:pt x="6124" y="797"/>
                    </a:lnTo>
                    <a:lnTo>
                      <a:pt x="6551" y="652"/>
                    </a:lnTo>
                    <a:lnTo>
                      <a:pt x="7073" y="507"/>
                    </a:lnTo>
                    <a:lnTo>
                      <a:pt x="7548" y="399"/>
                    </a:lnTo>
                    <a:lnTo>
                      <a:pt x="8118" y="290"/>
                    </a:lnTo>
                    <a:lnTo>
                      <a:pt x="8593" y="145"/>
                    </a:lnTo>
                    <a:lnTo>
                      <a:pt x="9162" y="72"/>
                    </a:lnTo>
                    <a:lnTo>
                      <a:pt x="9684" y="36"/>
                    </a:lnTo>
                    <a:lnTo>
                      <a:pt x="10254" y="0"/>
                    </a:lnTo>
                    <a:lnTo>
                      <a:pt x="10776" y="0"/>
                    </a:lnTo>
                    <a:lnTo>
                      <a:pt x="11963" y="36"/>
                    </a:lnTo>
                    <a:lnTo>
                      <a:pt x="13055" y="145"/>
                    </a:lnTo>
                    <a:lnTo>
                      <a:pt x="14147" y="326"/>
                    </a:lnTo>
                    <a:lnTo>
                      <a:pt x="15144" y="580"/>
                    </a:lnTo>
                    <a:lnTo>
                      <a:pt x="16093" y="870"/>
                    </a:lnTo>
                    <a:lnTo>
                      <a:pt x="16948" y="1232"/>
                    </a:lnTo>
                    <a:lnTo>
                      <a:pt x="17755" y="1631"/>
                    </a:lnTo>
                    <a:lnTo>
                      <a:pt x="18562" y="2138"/>
                    </a:lnTo>
                    <a:lnTo>
                      <a:pt x="19226" y="2682"/>
                    </a:lnTo>
                    <a:lnTo>
                      <a:pt x="19796" y="3226"/>
                    </a:lnTo>
                    <a:lnTo>
                      <a:pt x="20081" y="3552"/>
                    </a:lnTo>
                    <a:lnTo>
                      <a:pt x="20366" y="3842"/>
                    </a:lnTo>
                    <a:lnTo>
                      <a:pt x="20603" y="4168"/>
                    </a:lnTo>
                    <a:lnTo>
                      <a:pt x="20793" y="4530"/>
                    </a:lnTo>
                    <a:lnTo>
                      <a:pt x="20935" y="4856"/>
                    </a:lnTo>
                    <a:lnTo>
                      <a:pt x="21315" y="5581"/>
                    </a:lnTo>
                    <a:lnTo>
                      <a:pt x="21410" y="5980"/>
                    </a:lnTo>
                    <a:lnTo>
                      <a:pt x="21505" y="6342"/>
                    </a:lnTo>
                    <a:lnTo>
                      <a:pt x="21553" y="6741"/>
                    </a:lnTo>
                    <a:lnTo>
                      <a:pt x="21600" y="7103"/>
                    </a:lnTo>
                    <a:lnTo>
                      <a:pt x="21600" y="7538"/>
                    </a:lnTo>
                    <a:lnTo>
                      <a:pt x="21553" y="8263"/>
                    </a:lnTo>
                    <a:lnTo>
                      <a:pt x="21505" y="8915"/>
                    </a:lnTo>
                    <a:lnTo>
                      <a:pt x="21363" y="9532"/>
                    </a:lnTo>
                    <a:lnTo>
                      <a:pt x="21125" y="10148"/>
                    </a:lnTo>
                    <a:lnTo>
                      <a:pt x="20888" y="10655"/>
                    </a:lnTo>
                    <a:lnTo>
                      <a:pt x="20603" y="11126"/>
                    </a:lnTo>
                    <a:lnTo>
                      <a:pt x="20271" y="11597"/>
                    </a:lnTo>
                    <a:lnTo>
                      <a:pt x="19891" y="11996"/>
                    </a:lnTo>
                    <a:lnTo>
                      <a:pt x="19559" y="12395"/>
                    </a:lnTo>
                    <a:lnTo>
                      <a:pt x="19084" y="12757"/>
                    </a:lnTo>
                    <a:lnTo>
                      <a:pt x="18704" y="13083"/>
                    </a:lnTo>
                    <a:lnTo>
                      <a:pt x="18277" y="13409"/>
                    </a:lnTo>
                    <a:lnTo>
                      <a:pt x="17375" y="13989"/>
                    </a:lnTo>
                    <a:lnTo>
                      <a:pt x="16425" y="14497"/>
                    </a:lnTo>
                    <a:lnTo>
                      <a:pt x="14622" y="15584"/>
                    </a:lnTo>
                    <a:lnTo>
                      <a:pt x="14242" y="15838"/>
                    </a:lnTo>
                    <a:lnTo>
                      <a:pt x="13815" y="16128"/>
                    </a:lnTo>
                    <a:lnTo>
                      <a:pt x="13482" y="16490"/>
                    </a:lnTo>
                    <a:lnTo>
                      <a:pt x="13150" y="16816"/>
                    </a:lnTo>
                    <a:lnTo>
                      <a:pt x="12818" y="17215"/>
                    </a:lnTo>
                    <a:lnTo>
                      <a:pt x="12580" y="17577"/>
                    </a:lnTo>
                    <a:lnTo>
                      <a:pt x="12343" y="18048"/>
                    </a:lnTo>
                    <a:lnTo>
                      <a:pt x="12153" y="18483"/>
                    </a:lnTo>
                    <a:lnTo>
                      <a:pt x="12011" y="19027"/>
                    </a:lnTo>
                    <a:lnTo>
                      <a:pt x="11821" y="19607"/>
                    </a:lnTo>
                    <a:lnTo>
                      <a:pt x="11726" y="20839"/>
                    </a:lnTo>
                    <a:lnTo>
                      <a:pt x="11726" y="21020"/>
                    </a:lnTo>
                    <a:lnTo>
                      <a:pt x="11678" y="21165"/>
                    </a:lnTo>
                    <a:lnTo>
                      <a:pt x="11488" y="21383"/>
                    </a:lnTo>
                    <a:lnTo>
                      <a:pt x="11346" y="21491"/>
                    </a:lnTo>
                    <a:lnTo>
                      <a:pt x="11156" y="21528"/>
                    </a:lnTo>
                    <a:lnTo>
                      <a:pt x="11014" y="21600"/>
                    </a:lnTo>
                    <a:lnTo>
                      <a:pt x="10776" y="21600"/>
                    </a:lnTo>
                    <a:close/>
                  </a:path>
                </a:pathLst>
              </a:custGeom>
              <a:solidFill>
                <a:srgbClr val="033BC9"/>
              </a:solidFill>
              <a:ln w="12700" cap="flat">
                <a:noFill/>
                <a:miter lim="400000"/>
              </a:ln>
              <a:effectLst/>
            </p:spPr>
            <p:txBody>
              <a:bodyPr wrap="square" lIns="45719" tIns="45719" rIns="45719" bIns="45719" numCol="1" anchor="t">
                <a:noAutofit/>
              </a:bodyPr>
              <a:lstStyle/>
              <a:p>
                <a:endParaRPr/>
              </a:p>
            </p:txBody>
          </p:sp>
        </p:grpSp>
      </p:grpSp>
      <p:grpSp>
        <p:nvGrpSpPr>
          <p:cNvPr id="2920" name="Group 52"/>
          <p:cNvGrpSpPr/>
          <p:nvPr/>
        </p:nvGrpSpPr>
        <p:grpSpPr>
          <a:xfrm>
            <a:off x="1356400" y="3361612"/>
            <a:ext cx="911328" cy="911328"/>
            <a:chOff x="0" y="0"/>
            <a:chExt cx="911326" cy="911326"/>
          </a:xfrm>
        </p:grpSpPr>
        <p:sp>
          <p:nvSpPr>
            <p:cNvPr id="2915" name="Oval 53"/>
            <p:cNvSpPr/>
            <p:nvPr/>
          </p:nvSpPr>
          <p:spPr>
            <a:xfrm>
              <a:off x="-1" y="-1"/>
              <a:ext cx="911328" cy="911328"/>
            </a:xfrm>
            <a:prstGeom prst="ellipse">
              <a:avLst/>
            </a:prstGeom>
            <a:solidFill>
              <a:srgbClr val="FFFFFF"/>
            </a:solidFill>
            <a:ln w="12700" cap="flat">
              <a:noFill/>
              <a:miter lim="400000"/>
            </a:ln>
            <a:effectLst/>
          </p:spPr>
          <p:txBody>
            <a:bodyPr wrap="square" lIns="45719" tIns="45719" rIns="45719" bIns="45719" numCol="1" anchor="ctr">
              <a:noAutofit/>
            </a:bodyPr>
            <a:lstStyle/>
            <a:p>
              <a:pPr algn="ctr">
                <a:defRPr sz="1200"/>
              </a:pPr>
              <a:endParaRPr/>
            </a:p>
          </p:txBody>
        </p:sp>
        <p:grpSp>
          <p:nvGrpSpPr>
            <p:cNvPr id="2919" name="Group 30"/>
            <p:cNvGrpSpPr/>
            <p:nvPr/>
          </p:nvGrpSpPr>
          <p:grpSpPr>
            <a:xfrm>
              <a:off x="209052" y="223494"/>
              <a:ext cx="493220" cy="464336"/>
              <a:chOff x="0" y="0"/>
              <a:chExt cx="493219" cy="464334"/>
            </a:xfrm>
          </p:grpSpPr>
          <p:sp>
            <p:nvSpPr>
              <p:cNvPr id="2916" name="Freeform 33"/>
              <p:cNvSpPr/>
              <p:nvPr/>
            </p:nvSpPr>
            <p:spPr>
              <a:xfrm>
                <a:off x="104662" y="81324"/>
                <a:ext cx="285205" cy="383011"/>
              </a:xfrm>
              <a:custGeom>
                <a:avLst/>
                <a:gdLst/>
                <a:ahLst/>
                <a:cxnLst>
                  <a:cxn ang="0">
                    <a:pos x="wd2" y="hd2"/>
                  </a:cxn>
                  <a:cxn ang="5400000">
                    <a:pos x="wd2" y="hd2"/>
                  </a:cxn>
                  <a:cxn ang="10800000">
                    <a:pos x="wd2" y="hd2"/>
                  </a:cxn>
                  <a:cxn ang="16200000">
                    <a:pos x="wd2" y="hd2"/>
                  </a:cxn>
                </a:cxnLst>
                <a:rect l="0" t="0" r="r" b="b"/>
                <a:pathLst>
                  <a:path w="21600" h="21600" extrusionOk="0">
                    <a:moveTo>
                      <a:pt x="20905" y="21600"/>
                    </a:moveTo>
                    <a:lnTo>
                      <a:pt x="20756" y="21600"/>
                    </a:lnTo>
                    <a:lnTo>
                      <a:pt x="20607" y="21563"/>
                    </a:lnTo>
                    <a:lnTo>
                      <a:pt x="20458" y="21489"/>
                    </a:lnTo>
                    <a:lnTo>
                      <a:pt x="20309" y="21452"/>
                    </a:lnTo>
                    <a:lnTo>
                      <a:pt x="20160" y="21231"/>
                    </a:lnTo>
                    <a:lnTo>
                      <a:pt x="20160" y="21120"/>
                    </a:lnTo>
                    <a:lnTo>
                      <a:pt x="20110" y="21046"/>
                    </a:lnTo>
                    <a:lnTo>
                      <a:pt x="20110" y="15397"/>
                    </a:lnTo>
                    <a:lnTo>
                      <a:pt x="20011" y="14843"/>
                    </a:lnTo>
                    <a:lnTo>
                      <a:pt x="19862" y="14252"/>
                    </a:lnTo>
                    <a:lnTo>
                      <a:pt x="19614" y="13698"/>
                    </a:lnTo>
                    <a:lnTo>
                      <a:pt x="19316" y="13182"/>
                    </a:lnTo>
                    <a:lnTo>
                      <a:pt x="18968" y="12665"/>
                    </a:lnTo>
                    <a:lnTo>
                      <a:pt x="18571" y="12148"/>
                    </a:lnTo>
                    <a:lnTo>
                      <a:pt x="18124" y="11705"/>
                    </a:lnTo>
                    <a:lnTo>
                      <a:pt x="17628" y="11262"/>
                    </a:lnTo>
                    <a:lnTo>
                      <a:pt x="17081" y="10892"/>
                    </a:lnTo>
                    <a:lnTo>
                      <a:pt x="16486" y="10486"/>
                    </a:lnTo>
                    <a:lnTo>
                      <a:pt x="15840" y="10191"/>
                    </a:lnTo>
                    <a:lnTo>
                      <a:pt x="15194" y="9858"/>
                    </a:lnTo>
                    <a:lnTo>
                      <a:pt x="14499" y="9637"/>
                    </a:lnTo>
                    <a:lnTo>
                      <a:pt x="13705" y="9415"/>
                    </a:lnTo>
                    <a:lnTo>
                      <a:pt x="13010" y="9268"/>
                    </a:lnTo>
                    <a:lnTo>
                      <a:pt x="12712" y="9231"/>
                    </a:lnTo>
                    <a:lnTo>
                      <a:pt x="12563" y="9120"/>
                    </a:lnTo>
                    <a:lnTo>
                      <a:pt x="12463" y="8935"/>
                    </a:lnTo>
                    <a:lnTo>
                      <a:pt x="12414" y="8788"/>
                    </a:lnTo>
                    <a:lnTo>
                      <a:pt x="12414" y="8603"/>
                    </a:lnTo>
                    <a:lnTo>
                      <a:pt x="12513" y="8455"/>
                    </a:lnTo>
                    <a:lnTo>
                      <a:pt x="12612" y="8345"/>
                    </a:lnTo>
                    <a:lnTo>
                      <a:pt x="12811" y="8197"/>
                    </a:lnTo>
                    <a:lnTo>
                      <a:pt x="13159" y="8086"/>
                    </a:lnTo>
                    <a:lnTo>
                      <a:pt x="13457" y="7975"/>
                    </a:lnTo>
                    <a:lnTo>
                      <a:pt x="13754" y="7828"/>
                    </a:lnTo>
                    <a:lnTo>
                      <a:pt x="14102" y="7680"/>
                    </a:lnTo>
                    <a:lnTo>
                      <a:pt x="14996" y="6868"/>
                    </a:lnTo>
                    <a:lnTo>
                      <a:pt x="15343" y="6388"/>
                    </a:lnTo>
                    <a:lnTo>
                      <a:pt x="15592" y="5908"/>
                    </a:lnTo>
                    <a:lnTo>
                      <a:pt x="15691" y="5612"/>
                    </a:lnTo>
                    <a:lnTo>
                      <a:pt x="15741" y="5391"/>
                    </a:lnTo>
                    <a:lnTo>
                      <a:pt x="15790" y="5132"/>
                    </a:lnTo>
                    <a:lnTo>
                      <a:pt x="15790" y="4468"/>
                    </a:lnTo>
                    <a:lnTo>
                      <a:pt x="15691" y="4062"/>
                    </a:lnTo>
                    <a:lnTo>
                      <a:pt x="15592" y="3729"/>
                    </a:lnTo>
                    <a:lnTo>
                      <a:pt x="15443" y="3360"/>
                    </a:lnTo>
                    <a:lnTo>
                      <a:pt x="15244" y="3065"/>
                    </a:lnTo>
                    <a:lnTo>
                      <a:pt x="14648" y="2474"/>
                    </a:lnTo>
                    <a:lnTo>
                      <a:pt x="14350" y="2215"/>
                    </a:lnTo>
                    <a:lnTo>
                      <a:pt x="13953" y="1957"/>
                    </a:lnTo>
                    <a:lnTo>
                      <a:pt x="13606" y="1735"/>
                    </a:lnTo>
                    <a:lnTo>
                      <a:pt x="13208" y="1551"/>
                    </a:lnTo>
                    <a:lnTo>
                      <a:pt x="12712" y="1403"/>
                    </a:lnTo>
                    <a:lnTo>
                      <a:pt x="12314" y="1292"/>
                    </a:lnTo>
                    <a:lnTo>
                      <a:pt x="11768" y="1182"/>
                    </a:lnTo>
                    <a:lnTo>
                      <a:pt x="11321" y="1145"/>
                    </a:lnTo>
                    <a:lnTo>
                      <a:pt x="10279" y="1145"/>
                    </a:lnTo>
                    <a:lnTo>
                      <a:pt x="9832" y="1182"/>
                    </a:lnTo>
                    <a:lnTo>
                      <a:pt x="9286" y="1292"/>
                    </a:lnTo>
                    <a:lnTo>
                      <a:pt x="8888" y="1403"/>
                    </a:lnTo>
                    <a:lnTo>
                      <a:pt x="8392" y="1551"/>
                    </a:lnTo>
                    <a:lnTo>
                      <a:pt x="7994" y="1735"/>
                    </a:lnTo>
                    <a:lnTo>
                      <a:pt x="7647" y="1957"/>
                    </a:lnTo>
                    <a:lnTo>
                      <a:pt x="7250" y="2215"/>
                    </a:lnTo>
                    <a:lnTo>
                      <a:pt x="6952" y="2474"/>
                    </a:lnTo>
                    <a:lnTo>
                      <a:pt x="6654" y="2769"/>
                    </a:lnTo>
                    <a:lnTo>
                      <a:pt x="6157" y="3360"/>
                    </a:lnTo>
                    <a:lnTo>
                      <a:pt x="6008" y="3729"/>
                    </a:lnTo>
                    <a:lnTo>
                      <a:pt x="5909" y="4062"/>
                    </a:lnTo>
                    <a:lnTo>
                      <a:pt x="5810" y="4468"/>
                    </a:lnTo>
                    <a:lnTo>
                      <a:pt x="5810" y="5132"/>
                    </a:lnTo>
                    <a:lnTo>
                      <a:pt x="5859" y="5391"/>
                    </a:lnTo>
                    <a:lnTo>
                      <a:pt x="5909" y="5612"/>
                    </a:lnTo>
                    <a:lnTo>
                      <a:pt x="6008" y="5908"/>
                    </a:lnTo>
                    <a:lnTo>
                      <a:pt x="6257" y="6388"/>
                    </a:lnTo>
                    <a:lnTo>
                      <a:pt x="6604" y="6868"/>
                    </a:lnTo>
                    <a:lnTo>
                      <a:pt x="7051" y="7274"/>
                    </a:lnTo>
                    <a:lnTo>
                      <a:pt x="7548" y="7680"/>
                    </a:lnTo>
                    <a:lnTo>
                      <a:pt x="8143" y="7975"/>
                    </a:lnTo>
                    <a:lnTo>
                      <a:pt x="8441" y="8086"/>
                    </a:lnTo>
                    <a:lnTo>
                      <a:pt x="8789" y="8197"/>
                    </a:lnTo>
                    <a:lnTo>
                      <a:pt x="8988" y="8345"/>
                    </a:lnTo>
                    <a:lnTo>
                      <a:pt x="9087" y="8455"/>
                    </a:lnTo>
                    <a:lnTo>
                      <a:pt x="9186" y="8603"/>
                    </a:lnTo>
                    <a:lnTo>
                      <a:pt x="9186" y="8788"/>
                    </a:lnTo>
                    <a:lnTo>
                      <a:pt x="9137" y="8935"/>
                    </a:lnTo>
                    <a:lnTo>
                      <a:pt x="9037" y="9120"/>
                    </a:lnTo>
                    <a:lnTo>
                      <a:pt x="8888" y="9231"/>
                    </a:lnTo>
                    <a:lnTo>
                      <a:pt x="7895" y="9415"/>
                    </a:lnTo>
                    <a:lnTo>
                      <a:pt x="7101" y="9637"/>
                    </a:lnTo>
                    <a:lnTo>
                      <a:pt x="6455" y="9858"/>
                    </a:lnTo>
                    <a:lnTo>
                      <a:pt x="5760" y="10191"/>
                    </a:lnTo>
                    <a:lnTo>
                      <a:pt x="5114" y="10486"/>
                    </a:lnTo>
                    <a:lnTo>
                      <a:pt x="4519" y="10892"/>
                    </a:lnTo>
                    <a:lnTo>
                      <a:pt x="3972" y="11262"/>
                    </a:lnTo>
                    <a:lnTo>
                      <a:pt x="3476" y="11705"/>
                    </a:lnTo>
                    <a:lnTo>
                      <a:pt x="3029" y="12148"/>
                    </a:lnTo>
                    <a:lnTo>
                      <a:pt x="2632" y="12665"/>
                    </a:lnTo>
                    <a:lnTo>
                      <a:pt x="2284" y="13182"/>
                    </a:lnTo>
                    <a:lnTo>
                      <a:pt x="2036" y="13698"/>
                    </a:lnTo>
                    <a:lnTo>
                      <a:pt x="1738" y="14252"/>
                    </a:lnTo>
                    <a:lnTo>
                      <a:pt x="1589" y="14843"/>
                    </a:lnTo>
                    <a:lnTo>
                      <a:pt x="1490" y="15397"/>
                    </a:lnTo>
                    <a:lnTo>
                      <a:pt x="1490" y="21046"/>
                    </a:lnTo>
                    <a:lnTo>
                      <a:pt x="1440" y="21120"/>
                    </a:lnTo>
                    <a:lnTo>
                      <a:pt x="1440" y="21231"/>
                    </a:lnTo>
                    <a:lnTo>
                      <a:pt x="1291" y="21452"/>
                    </a:lnTo>
                    <a:lnTo>
                      <a:pt x="1142" y="21489"/>
                    </a:lnTo>
                    <a:lnTo>
                      <a:pt x="1043" y="21563"/>
                    </a:lnTo>
                    <a:lnTo>
                      <a:pt x="844" y="21600"/>
                    </a:lnTo>
                    <a:lnTo>
                      <a:pt x="596" y="21600"/>
                    </a:lnTo>
                    <a:lnTo>
                      <a:pt x="447" y="21563"/>
                    </a:lnTo>
                    <a:lnTo>
                      <a:pt x="348" y="21489"/>
                    </a:lnTo>
                    <a:lnTo>
                      <a:pt x="199" y="21452"/>
                    </a:lnTo>
                    <a:lnTo>
                      <a:pt x="50" y="21231"/>
                    </a:lnTo>
                    <a:lnTo>
                      <a:pt x="50" y="21120"/>
                    </a:lnTo>
                    <a:lnTo>
                      <a:pt x="0" y="21046"/>
                    </a:lnTo>
                    <a:lnTo>
                      <a:pt x="0" y="16025"/>
                    </a:lnTo>
                    <a:lnTo>
                      <a:pt x="50" y="15397"/>
                    </a:lnTo>
                    <a:lnTo>
                      <a:pt x="149" y="14806"/>
                    </a:lnTo>
                    <a:lnTo>
                      <a:pt x="298" y="14215"/>
                    </a:lnTo>
                    <a:lnTo>
                      <a:pt x="497" y="13625"/>
                    </a:lnTo>
                    <a:lnTo>
                      <a:pt x="745" y="13034"/>
                    </a:lnTo>
                    <a:lnTo>
                      <a:pt x="1440" y="12000"/>
                    </a:lnTo>
                    <a:lnTo>
                      <a:pt x="1837" y="11483"/>
                    </a:lnTo>
                    <a:lnTo>
                      <a:pt x="2334" y="11040"/>
                    </a:lnTo>
                    <a:lnTo>
                      <a:pt x="2830" y="10560"/>
                    </a:lnTo>
                    <a:lnTo>
                      <a:pt x="3377" y="10154"/>
                    </a:lnTo>
                    <a:lnTo>
                      <a:pt x="3972" y="9748"/>
                    </a:lnTo>
                    <a:lnTo>
                      <a:pt x="4618" y="9415"/>
                    </a:lnTo>
                    <a:lnTo>
                      <a:pt x="5313" y="9120"/>
                    </a:lnTo>
                    <a:lnTo>
                      <a:pt x="5959" y="8825"/>
                    </a:lnTo>
                    <a:lnTo>
                      <a:pt x="6753" y="8566"/>
                    </a:lnTo>
                    <a:lnTo>
                      <a:pt x="6157" y="8197"/>
                    </a:lnTo>
                    <a:lnTo>
                      <a:pt x="5710" y="7828"/>
                    </a:lnTo>
                    <a:lnTo>
                      <a:pt x="5313" y="7348"/>
                    </a:lnTo>
                    <a:lnTo>
                      <a:pt x="4966" y="6905"/>
                    </a:lnTo>
                    <a:lnTo>
                      <a:pt x="4717" y="6425"/>
                    </a:lnTo>
                    <a:lnTo>
                      <a:pt x="4519" y="5908"/>
                    </a:lnTo>
                    <a:lnTo>
                      <a:pt x="4370" y="5391"/>
                    </a:lnTo>
                    <a:lnTo>
                      <a:pt x="4370" y="4357"/>
                    </a:lnTo>
                    <a:lnTo>
                      <a:pt x="4469" y="3877"/>
                    </a:lnTo>
                    <a:lnTo>
                      <a:pt x="4618" y="3434"/>
                    </a:lnTo>
                    <a:lnTo>
                      <a:pt x="4817" y="2954"/>
                    </a:lnTo>
                    <a:lnTo>
                      <a:pt x="5114" y="2511"/>
                    </a:lnTo>
                    <a:lnTo>
                      <a:pt x="5462" y="2142"/>
                    </a:lnTo>
                    <a:lnTo>
                      <a:pt x="5810" y="1735"/>
                    </a:lnTo>
                    <a:lnTo>
                      <a:pt x="6207" y="1440"/>
                    </a:lnTo>
                    <a:lnTo>
                      <a:pt x="6703" y="1145"/>
                    </a:lnTo>
                    <a:lnTo>
                      <a:pt x="7150" y="812"/>
                    </a:lnTo>
                    <a:lnTo>
                      <a:pt x="7746" y="591"/>
                    </a:lnTo>
                    <a:lnTo>
                      <a:pt x="8292" y="406"/>
                    </a:lnTo>
                    <a:lnTo>
                      <a:pt x="9484" y="111"/>
                    </a:lnTo>
                    <a:lnTo>
                      <a:pt x="10130" y="37"/>
                    </a:lnTo>
                    <a:lnTo>
                      <a:pt x="10825" y="0"/>
                    </a:lnTo>
                    <a:lnTo>
                      <a:pt x="11470" y="37"/>
                    </a:lnTo>
                    <a:lnTo>
                      <a:pt x="12116" y="111"/>
                    </a:lnTo>
                    <a:lnTo>
                      <a:pt x="13308" y="406"/>
                    </a:lnTo>
                    <a:lnTo>
                      <a:pt x="13854" y="591"/>
                    </a:lnTo>
                    <a:lnTo>
                      <a:pt x="14450" y="812"/>
                    </a:lnTo>
                    <a:lnTo>
                      <a:pt x="14897" y="1145"/>
                    </a:lnTo>
                    <a:lnTo>
                      <a:pt x="15393" y="1440"/>
                    </a:lnTo>
                    <a:lnTo>
                      <a:pt x="15790" y="1735"/>
                    </a:lnTo>
                    <a:lnTo>
                      <a:pt x="16138" y="2142"/>
                    </a:lnTo>
                    <a:lnTo>
                      <a:pt x="16486" y="2511"/>
                    </a:lnTo>
                    <a:lnTo>
                      <a:pt x="16783" y="2954"/>
                    </a:lnTo>
                    <a:lnTo>
                      <a:pt x="16982" y="3434"/>
                    </a:lnTo>
                    <a:lnTo>
                      <a:pt x="17131" y="3877"/>
                    </a:lnTo>
                    <a:lnTo>
                      <a:pt x="17330" y="4837"/>
                    </a:lnTo>
                    <a:lnTo>
                      <a:pt x="17230" y="5391"/>
                    </a:lnTo>
                    <a:lnTo>
                      <a:pt x="17081" y="5908"/>
                    </a:lnTo>
                    <a:lnTo>
                      <a:pt x="16883" y="6425"/>
                    </a:lnTo>
                    <a:lnTo>
                      <a:pt x="16634" y="6905"/>
                    </a:lnTo>
                    <a:lnTo>
                      <a:pt x="16337" y="7348"/>
                    </a:lnTo>
                    <a:lnTo>
                      <a:pt x="15890" y="7828"/>
                    </a:lnTo>
                    <a:lnTo>
                      <a:pt x="15443" y="8197"/>
                    </a:lnTo>
                    <a:lnTo>
                      <a:pt x="14847" y="8566"/>
                    </a:lnTo>
                    <a:lnTo>
                      <a:pt x="15641" y="8825"/>
                    </a:lnTo>
                    <a:lnTo>
                      <a:pt x="16337" y="9120"/>
                    </a:lnTo>
                    <a:lnTo>
                      <a:pt x="16982" y="9415"/>
                    </a:lnTo>
                    <a:lnTo>
                      <a:pt x="17628" y="9748"/>
                    </a:lnTo>
                    <a:lnTo>
                      <a:pt x="18223" y="10154"/>
                    </a:lnTo>
                    <a:lnTo>
                      <a:pt x="18770" y="10560"/>
                    </a:lnTo>
                    <a:lnTo>
                      <a:pt x="19266" y="11040"/>
                    </a:lnTo>
                    <a:lnTo>
                      <a:pt x="19763" y="11483"/>
                    </a:lnTo>
                    <a:lnTo>
                      <a:pt x="20160" y="12000"/>
                    </a:lnTo>
                    <a:lnTo>
                      <a:pt x="20855" y="13034"/>
                    </a:lnTo>
                    <a:lnTo>
                      <a:pt x="21103" y="13625"/>
                    </a:lnTo>
                    <a:lnTo>
                      <a:pt x="21302" y="14215"/>
                    </a:lnTo>
                    <a:lnTo>
                      <a:pt x="21451" y="14806"/>
                    </a:lnTo>
                    <a:lnTo>
                      <a:pt x="21550" y="15397"/>
                    </a:lnTo>
                    <a:lnTo>
                      <a:pt x="21600" y="16025"/>
                    </a:lnTo>
                    <a:lnTo>
                      <a:pt x="21600" y="21046"/>
                    </a:lnTo>
                    <a:lnTo>
                      <a:pt x="21550" y="21120"/>
                    </a:lnTo>
                    <a:lnTo>
                      <a:pt x="21550" y="21231"/>
                    </a:lnTo>
                    <a:lnTo>
                      <a:pt x="21401" y="21452"/>
                    </a:lnTo>
                    <a:lnTo>
                      <a:pt x="21252" y="21489"/>
                    </a:lnTo>
                    <a:lnTo>
                      <a:pt x="21153" y="21563"/>
                    </a:lnTo>
                    <a:lnTo>
                      <a:pt x="21004" y="21600"/>
                    </a:lnTo>
                    <a:lnTo>
                      <a:pt x="20905" y="21600"/>
                    </a:lnTo>
                    <a:close/>
                  </a:path>
                </a:pathLst>
              </a:custGeom>
              <a:solidFill>
                <a:srgbClr val="033BC9"/>
              </a:solidFill>
              <a:ln w="12700" cap="flat">
                <a:noFill/>
                <a:miter lim="400000"/>
              </a:ln>
              <a:effectLst/>
            </p:spPr>
            <p:txBody>
              <a:bodyPr wrap="square" lIns="45719" tIns="45719" rIns="45719" bIns="45719" numCol="1" anchor="t">
                <a:noAutofit/>
              </a:bodyPr>
              <a:lstStyle/>
              <a:p>
                <a:endParaRPr/>
              </a:p>
            </p:txBody>
          </p:sp>
          <p:sp>
            <p:nvSpPr>
              <p:cNvPr id="2917" name="Freeform 34"/>
              <p:cNvSpPr/>
              <p:nvPr/>
            </p:nvSpPr>
            <p:spPr>
              <a:xfrm>
                <a:off x="265579" y="0"/>
                <a:ext cx="227641" cy="384323"/>
              </a:xfrm>
              <a:custGeom>
                <a:avLst/>
                <a:gdLst/>
                <a:ahLst/>
                <a:cxnLst>
                  <a:cxn ang="0">
                    <a:pos x="wd2" y="hd2"/>
                  </a:cxn>
                  <a:cxn ang="5400000">
                    <a:pos x="wd2" y="hd2"/>
                  </a:cxn>
                  <a:cxn ang="10800000">
                    <a:pos x="wd2" y="hd2"/>
                  </a:cxn>
                  <a:cxn ang="16200000">
                    <a:pos x="wd2" y="hd2"/>
                  </a:cxn>
                </a:cxnLst>
                <a:rect l="0" t="0" r="r" b="b"/>
                <a:pathLst>
                  <a:path w="21600" h="21600" extrusionOk="0">
                    <a:moveTo>
                      <a:pt x="20610" y="21600"/>
                    </a:moveTo>
                    <a:lnTo>
                      <a:pt x="20486" y="21600"/>
                    </a:lnTo>
                    <a:lnTo>
                      <a:pt x="20115" y="21526"/>
                    </a:lnTo>
                    <a:lnTo>
                      <a:pt x="19867" y="21378"/>
                    </a:lnTo>
                    <a:lnTo>
                      <a:pt x="19743" y="21267"/>
                    </a:lnTo>
                    <a:lnTo>
                      <a:pt x="19743" y="21193"/>
                    </a:lnTo>
                    <a:lnTo>
                      <a:pt x="19681" y="21082"/>
                    </a:lnTo>
                    <a:lnTo>
                      <a:pt x="19681" y="15423"/>
                    </a:lnTo>
                    <a:lnTo>
                      <a:pt x="19558" y="14832"/>
                    </a:lnTo>
                    <a:lnTo>
                      <a:pt x="19310" y="14240"/>
                    </a:lnTo>
                    <a:lnTo>
                      <a:pt x="19062" y="13722"/>
                    </a:lnTo>
                    <a:lnTo>
                      <a:pt x="18753" y="13167"/>
                    </a:lnTo>
                    <a:lnTo>
                      <a:pt x="18258" y="12649"/>
                    </a:lnTo>
                    <a:lnTo>
                      <a:pt x="17763" y="12168"/>
                    </a:lnTo>
                    <a:lnTo>
                      <a:pt x="17268" y="11725"/>
                    </a:lnTo>
                    <a:lnTo>
                      <a:pt x="16587" y="11281"/>
                    </a:lnTo>
                    <a:lnTo>
                      <a:pt x="15968" y="10874"/>
                    </a:lnTo>
                    <a:lnTo>
                      <a:pt x="15163" y="10541"/>
                    </a:lnTo>
                    <a:lnTo>
                      <a:pt x="14359" y="10171"/>
                    </a:lnTo>
                    <a:lnTo>
                      <a:pt x="13554" y="9875"/>
                    </a:lnTo>
                    <a:lnTo>
                      <a:pt x="12688" y="9653"/>
                    </a:lnTo>
                    <a:lnTo>
                      <a:pt x="11697" y="9432"/>
                    </a:lnTo>
                    <a:lnTo>
                      <a:pt x="10769" y="9247"/>
                    </a:lnTo>
                    <a:lnTo>
                      <a:pt x="10521" y="9210"/>
                    </a:lnTo>
                    <a:lnTo>
                      <a:pt x="10274" y="9099"/>
                    </a:lnTo>
                    <a:lnTo>
                      <a:pt x="10150" y="8951"/>
                    </a:lnTo>
                    <a:lnTo>
                      <a:pt x="10088" y="8803"/>
                    </a:lnTo>
                    <a:lnTo>
                      <a:pt x="10088" y="8581"/>
                    </a:lnTo>
                    <a:lnTo>
                      <a:pt x="10150" y="8433"/>
                    </a:lnTo>
                    <a:lnTo>
                      <a:pt x="10336" y="8322"/>
                    </a:lnTo>
                    <a:lnTo>
                      <a:pt x="10645" y="8248"/>
                    </a:lnTo>
                    <a:lnTo>
                      <a:pt x="11017" y="8137"/>
                    </a:lnTo>
                    <a:lnTo>
                      <a:pt x="11388" y="7989"/>
                    </a:lnTo>
                    <a:lnTo>
                      <a:pt x="11821" y="7804"/>
                    </a:lnTo>
                    <a:lnTo>
                      <a:pt x="12131" y="7656"/>
                    </a:lnTo>
                    <a:lnTo>
                      <a:pt x="12750" y="7286"/>
                    </a:lnTo>
                    <a:lnTo>
                      <a:pt x="13307" y="6842"/>
                    </a:lnTo>
                    <a:lnTo>
                      <a:pt x="13740" y="6399"/>
                    </a:lnTo>
                    <a:lnTo>
                      <a:pt x="14049" y="5881"/>
                    </a:lnTo>
                    <a:lnTo>
                      <a:pt x="14173" y="5659"/>
                    </a:lnTo>
                    <a:lnTo>
                      <a:pt x="14235" y="5363"/>
                    </a:lnTo>
                    <a:lnTo>
                      <a:pt x="14297" y="5104"/>
                    </a:lnTo>
                    <a:lnTo>
                      <a:pt x="14297" y="4438"/>
                    </a:lnTo>
                    <a:lnTo>
                      <a:pt x="14049" y="3699"/>
                    </a:lnTo>
                    <a:lnTo>
                      <a:pt x="13554" y="3033"/>
                    </a:lnTo>
                    <a:lnTo>
                      <a:pt x="13307" y="2737"/>
                    </a:lnTo>
                    <a:lnTo>
                      <a:pt x="12873" y="2478"/>
                    </a:lnTo>
                    <a:lnTo>
                      <a:pt x="12502" y="2182"/>
                    </a:lnTo>
                    <a:lnTo>
                      <a:pt x="12069" y="1960"/>
                    </a:lnTo>
                    <a:lnTo>
                      <a:pt x="11574" y="1738"/>
                    </a:lnTo>
                    <a:lnTo>
                      <a:pt x="11079" y="1553"/>
                    </a:lnTo>
                    <a:lnTo>
                      <a:pt x="10521" y="1368"/>
                    </a:lnTo>
                    <a:lnTo>
                      <a:pt x="9903" y="1258"/>
                    </a:lnTo>
                    <a:lnTo>
                      <a:pt x="9346" y="1184"/>
                    </a:lnTo>
                    <a:lnTo>
                      <a:pt x="8727" y="1110"/>
                    </a:lnTo>
                    <a:lnTo>
                      <a:pt x="7427" y="1110"/>
                    </a:lnTo>
                    <a:lnTo>
                      <a:pt x="6870" y="1184"/>
                    </a:lnTo>
                    <a:lnTo>
                      <a:pt x="6189" y="1258"/>
                    </a:lnTo>
                    <a:lnTo>
                      <a:pt x="5694" y="1368"/>
                    </a:lnTo>
                    <a:lnTo>
                      <a:pt x="4580" y="1738"/>
                    </a:lnTo>
                    <a:lnTo>
                      <a:pt x="3713" y="2182"/>
                    </a:lnTo>
                    <a:lnTo>
                      <a:pt x="3280" y="2478"/>
                    </a:lnTo>
                    <a:lnTo>
                      <a:pt x="2909" y="2737"/>
                    </a:lnTo>
                    <a:lnTo>
                      <a:pt x="2599" y="3033"/>
                    </a:lnTo>
                    <a:lnTo>
                      <a:pt x="2104" y="3699"/>
                    </a:lnTo>
                    <a:lnTo>
                      <a:pt x="1857" y="4438"/>
                    </a:lnTo>
                    <a:lnTo>
                      <a:pt x="1857" y="4956"/>
                    </a:lnTo>
                    <a:lnTo>
                      <a:pt x="1795" y="5030"/>
                    </a:lnTo>
                    <a:lnTo>
                      <a:pt x="1671" y="5141"/>
                    </a:lnTo>
                    <a:lnTo>
                      <a:pt x="1609" y="5215"/>
                    </a:lnTo>
                    <a:lnTo>
                      <a:pt x="1485" y="5289"/>
                    </a:lnTo>
                    <a:lnTo>
                      <a:pt x="1114" y="5363"/>
                    </a:lnTo>
                    <a:lnTo>
                      <a:pt x="743" y="5363"/>
                    </a:lnTo>
                    <a:lnTo>
                      <a:pt x="557" y="5326"/>
                    </a:lnTo>
                    <a:lnTo>
                      <a:pt x="433" y="5289"/>
                    </a:lnTo>
                    <a:lnTo>
                      <a:pt x="186" y="5141"/>
                    </a:lnTo>
                    <a:lnTo>
                      <a:pt x="124" y="5030"/>
                    </a:lnTo>
                    <a:lnTo>
                      <a:pt x="62" y="4956"/>
                    </a:lnTo>
                    <a:lnTo>
                      <a:pt x="0" y="4845"/>
                    </a:lnTo>
                    <a:lnTo>
                      <a:pt x="62" y="4327"/>
                    </a:lnTo>
                    <a:lnTo>
                      <a:pt x="186" y="3847"/>
                    </a:lnTo>
                    <a:lnTo>
                      <a:pt x="371" y="3403"/>
                    </a:lnTo>
                    <a:lnTo>
                      <a:pt x="619" y="2922"/>
                    </a:lnTo>
                    <a:lnTo>
                      <a:pt x="990" y="2552"/>
                    </a:lnTo>
                    <a:lnTo>
                      <a:pt x="1423" y="2108"/>
                    </a:lnTo>
                    <a:lnTo>
                      <a:pt x="1857" y="1775"/>
                    </a:lnTo>
                    <a:lnTo>
                      <a:pt x="2971" y="1110"/>
                    </a:lnTo>
                    <a:lnTo>
                      <a:pt x="3528" y="851"/>
                    </a:lnTo>
                    <a:lnTo>
                      <a:pt x="4270" y="555"/>
                    </a:lnTo>
                    <a:lnTo>
                      <a:pt x="4889" y="370"/>
                    </a:lnTo>
                    <a:lnTo>
                      <a:pt x="5694" y="222"/>
                    </a:lnTo>
                    <a:lnTo>
                      <a:pt x="6499" y="111"/>
                    </a:lnTo>
                    <a:lnTo>
                      <a:pt x="7241" y="37"/>
                    </a:lnTo>
                    <a:lnTo>
                      <a:pt x="8108" y="0"/>
                    </a:lnTo>
                    <a:lnTo>
                      <a:pt x="8912" y="37"/>
                    </a:lnTo>
                    <a:lnTo>
                      <a:pt x="9717" y="111"/>
                    </a:lnTo>
                    <a:lnTo>
                      <a:pt x="10521" y="222"/>
                    </a:lnTo>
                    <a:lnTo>
                      <a:pt x="11202" y="370"/>
                    </a:lnTo>
                    <a:lnTo>
                      <a:pt x="11945" y="555"/>
                    </a:lnTo>
                    <a:lnTo>
                      <a:pt x="12564" y="851"/>
                    </a:lnTo>
                    <a:lnTo>
                      <a:pt x="13245" y="1110"/>
                    </a:lnTo>
                    <a:lnTo>
                      <a:pt x="13802" y="1442"/>
                    </a:lnTo>
                    <a:lnTo>
                      <a:pt x="14792" y="2108"/>
                    </a:lnTo>
                    <a:lnTo>
                      <a:pt x="15163" y="2552"/>
                    </a:lnTo>
                    <a:lnTo>
                      <a:pt x="15535" y="2922"/>
                    </a:lnTo>
                    <a:lnTo>
                      <a:pt x="15782" y="3403"/>
                    </a:lnTo>
                    <a:lnTo>
                      <a:pt x="16030" y="3847"/>
                    </a:lnTo>
                    <a:lnTo>
                      <a:pt x="16154" y="4327"/>
                    </a:lnTo>
                    <a:lnTo>
                      <a:pt x="16154" y="5363"/>
                    </a:lnTo>
                    <a:lnTo>
                      <a:pt x="15968" y="5918"/>
                    </a:lnTo>
                    <a:lnTo>
                      <a:pt x="15658" y="6436"/>
                    </a:lnTo>
                    <a:lnTo>
                      <a:pt x="15349" y="6916"/>
                    </a:lnTo>
                    <a:lnTo>
                      <a:pt x="14978" y="7397"/>
                    </a:lnTo>
                    <a:lnTo>
                      <a:pt x="13864" y="8211"/>
                    </a:lnTo>
                    <a:lnTo>
                      <a:pt x="13183" y="8544"/>
                    </a:lnTo>
                    <a:lnTo>
                      <a:pt x="14111" y="8840"/>
                    </a:lnTo>
                    <a:lnTo>
                      <a:pt x="14978" y="9099"/>
                    </a:lnTo>
                    <a:lnTo>
                      <a:pt x="15782" y="9395"/>
                    </a:lnTo>
                    <a:lnTo>
                      <a:pt x="16587" y="9801"/>
                    </a:lnTo>
                    <a:lnTo>
                      <a:pt x="17391" y="10171"/>
                    </a:lnTo>
                    <a:lnTo>
                      <a:pt x="18010" y="10578"/>
                    </a:lnTo>
                    <a:lnTo>
                      <a:pt x="18691" y="11022"/>
                    </a:lnTo>
                    <a:lnTo>
                      <a:pt x="19248" y="11503"/>
                    </a:lnTo>
                    <a:lnTo>
                      <a:pt x="19743" y="11984"/>
                    </a:lnTo>
                    <a:lnTo>
                      <a:pt x="20238" y="12501"/>
                    </a:lnTo>
                    <a:lnTo>
                      <a:pt x="20610" y="13056"/>
                    </a:lnTo>
                    <a:lnTo>
                      <a:pt x="20919" y="13611"/>
                    </a:lnTo>
                    <a:lnTo>
                      <a:pt x="21414" y="14795"/>
                    </a:lnTo>
                    <a:lnTo>
                      <a:pt x="21538" y="15423"/>
                    </a:lnTo>
                    <a:lnTo>
                      <a:pt x="21600" y="16015"/>
                    </a:lnTo>
                    <a:lnTo>
                      <a:pt x="21600" y="21082"/>
                    </a:lnTo>
                    <a:lnTo>
                      <a:pt x="21538" y="21193"/>
                    </a:lnTo>
                    <a:lnTo>
                      <a:pt x="21476" y="21267"/>
                    </a:lnTo>
                    <a:lnTo>
                      <a:pt x="21414" y="21378"/>
                    </a:lnTo>
                    <a:lnTo>
                      <a:pt x="21229" y="21452"/>
                    </a:lnTo>
                    <a:lnTo>
                      <a:pt x="21105" y="21526"/>
                    </a:lnTo>
                    <a:lnTo>
                      <a:pt x="20981" y="21563"/>
                    </a:lnTo>
                    <a:lnTo>
                      <a:pt x="20795" y="21600"/>
                    </a:lnTo>
                    <a:lnTo>
                      <a:pt x="20610" y="21600"/>
                    </a:lnTo>
                    <a:close/>
                  </a:path>
                </a:pathLst>
              </a:custGeom>
              <a:solidFill>
                <a:srgbClr val="033BC9"/>
              </a:solidFill>
              <a:ln w="12700" cap="flat">
                <a:noFill/>
                <a:miter lim="400000"/>
              </a:ln>
              <a:effectLst/>
            </p:spPr>
            <p:txBody>
              <a:bodyPr wrap="square" lIns="45719" tIns="45719" rIns="45719" bIns="45719" numCol="1" anchor="t">
                <a:noAutofit/>
              </a:bodyPr>
              <a:lstStyle/>
              <a:p>
                <a:endParaRPr/>
              </a:p>
            </p:txBody>
          </p:sp>
          <p:sp>
            <p:nvSpPr>
              <p:cNvPr id="2918" name="Freeform 35"/>
              <p:cNvSpPr/>
              <p:nvPr/>
            </p:nvSpPr>
            <p:spPr>
              <a:xfrm>
                <a:off x="0" y="0"/>
                <a:ext cx="228949" cy="384323"/>
              </a:xfrm>
              <a:custGeom>
                <a:avLst/>
                <a:gdLst/>
                <a:ahLst/>
                <a:cxnLst>
                  <a:cxn ang="0">
                    <a:pos x="wd2" y="hd2"/>
                  </a:cxn>
                  <a:cxn ang="5400000">
                    <a:pos x="wd2" y="hd2"/>
                  </a:cxn>
                  <a:cxn ang="10800000">
                    <a:pos x="wd2" y="hd2"/>
                  </a:cxn>
                  <a:cxn ang="16200000">
                    <a:pos x="wd2" y="hd2"/>
                  </a:cxn>
                </a:cxnLst>
                <a:rect l="0" t="0" r="r" b="b"/>
                <a:pathLst>
                  <a:path w="21600" h="21600" extrusionOk="0">
                    <a:moveTo>
                      <a:pt x="990" y="21600"/>
                    </a:moveTo>
                    <a:lnTo>
                      <a:pt x="805" y="21600"/>
                    </a:lnTo>
                    <a:lnTo>
                      <a:pt x="619" y="21563"/>
                    </a:lnTo>
                    <a:lnTo>
                      <a:pt x="495" y="21526"/>
                    </a:lnTo>
                    <a:lnTo>
                      <a:pt x="248" y="21378"/>
                    </a:lnTo>
                    <a:lnTo>
                      <a:pt x="186" y="21267"/>
                    </a:lnTo>
                    <a:lnTo>
                      <a:pt x="62" y="21193"/>
                    </a:lnTo>
                    <a:lnTo>
                      <a:pt x="0" y="21082"/>
                    </a:lnTo>
                    <a:lnTo>
                      <a:pt x="0" y="16015"/>
                    </a:lnTo>
                    <a:lnTo>
                      <a:pt x="62" y="15423"/>
                    </a:lnTo>
                    <a:lnTo>
                      <a:pt x="248" y="14795"/>
                    </a:lnTo>
                    <a:lnTo>
                      <a:pt x="433" y="14203"/>
                    </a:lnTo>
                    <a:lnTo>
                      <a:pt x="681" y="13611"/>
                    </a:lnTo>
                    <a:lnTo>
                      <a:pt x="990" y="13056"/>
                    </a:lnTo>
                    <a:lnTo>
                      <a:pt x="1362" y="12501"/>
                    </a:lnTo>
                    <a:lnTo>
                      <a:pt x="1857" y="11984"/>
                    </a:lnTo>
                    <a:lnTo>
                      <a:pt x="2352" y="11503"/>
                    </a:lnTo>
                    <a:lnTo>
                      <a:pt x="2971" y="11022"/>
                    </a:lnTo>
                    <a:lnTo>
                      <a:pt x="3590" y="10578"/>
                    </a:lnTo>
                    <a:lnTo>
                      <a:pt x="4270" y="10171"/>
                    </a:lnTo>
                    <a:lnTo>
                      <a:pt x="5013" y="9801"/>
                    </a:lnTo>
                    <a:lnTo>
                      <a:pt x="5818" y="9395"/>
                    </a:lnTo>
                    <a:lnTo>
                      <a:pt x="6622" y="9099"/>
                    </a:lnTo>
                    <a:lnTo>
                      <a:pt x="8479" y="8544"/>
                    </a:lnTo>
                    <a:lnTo>
                      <a:pt x="7736" y="8211"/>
                    </a:lnTo>
                    <a:lnTo>
                      <a:pt x="6622" y="7397"/>
                    </a:lnTo>
                    <a:lnTo>
                      <a:pt x="6251" y="6916"/>
                    </a:lnTo>
                    <a:lnTo>
                      <a:pt x="5942" y="6436"/>
                    </a:lnTo>
                    <a:lnTo>
                      <a:pt x="5694" y="5918"/>
                    </a:lnTo>
                    <a:lnTo>
                      <a:pt x="5446" y="5363"/>
                    </a:lnTo>
                    <a:lnTo>
                      <a:pt x="5446" y="4327"/>
                    </a:lnTo>
                    <a:lnTo>
                      <a:pt x="5632" y="3847"/>
                    </a:lnTo>
                    <a:lnTo>
                      <a:pt x="5818" y="3403"/>
                    </a:lnTo>
                    <a:lnTo>
                      <a:pt x="6065" y="2922"/>
                    </a:lnTo>
                    <a:lnTo>
                      <a:pt x="6437" y="2552"/>
                    </a:lnTo>
                    <a:lnTo>
                      <a:pt x="6808" y="2108"/>
                    </a:lnTo>
                    <a:lnTo>
                      <a:pt x="7798" y="1442"/>
                    </a:lnTo>
                    <a:lnTo>
                      <a:pt x="8417" y="1110"/>
                    </a:lnTo>
                    <a:lnTo>
                      <a:pt x="9036" y="851"/>
                    </a:lnTo>
                    <a:lnTo>
                      <a:pt x="9717" y="555"/>
                    </a:lnTo>
                    <a:lnTo>
                      <a:pt x="10398" y="370"/>
                    </a:lnTo>
                    <a:lnTo>
                      <a:pt x="11140" y="222"/>
                    </a:lnTo>
                    <a:lnTo>
                      <a:pt x="11883" y="111"/>
                    </a:lnTo>
                    <a:lnTo>
                      <a:pt x="12688" y="37"/>
                    </a:lnTo>
                    <a:lnTo>
                      <a:pt x="13492" y="0"/>
                    </a:lnTo>
                    <a:lnTo>
                      <a:pt x="14359" y="37"/>
                    </a:lnTo>
                    <a:lnTo>
                      <a:pt x="15163" y="111"/>
                    </a:lnTo>
                    <a:lnTo>
                      <a:pt x="15906" y="222"/>
                    </a:lnTo>
                    <a:lnTo>
                      <a:pt x="16711" y="370"/>
                    </a:lnTo>
                    <a:lnTo>
                      <a:pt x="17330" y="555"/>
                    </a:lnTo>
                    <a:lnTo>
                      <a:pt x="18072" y="851"/>
                    </a:lnTo>
                    <a:lnTo>
                      <a:pt x="18629" y="1110"/>
                    </a:lnTo>
                    <a:lnTo>
                      <a:pt x="19248" y="1442"/>
                    </a:lnTo>
                    <a:lnTo>
                      <a:pt x="19743" y="1775"/>
                    </a:lnTo>
                    <a:lnTo>
                      <a:pt x="20177" y="2108"/>
                    </a:lnTo>
                    <a:lnTo>
                      <a:pt x="20672" y="2552"/>
                    </a:lnTo>
                    <a:lnTo>
                      <a:pt x="20981" y="2922"/>
                    </a:lnTo>
                    <a:lnTo>
                      <a:pt x="21229" y="3403"/>
                    </a:lnTo>
                    <a:lnTo>
                      <a:pt x="21414" y="3847"/>
                    </a:lnTo>
                    <a:lnTo>
                      <a:pt x="21538" y="4327"/>
                    </a:lnTo>
                    <a:lnTo>
                      <a:pt x="21600" y="4845"/>
                    </a:lnTo>
                    <a:lnTo>
                      <a:pt x="21538" y="4956"/>
                    </a:lnTo>
                    <a:lnTo>
                      <a:pt x="21476" y="5030"/>
                    </a:lnTo>
                    <a:lnTo>
                      <a:pt x="21414" y="5141"/>
                    </a:lnTo>
                    <a:lnTo>
                      <a:pt x="21167" y="5289"/>
                    </a:lnTo>
                    <a:lnTo>
                      <a:pt x="21043" y="5326"/>
                    </a:lnTo>
                    <a:lnTo>
                      <a:pt x="20857" y="5363"/>
                    </a:lnTo>
                    <a:lnTo>
                      <a:pt x="20486" y="5363"/>
                    </a:lnTo>
                    <a:lnTo>
                      <a:pt x="20115" y="5289"/>
                    </a:lnTo>
                    <a:lnTo>
                      <a:pt x="19991" y="5215"/>
                    </a:lnTo>
                    <a:lnTo>
                      <a:pt x="19929" y="5141"/>
                    </a:lnTo>
                    <a:lnTo>
                      <a:pt x="19805" y="5030"/>
                    </a:lnTo>
                    <a:lnTo>
                      <a:pt x="19805" y="4956"/>
                    </a:lnTo>
                    <a:lnTo>
                      <a:pt x="19743" y="4845"/>
                    </a:lnTo>
                    <a:lnTo>
                      <a:pt x="19743" y="4438"/>
                    </a:lnTo>
                    <a:lnTo>
                      <a:pt x="19496" y="3699"/>
                    </a:lnTo>
                    <a:lnTo>
                      <a:pt x="19310" y="3366"/>
                    </a:lnTo>
                    <a:lnTo>
                      <a:pt x="19001" y="3033"/>
                    </a:lnTo>
                    <a:lnTo>
                      <a:pt x="18691" y="2737"/>
                    </a:lnTo>
                    <a:lnTo>
                      <a:pt x="18320" y="2478"/>
                    </a:lnTo>
                    <a:lnTo>
                      <a:pt x="17948" y="2182"/>
                    </a:lnTo>
                    <a:lnTo>
                      <a:pt x="17453" y="1960"/>
                    </a:lnTo>
                    <a:lnTo>
                      <a:pt x="17020" y="1738"/>
                    </a:lnTo>
                    <a:lnTo>
                      <a:pt x="16525" y="1553"/>
                    </a:lnTo>
                    <a:lnTo>
                      <a:pt x="15906" y="1368"/>
                    </a:lnTo>
                    <a:lnTo>
                      <a:pt x="15411" y="1258"/>
                    </a:lnTo>
                    <a:lnTo>
                      <a:pt x="14730" y="1184"/>
                    </a:lnTo>
                    <a:lnTo>
                      <a:pt x="14173" y="1110"/>
                    </a:lnTo>
                    <a:lnTo>
                      <a:pt x="12873" y="1110"/>
                    </a:lnTo>
                    <a:lnTo>
                      <a:pt x="12254" y="1184"/>
                    </a:lnTo>
                    <a:lnTo>
                      <a:pt x="11697" y="1258"/>
                    </a:lnTo>
                    <a:lnTo>
                      <a:pt x="11140" y="1368"/>
                    </a:lnTo>
                    <a:lnTo>
                      <a:pt x="10521" y="1553"/>
                    </a:lnTo>
                    <a:lnTo>
                      <a:pt x="10026" y="1738"/>
                    </a:lnTo>
                    <a:lnTo>
                      <a:pt x="9531" y="1960"/>
                    </a:lnTo>
                    <a:lnTo>
                      <a:pt x="9098" y="2182"/>
                    </a:lnTo>
                    <a:lnTo>
                      <a:pt x="8727" y="2478"/>
                    </a:lnTo>
                    <a:lnTo>
                      <a:pt x="8355" y="2737"/>
                    </a:lnTo>
                    <a:lnTo>
                      <a:pt x="8046" y="3033"/>
                    </a:lnTo>
                    <a:lnTo>
                      <a:pt x="7551" y="3699"/>
                    </a:lnTo>
                    <a:lnTo>
                      <a:pt x="7303" y="4438"/>
                    </a:lnTo>
                    <a:lnTo>
                      <a:pt x="7303" y="5104"/>
                    </a:lnTo>
                    <a:lnTo>
                      <a:pt x="7365" y="5363"/>
                    </a:lnTo>
                    <a:lnTo>
                      <a:pt x="7427" y="5659"/>
                    </a:lnTo>
                    <a:lnTo>
                      <a:pt x="7551" y="5881"/>
                    </a:lnTo>
                    <a:lnTo>
                      <a:pt x="7860" y="6399"/>
                    </a:lnTo>
                    <a:lnTo>
                      <a:pt x="8850" y="7286"/>
                    </a:lnTo>
                    <a:lnTo>
                      <a:pt x="9469" y="7656"/>
                    </a:lnTo>
                    <a:lnTo>
                      <a:pt x="9841" y="7804"/>
                    </a:lnTo>
                    <a:lnTo>
                      <a:pt x="10212" y="7989"/>
                    </a:lnTo>
                    <a:lnTo>
                      <a:pt x="10583" y="8137"/>
                    </a:lnTo>
                    <a:lnTo>
                      <a:pt x="10955" y="8248"/>
                    </a:lnTo>
                    <a:lnTo>
                      <a:pt x="11264" y="8322"/>
                    </a:lnTo>
                    <a:lnTo>
                      <a:pt x="11450" y="8433"/>
                    </a:lnTo>
                    <a:lnTo>
                      <a:pt x="11512" y="8581"/>
                    </a:lnTo>
                    <a:lnTo>
                      <a:pt x="11512" y="8803"/>
                    </a:lnTo>
                    <a:lnTo>
                      <a:pt x="11450" y="8951"/>
                    </a:lnTo>
                    <a:lnTo>
                      <a:pt x="11326" y="9099"/>
                    </a:lnTo>
                    <a:lnTo>
                      <a:pt x="11140" y="9210"/>
                    </a:lnTo>
                    <a:lnTo>
                      <a:pt x="10831" y="9247"/>
                    </a:lnTo>
                    <a:lnTo>
                      <a:pt x="9903" y="9432"/>
                    </a:lnTo>
                    <a:lnTo>
                      <a:pt x="8912" y="9653"/>
                    </a:lnTo>
                    <a:lnTo>
                      <a:pt x="8046" y="9875"/>
                    </a:lnTo>
                    <a:lnTo>
                      <a:pt x="7241" y="10171"/>
                    </a:lnTo>
                    <a:lnTo>
                      <a:pt x="6437" y="10541"/>
                    </a:lnTo>
                    <a:lnTo>
                      <a:pt x="5694" y="10874"/>
                    </a:lnTo>
                    <a:lnTo>
                      <a:pt x="5013" y="11281"/>
                    </a:lnTo>
                    <a:lnTo>
                      <a:pt x="4394" y="11725"/>
                    </a:lnTo>
                    <a:lnTo>
                      <a:pt x="3837" y="12168"/>
                    </a:lnTo>
                    <a:lnTo>
                      <a:pt x="3342" y="12649"/>
                    </a:lnTo>
                    <a:lnTo>
                      <a:pt x="2909" y="13167"/>
                    </a:lnTo>
                    <a:lnTo>
                      <a:pt x="2538" y="13722"/>
                    </a:lnTo>
                    <a:lnTo>
                      <a:pt x="2290" y="14240"/>
                    </a:lnTo>
                    <a:lnTo>
                      <a:pt x="2042" y="14832"/>
                    </a:lnTo>
                    <a:lnTo>
                      <a:pt x="1919" y="15423"/>
                    </a:lnTo>
                    <a:lnTo>
                      <a:pt x="1919" y="21193"/>
                    </a:lnTo>
                    <a:lnTo>
                      <a:pt x="1857" y="21267"/>
                    </a:lnTo>
                    <a:lnTo>
                      <a:pt x="1733" y="21378"/>
                    </a:lnTo>
                    <a:lnTo>
                      <a:pt x="1671" y="21452"/>
                    </a:lnTo>
                    <a:lnTo>
                      <a:pt x="1547" y="21526"/>
                    </a:lnTo>
                    <a:lnTo>
                      <a:pt x="1300" y="21563"/>
                    </a:lnTo>
                    <a:lnTo>
                      <a:pt x="1114" y="21600"/>
                    </a:lnTo>
                    <a:lnTo>
                      <a:pt x="990" y="21600"/>
                    </a:lnTo>
                    <a:close/>
                  </a:path>
                </a:pathLst>
              </a:custGeom>
              <a:solidFill>
                <a:srgbClr val="033BC9"/>
              </a:solidFill>
              <a:ln w="12700" cap="flat">
                <a:noFill/>
                <a:miter lim="400000"/>
              </a:ln>
              <a:effectLst/>
            </p:spPr>
            <p:txBody>
              <a:bodyPr wrap="square" lIns="45719" tIns="45719" rIns="45719" bIns="45719" numCol="1" anchor="t">
                <a:noAutofit/>
              </a:bodyPr>
              <a:lstStyle/>
              <a:p>
                <a:endParaRPr/>
              </a:p>
            </p:txBody>
          </p:sp>
        </p:grpSp>
      </p:grpSp>
      <p:sp>
        <p:nvSpPr>
          <p:cNvPr id="2921" name="Title 1"/>
          <p:cNvSpPr txBox="1"/>
          <p:nvPr/>
        </p:nvSpPr>
        <p:spPr>
          <a:xfrm>
            <a:off x="2330850" y="2067122"/>
            <a:ext cx="2869265" cy="708755"/>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defTabSz="685800">
              <a:defRPr>
                <a:solidFill>
                  <a:srgbClr val="FFFFFF"/>
                </a:solidFill>
              </a:defRPr>
            </a:pPr>
            <a:r>
              <a:t>Application Development</a:t>
            </a:r>
            <a:endParaRPr sz="3300"/>
          </a:p>
          <a:p>
            <a:pPr>
              <a:defRPr sz="1200" i="1">
                <a:solidFill>
                  <a:srgbClr val="69A7FF"/>
                </a:solidFill>
              </a:defRPr>
            </a:pPr>
            <a:r>
              <a:t>Writing the application</a:t>
            </a:r>
          </a:p>
          <a:p>
            <a:pPr>
              <a:defRPr sz="1200" i="1">
                <a:solidFill>
                  <a:srgbClr val="69A7FF"/>
                </a:solidFill>
              </a:defRPr>
            </a:pPr>
            <a:r>
              <a:t>Modeling the business network</a:t>
            </a:r>
          </a:p>
        </p:txBody>
      </p:sp>
      <p:sp>
        <p:nvSpPr>
          <p:cNvPr id="2922" name="Title 1"/>
          <p:cNvSpPr txBox="1"/>
          <p:nvPr/>
        </p:nvSpPr>
        <p:spPr>
          <a:xfrm>
            <a:off x="2304358" y="3406923"/>
            <a:ext cx="2895757" cy="708756"/>
          </a:xfrm>
          <a:prstGeom prst="rect">
            <a:avLst/>
          </a:prstGeom>
          <a:ln w="12700">
            <a:miter lim="400000"/>
          </a:ln>
          <a:extLst>
            <a:ext uri="{C572A759-6A51-4108-AA02-DFA0A04FC94B}">
              <ma14:wrappingTextBoxFlag xmlns:ma14="http://schemas.microsoft.com/office/mac/drawingml/2011/main" xmlns="" val="1"/>
            </a:ext>
          </a:extLst>
        </p:spPr>
        <p:txBody>
          <a:bodyPr lIns="45719" rIns="45719" anchor="ctr">
            <a:spAutoFit/>
          </a:bodyPr>
          <a:lstStyle/>
          <a:p>
            <a:pPr defTabSz="685800">
              <a:defRPr>
                <a:solidFill>
                  <a:srgbClr val="FFFFFF"/>
                </a:solidFill>
              </a:defRPr>
            </a:pPr>
            <a:r>
              <a:t>Effective Administration</a:t>
            </a:r>
            <a:endParaRPr sz="3300"/>
          </a:p>
          <a:p>
            <a:pPr defTabSz="685800">
              <a:defRPr sz="1200" i="1">
                <a:solidFill>
                  <a:srgbClr val="69A7FF"/>
                </a:solidFill>
              </a:defRPr>
            </a:pPr>
            <a:r>
              <a:t>Deploying to a blockchain</a:t>
            </a:r>
            <a:endParaRPr sz="3300"/>
          </a:p>
          <a:p>
            <a:pPr defTabSz="685800">
              <a:defRPr sz="1200" i="1">
                <a:solidFill>
                  <a:srgbClr val="69A7FF"/>
                </a:solidFill>
              </a:defRPr>
            </a:pPr>
            <a:r>
              <a:t>Interacting with systems of record</a:t>
            </a:r>
          </a:p>
        </p:txBody>
      </p:sp>
      <p:grpSp>
        <p:nvGrpSpPr>
          <p:cNvPr id="2925" name="Group 1"/>
          <p:cNvGrpSpPr/>
          <p:nvPr/>
        </p:nvGrpSpPr>
        <p:grpSpPr>
          <a:xfrm>
            <a:off x="1152478" y="2180601"/>
            <a:ext cx="4002729" cy="679451"/>
            <a:chOff x="0" y="0"/>
            <a:chExt cx="4002728" cy="679450"/>
          </a:xfrm>
        </p:grpSpPr>
        <p:sp>
          <p:nvSpPr>
            <p:cNvPr id="2923" name="Freeform 26"/>
            <p:cNvSpPr/>
            <p:nvPr/>
          </p:nvSpPr>
          <p:spPr>
            <a:xfrm>
              <a:off x="3813028" y="0"/>
              <a:ext cx="189701" cy="67945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21600"/>
                  </a:lnTo>
                  <a:lnTo>
                    <a:pt x="1479" y="21600"/>
                  </a:lnTo>
                  <a:lnTo>
                    <a:pt x="1258" y="21579"/>
                  </a:lnTo>
                  <a:lnTo>
                    <a:pt x="962" y="21558"/>
                  </a:lnTo>
                  <a:lnTo>
                    <a:pt x="518" y="21475"/>
                  </a:lnTo>
                  <a:lnTo>
                    <a:pt x="296" y="21413"/>
                  </a:lnTo>
                  <a:lnTo>
                    <a:pt x="148" y="21350"/>
                  </a:lnTo>
                  <a:lnTo>
                    <a:pt x="0" y="21267"/>
                  </a:lnTo>
                  <a:lnTo>
                    <a:pt x="0" y="21079"/>
                  </a:lnTo>
                  <a:lnTo>
                    <a:pt x="148" y="21017"/>
                  </a:lnTo>
                  <a:lnTo>
                    <a:pt x="296" y="20933"/>
                  </a:lnTo>
                  <a:lnTo>
                    <a:pt x="518" y="20871"/>
                  </a:lnTo>
                  <a:lnTo>
                    <a:pt x="962" y="20788"/>
                  </a:lnTo>
                  <a:lnTo>
                    <a:pt x="1258" y="20767"/>
                  </a:lnTo>
                  <a:lnTo>
                    <a:pt x="18567" y="20767"/>
                  </a:lnTo>
                  <a:lnTo>
                    <a:pt x="18567" y="854"/>
                  </a:lnTo>
                  <a:lnTo>
                    <a:pt x="1405" y="854"/>
                  </a:lnTo>
                  <a:lnTo>
                    <a:pt x="1110" y="833"/>
                  </a:lnTo>
                  <a:lnTo>
                    <a:pt x="666" y="750"/>
                  </a:lnTo>
                  <a:lnTo>
                    <a:pt x="518" y="687"/>
                  </a:lnTo>
                  <a:lnTo>
                    <a:pt x="370" y="604"/>
                  </a:lnTo>
                  <a:lnTo>
                    <a:pt x="296" y="521"/>
                  </a:lnTo>
                  <a:lnTo>
                    <a:pt x="148" y="437"/>
                  </a:lnTo>
                  <a:lnTo>
                    <a:pt x="296" y="354"/>
                  </a:lnTo>
                  <a:lnTo>
                    <a:pt x="370" y="271"/>
                  </a:lnTo>
                  <a:lnTo>
                    <a:pt x="666" y="146"/>
                  </a:lnTo>
                  <a:lnTo>
                    <a:pt x="888" y="104"/>
                  </a:lnTo>
                  <a:lnTo>
                    <a:pt x="1110" y="42"/>
                  </a:lnTo>
                  <a:lnTo>
                    <a:pt x="1701" y="0"/>
                  </a:lnTo>
                  <a:lnTo>
                    <a:pt x="21600" y="0"/>
                  </a:lnTo>
                  <a:close/>
                </a:path>
              </a:pathLst>
            </a:custGeom>
            <a:solidFill>
              <a:srgbClr val="FFFFFF"/>
            </a:solidFill>
            <a:ln w="12700" cap="flat">
              <a:noFill/>
              <a:miter lim="400000"/>
            </a:ln>
            <a:effectLst/>
          </p:spPr>
          <p:txBody>
            <a:bodyPr wrap="square" lIns="45719" tIns="45719" rIns="45719" bIns="45719" numCol="1" anchor="t">
              <a:noAutofit/>
            </a:bodyPr>
            <a:lstStyle/>
            <a:p>
              <a:endParaRPr/>
            </a:p>
          </p:txBody>
        </p:sp>
        <p:sp>
          <p:nvSpPr>
            <p:cNvPr id="2924" name="Freeform 27"/>
            <p:cNvSpPr/>
            <p:nvPr/>
          </p:nvSpPr>
          <p:spPr>
            <a:xfrm>
              <a:off x="0" y="0"/>
              <a:ext cx="191009" cy="67945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0041" y="21600"/>
                  </a:lnTo>
                  <a:lnTo>
                    <a:pt x="20635" y="21558"/>
                  </a:lnTo>
                  <a:lnTo>
                    <a:pt x="20858" y="21517"/>
                  </a:lnTo>
                  <a:lnTo>
                    <a:pt x="21155" y="21475"/>
                  </a:lnTo>
                  <a:lnTo>
                    <a:pt x="21452" y="21350"/>
                  </a:lnTo>
                  <a:lnTo>
                    <a:pt x="21526" y="21267"/>
                  </a:lnTo>
                  <a:lnTo>
                    <a:pt x="21600" y="21163"/>
                  </a:lnTo>
                  <a:lnTo>
                    <a:pt x="21526" y="21079"/>
                  </a:lnTo>
                  <a:lnTo>
                    <a:pt x="21452" y="21017"/>
                  </a:lnTo>
                  <a:lnTo>
                    <a:pt x="21303" y="20933"/>
                  </a:lnTo>
                  <a:lnTo>
                    <a:pt x="21155" y="20871"/>
                  </a:lnTo>
                  <a:lnTo>
                    <a:pt x="20858" y="20829"/>
                  </a:lnTo>
                  <a:lnTo>
                    <a:pt x="20635" y="20788"/>
                  </a:lnTo>
                  <a:lnTo>
                    <a:pt x="20338" y="20767"/>
                  </a:lnTo>
                  <a:lnTo>
                    <a:pt x="2969" y="20767"/>
                  </a:lnTo>
                  <a:lnTo>
                    <a:pt x="2969" y="854"/>
                  </a:lnTo>
                  <a:lnTo>
                    <a:pt x="20190" y="854"/>
                  </a:lnTo>
                  <a:lnTo>
                    <a:pt x="20412" y="833"/>
                  </a:lnTo>
                  <a:lnTo>
                    <a:pt x="20709" y="792"/>
                  </a:lnTo>
                  <a:lnTo>
                    <a:pt x="20932" y="750"/>
                  </a:lnTo>
                  <a:lnTo>
                    <a:pt x="21155" y="687"/>
                  </a:lnTo>
                  <a:lnTo>
                    <a:pt x="21303" y="604"/>
                  </a:lnTo>
                  <a:lnTo>
                    <a:pt x="21377" y="521"/>
                  </a:lnTo>
                  <a:lnTo>
                    <a:pt x="21377" y="354"/>
                  </a:lnTo>
                  <a:lnTo>
                    <a:pt x="21303" y="271"/>
                  </a:lnTo>
                  <a:lnTo>
                    <a:pt x="21155" y="208"/>
                  </a:lnTo>
                  <a:lnTo>
                    <a:pt x="20932" y="146"/>
                  </a:lnTo>
                  <a:lnTo>
                    <a:pt x="20709" y="104"/>
                  </a:lnTo>
                  <a:lnTo>
                    <a:pt x="20412" y="42"/>
                  </a:lnTo>
                  <a:lnTo>
                    <a:pt x="20190" y="21"/>
                  </a:lnTo>
                  <a:lnTo>
                    <a:pt x="19893" y="0"/>
                  </a:lnTo>
                  <a:lnTo>
                    <a:pt x="0" y="0"/>
                  </a:lnTo>
                  <a:close/>
                </a:path>
              </a:pathLst>
            </a:custGeom>
            <a:solidFill>
              <a:srgbClr val="FFFFFF"/>
            </a:solidFill>
            <a:ln w="12700" cap="flat">
              <a:noFill/>
              <a:miter lim="400000"/>
            </a:ln>
            <a:effectLst/>
          </p:spPr>
          <p:txBody>
            <a:bodyPr wrap="square" lIns="45719" tIns="45719" rIns="45719" bIns="45719" numCol="1" anchor="t">
              <a:noAutofit/>
            </a:bodyPr>
            <a:lstStyle/>
            <a:p>
              <a:endParaRPr/>
            </a:p>
          </p:txBody>
        </p:sp>
      </p:gr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9" name="TextBox 9"/>
          <p:cNvSpPr txBox="1">
            <a:spLocks noGrp="1"/>
          </p:cNvSpPr>
          <p:nvPr>
            <p:ph type="sldNum" sz="quarter" idx="2"/>
          </p:nvPr>
        </p:nvSpPr>
        <p:spPr>
          <a:xfrm>
            <a:off x="8859737" y="4920491"/>
            <a:ext cx="231277" cy="214702"/>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16</a:t>
            </a:fld>
            <a:endParaRPr/>
          </a:p>
        </p:txBody>
      </p:sp>
      <p:sp>
        <p:nvSpPr>
          <p:cNvPr id="2930" name="Rectangle 149"/>
          <p:cNvSpPr txBox="1"/>
          <p:nvPr/>
        </p:nvSpPr>
        <p:spPr>
          <a:xfrm>
            <a:off x="3975077" y="801620"/>
            <a:ext cx="1685475" cy="442056"/>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ctr">
              <a:defRPr sz="1200" b="1">
                <a:solidFill>
                  <a:srgbClr val="FF866A"/>
                </a:solidFill>
              </a:defRPr>
            </a:lvl1pPr>
          </a:lstStyle>
          <a:p>
            <a:r>
              <a:t>Business Service Provider</a:t>
            </a:r>
          </a:p>
        </p:txBody>
      </p:sp>
      <p:sp>
        <p:nvSpPr>
          <p:cNvPr id="2931" name="Text Placeholder 3"/>
          <p:cNvSpPr txBox="1">
            <a:spLocks noGrp="1"/>
          </p:cNvSpPr>
          <p:nvPr>
            <p:ph type="body" sz="quarter" idx="1"/>
          </p:nvPr>
        </p:nvSpPr>
        <p:spPr>
          <a:xfrm>
            <a:off x="125729" y="144464"/>
            <a:ext cx="7768592" cy="467962"/>
          </a:xfrm>
          <a:prstGeom prst="rect">
            <a:avLst/>
          </a:prstGeom>
        </p:spPr>
        <p:txBody>
          <a:bodyPr/>
          <a:lstStyle/>
          <a:p>
            <a:pPr>
              <a:defRPr>
                <a:solidFill>
                  <a:srgbClr val="0164FF"/>
                </a:solidFill>
              </a:defRPr>
            </a:pPr>
            <a:r>
              <a:t>Key Concepts for the </a:t>
            </a:r>
            <a:r>
              <a:rPr>
                <a:solidFill>
                  <a:srgbClr val="FF866A"/>
                </a:solidFill>
              </a:rPr>
              <a:t>Business Service Provider</a:t>
            </a:r>
          </a:p>
        </p:txBody>
      </p:sp>
      <p:pic>
        <p:nvPicPr>
          <p:cNvPr id="2932" name="Picture 151" descr="Picture 151"/>
          <p:cNvPicPr>
            <a:picLocks noChangeAspect="1"/>
          </p:cNvPicPr>
          <p:nvPr/>
        </p:nvPicPr>
        <p:blipFill>
          <a:blip r:embed="rId3">
            <a:extLst/>
          </a:blip>
          <a:stretch>
            <a:fillRect/>
          </a:stretch>
        </p:blipFill>
        <p:spPr>
          <a:xfrm>
            <a:off x="4589486" y="1287609"/>
            <a:ext cx="424651" cy="638533"/>
          </a:xfrm>
          <a:prstGeom prst="rect">
            <a:avLst/>
          </a:prstGeom>
          <a:ln w="12700">
            <a:miter lim="400000"/>
          </a:ln>
        </p:spPr>
      </p:pic>
      <p:grpSp>
        <p:nvGrpSpPr>
          <p:cNvPr id="2960" name="Group 11"/>
          <p:cNvGrpSpPr/>
          <p:nvPr/>
        </p:nvGrpSpPr>
        <p:grpSpPr>
          <a:xfrm>
            <a:off x="805108" y="992845"/>
            <a:ext cx="3282945" cy="1557182"/>
            <a:chOff x="0" y="0"/>
            <a:chExt cx="3282944" cy="1557180"/>
          </a:xfrm>
        </p:grpSpPr>
        <p:grpSp>
          <p:nvGrpSpPr>
            <p:cNvPr id="2952" name="Group 8"/>
            <p:cNvGrpSpPr/>
            <p:nvPr/>
          </p:nvGrpSpPr>
          <p:grpSpPr>
            <a:xfrm>
              <a:off x="874153" y="886796"/>
              <a:ext cx="691890" cy="670385"/>
              <a:chOff x="0" y="0"/>
              <a:chExt cx="691889" cy="670384"/>
            </a:xfrm>
          </p:grpSpPr>
          <p:grpSp>
            <p:nvGrpSpPr>
              <p:cNvPr id="2938" name="Group 128"/>
              <p:cNvGrpSpPr/>
              <p:nvPr/>
            </p:nvGrpSpPr>
            <p:grpSpPr>
              <a:xfrm>
                <a:off x="0" y="120739"/>
                <a:ext cx="511940" cy="331502"/>
                <a:chOff x="0" y="0"/>
                <a:chExt cx="511939" cy="331501"/>
              </a:xfrm>
            </p:grpSpPr>
            <p:sp>
              <p:nvSpPr>
                <p:cNvPr id="2933" name="Rectangle 130"/>
                <p:cNvSpPr/>
                <p:nvPr/>
              </p:nvSpPr>
              <p:spPr>
                <a:xfrm>
                  <a:off x="51609" y="83062"/>
                  <a:ext cx="410663" cy="248440"/>
                </a:xfrm>
                <a:prstGeom prst="rect">
                  <a:avLst/>
                </a:prstGeom>
                <a:solidFill>
                  <a:srgbClr val="FFFFFF"/>
                </a:solidFill>
                <a:ln w="25400" cap="flat">
                  <a:solidFill>
                    <a:srgbClr val="003BC9"/>
                  </a:solidFill>
                  <a:prstDash val="solid"/>
                  <a:round/>
                </a:ln>
                <a:effectLst/>
              </p:spPr>
              <p:txBody>
                <a:bodyPr wrap="square" lIns="45719" tIns="45719" rIns="45719" bIns="45719" numCol="1" anchor="ctr">
                  <a:noAutofit/>
                </a:bodyPr>
                <a:lstStyle/>
                <a:p>
                  <a:pPr algn="ctr" defTabSz="685800">
                    <a:defRPr>
                      <a:solidFill>
                        <a:srgbClr val="FFFFFF"/>
                      </a:solidFill>
                    </a:defRPr>
                  </a:pPr>
                  <a:endParaRPr/>
                </a:p>
              </p:txBody>
            </p:sp>
            <p:sp>
              <p:nvSpPr>
                <p:cNvPr id="2934" name="Freeform 131"/>
                <p:cNvSpPr/>
                <p:nvPr/>
              </p:nvSpPr>
              <p:spPr>
                <a:xfrm>
                  <a:off x="0" y="0"/>
                  <a:ext cx="511940" cy="127306"/>
                </a:xfrm>
                <a:custGeom>
                  <a:avLst/>
                  <a:gdLst/>
                  <a:ahLst/>
                  <a:cxnLst>
                    <a:cxn ang="0">
                      <a:pos x="wd2" y="hd2"/>
                    </a:cxn>
                    <a:cxn ang="5400000">
                      <a:pos x="wd2" y="hd2"/>
                    </a:cxn>
                    <a:cxn ang="10800000">
                      <a:pos x="wd2" y="hd2"/>
                    </a:cxn>
                    <a:cxn ang="16200000">
                      <a:pos x="wd2" y="hd2"/>
                    </a:cxn>
                  </a:cxnLst>
                  <a:rect l="0" t="0" r="r" b="b"/>
                  <a:pathLst>
                    <a:path w="21600" h="21600" extrusionOk="0">
                      <a:moveTo>
                        <a:pt x="2938" y="19930"/>
                      </a:moveTo>
                      <a:lnTo>
                        <a:pt x="0" y="19892"/>
                      </a:lnTo>
                      <a:lnTo>
                        <a:pt x="4392" y="0"/>
                      </a:lnTo>
                      <a:lnTo>
                        <a:pt x="18089" y="1131"/>
                      </a:lnTo>
                      <a:lnTo>
                        <a:pt x="21600" y="21600"/>
                      </a:lnTo>
                      <a:lnTo>
                        <a:pt x="19429" y="21600"/>
                      </a:lnTo>
                    </a:path>
                  </a:pathLst>
                </a:custGeom>
                <a:solidFill>
                  <a:srgbClr val="FFFFFF"/>
                </a:solidFill>
                <a:ln w="25400" cap="flat">
                  <a:solidFill>
                    <a:srgbClr val="003BC9"/>
                  </a:solidFill>
                  <a:prstDash val="solid"/>
                  <a:round/>
                </a:ln>
                <a:effectLst/>
              </p:spPr>
              <p:txBody>
                <a:bodyPr wrap="square" lIns="45719" tIns="45719" rIns="45719" bIns="45719" numCol="1" anchor="ctr">
                  <a:noAutofit/>
                </a:bodyPr>
                <a:lstStyle/>
                <a:p>
                  <a:pPr algn="ctr">
                    <a:defRPr sz="2800"/>
                  </a:pPr>
                  <a:endParaRPr/>
                </a:p>
              </p:txBody>
            </p:sp>
            <p:sp>
              <p:nvSpPr>
                <p:cNvPr id="2935" name="Rectangle 132"/>
                <p:cNvSpPr/>
                <p:nvPr/>
              </p:nvSpPr>
              <p:spPr>
                <a:xfrm>
                  <a:off x="216122" y="143740"/>
                  <a:ext cx="92370" cy="180468"/>
                </a:xfrm>
                <a:prstGeom prst="rect">
                  <a:avLst/>
                </a:prstGeom>
                <a:solidFill>
                  <a:srgbClr val="FFFFFF"/>
                </a:solidFill>
                <a:ln w="25400" cap="flat">
                  <a:solidFill>
                    <a:srgbClr val="003BC9"/>
                  </a:solidFill>
                  <a:prstDash val="solid"/>
                  <a:round/>
                </a:ln>
                <a:effectLst/>
              </p:spPr>
              <p:txBody>
                <a:bodyPr wrap="square" lIns="45719" tIns="45719" rIns="45719" bIns="45719" numCol="1" anchor="ctr">
                  <a:noAutofit/>
                </a:bodyPr>
                <a:lstStyle/>
                <a:p>
                  <a:pPr algn="ctr" defTabSz="685800">
                    <a:defRPr>
                      <a:solidFill>
                        <a:srgbClr val="FFFFFF"/>
                      </a:solidFill>
                    </a:defRPr>
                  </a:pPr>
                  <a:endParaRPr/>
                </a:p>
              </p:txBody>
            </p:sp>
            <p:sp>
              <p:nvSpPr>
                <p:cNvPr id="2936" name="Rectangle 133"/>
                <p:cNvSpPr/>
                <p:nvPr/>
              </p:nvSpPr>
              <p:spPr>
                <a:xfrm rot="10800000">
                  <a:off x="111514" y="114439"/>
                  <a:ext cx="63005" cy="77652"/>
                </a:xfrm>
                <a:prstGeom prst="rect">
                  <a:avLst/>
                </a:prstGeom>
                <a:solidFill>
                  <a:srgbClr val="FFFFFF"/>
                </a:solidFill>
                <a:ln w="25400" cap="flat">
                  <a:solidFill>
                    <a:schemeClr val="accent2"/>
                  </a:solidFill>
                  <a:prstDash val="solid"/>
                  <a:round/>
                </a:ln>
                <a:effectLst/>
              </p:spPr>
              <p:txBody>
                <a:bodyPr wrap="square" lIns="45719" tIns="45719" rIns="45719" bIns="45719" numCol="1" anchor="ctr">
                  <a:noAutofit/>
                </a:bodyPr>
                <a:lstStyle/>
                <a:p>
                  <a:pPr algn="ctr" defTabSz="685800">
                    <a:defRPr>
                      <a:solidFill>
                        <a:srgbClr val="FFFFFF"/>
                      </a:solidFill>
                    </a:defRPr>
                  </a:pPr>
                  <a:endParaRPr/>
                </a:p>
              </p:txBody>
            </p:sp>
            <p:sp>
              <p:nvSpPr>
                <p:cNvPr id="2937" name="Rectangle 134"/>
                <p:cNvSpPr/>
                <p:nvPr/>
              </p:nvSpPr>
              <p:spPr>
                <a:xfrm rot="10800000">
                  <a:off x="351712" y="113273"/>
                  <a:ext cx="63005" cy="77652"/>
                </a:xfrm>
                <a:prstGeom prst="rect">
                  <a:avLst/>
                </a:prstGeom>
                <a:solidFill>
                  <a:srgbClr val="FFFFFF"/>
                </a:solidFill>
                <a:ln w="25400" cap="flat">
                  <a:solidFill>
                    <a:schemeClr val="accent2"/>
                  </a:solidFill>
                  <a:prstDash val="solid"/>
                  <a:round/>
                </a:ln>
                <a:effectLst/>
              </p:spPr>
              <p:txBody>
                <a:bodyPr wrap="square" lIns="45719" tIns="45719" rIns="45719" bIns="45719" numCol="1" anchor="ctr">
                  <a:noAutofit/>
                </a:bodyPr>
                <a:lstStyle/>
                <a:p>
                  <a:pPr algn="ctr" defTabSz="685800">
                    <a:defRPr>
                      <a:solidFill>
                        <a:srgbClr val="FFFFFF"/>
                      </a:solidFill>
                    </a:defRPr>
                  </a:pPr>
                  <a:endParaRPr/>
                </a:p>
              </p:txBody>
            </p:sp>
          </p:grpSp>
          <p:sp>
            <p:nvSpPr>
              <p:cNvPr id="2939" name="Rectangle 129"/>
              <p:cNvSpPr txBox="1"/>
              <p:nvPr/>
            </p:nvSpPr>
            <p:spPr>
              <a:xfrm>
                <a:off x="0" y="443399"/>
                <a:ext cx="691890" cy="226986"/>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lvl1pPr algn="ctr">
                  <a:defRPr sz="1000" b="1"/>
                </a:lvl1pPr>
              </a:lstStyle>
              <a:p>
                <a:r>
                  <a:t>Assets</a:t>
                </a:r>
              </a:p>
            </p:txBody>
          </p:sp>
          <p:grpSp>
            <p:nvGrpSpPr>
              <p:cNvPr id="2945" name="Group 135"/>
              <p:cNvGrpSpPr/>
              <p:nvPr/>
            </p:nvGrpSpPr>
            <p:grpSpPr>
              <a:xfrm>
                <a:off x="52760" y="63610"/>
                <a:ext cx="511940" cy="331502"/>
                <a:chOff x="0" y="0"/>
                <a:chExt cx="511939" cy="331501"/>
              </a:xfrm>
            </p:grpSpPr>
            <p:sp>
              <p:nvSpPr>
                <p:cNvPr id="2940" name="Rectangle 136"/>
                <p:cNvSpPr/>
                <p:nvPr/>
              </p:nvSpPr>
              <p:spPr>
                <a:xfrm>
                  <a:off x="51609" y="83062"/>
                  <a:ext cx="410663" cy="248440"/>
                </a:xfrm>
                <a:prstGeom prst="rect">
                  <a:avLst/>
                </a:prstGeom>
                <a:solidFill>
                  <a:srgbClr val="FFFFFF"/>
                </a:solidFill>
                <a:ln w="25400" cap="flat">
                  <a:solidFill>
                    <a:srgbClr val="003BC9"/>
                  </a:solidFill>
                  <a:prstDash val="solid"/>
                  <a:round/>
                </a:ln>
                <a:effectLst/>
              </p:spPr>
              <p:txBody>
                <a:bodyPr wrap="square" lIns="45719" tIns="45719" rIns="45719" bIns="45719" numCol="1" anchor="ctr">
                  <a:noAutofit/>
                </a:bodyPr>
                <a:lstStyle/>
                <a:p>
                  <a:pPr algn="ctr" defTabSz="685800">
                    <a:defRPr>
                      <a:solidFill>
                        <a:srgbClr val="FFFFFF"/>
                      </a:solidFill>
                    </a:defRPr>
                  </a:pPr>
                  <a:endParaRPr/>
                </a:p>
              </p:txBody>
            </p:sp>
            <p:sp>
              <p:nvSpPr>
                <p:cNvPr id="2941" name="Freeform 137"/>
                <p:cNvSpPr/>
                <p:nvPr/>
              </p:nvSpPr>
              <p:spPr>
                <a:xfrm>
                  <a:off x="0" y="0"/>
                  <a:ext cx="511940" cy="127306"/>
                </a:xfrm>
                <a:custGeom>
                  <a:avLst/>
                  <a:gdLst/>
                  <a:ahLst/>
                  <a:cxnLst>
                    <a:cxn ang="0">
                      <a:pos x="wd2" y="hd2"/>
                    </a:cxn>
                    <a:cxn ang="5400000">
                      <a:pos x="wd2" y="hd2"/>
                    </a:cxn>
                    <a:cxn ang="10800000">
                      <a:pos x="wd2" y="hd2"/>
                    </a:cxn>
                    <a:cxn ang="16200000">
                      <a:pos x="wd2" y="hd2"/>
                    </a:cxn>
                  </a:cxnLst>
                  <a:rect l="0" t="0" r="r" b="b"/>
                  <a:pathLst>
                    <a:path w="21600" h="21600" extrusionOk="0">
                      <a:moveTo>
                        <a:pt x="2938" y="19930"/>
                      </a:moveTo>
                      <a:lnTo>
                        <a:pt x="0" y="19892"/>
                      </a:lnTo>
                      <a:lnTo>
                        <a:pt x="4392" y="0"/>
                      </a:lnTo>
                      <a:lnTo>
                        <a:pt x="18089" y="1131"/>
                      </a:lnTo>
                      <a:lnTo>
                        <a:pt x="21600" y="21600"/>
                      </a:lnTo>
                      <a:lnTo>
                        <a:pt x="19429" y="21600"/>
                      </a:lnTo>
                    </a:path>
                  </a:pathLst>
                </a:custGeom>
                <a:solidFill>
                  <a:srgbClr val="FFFFFF"/>
                </a:solidFill>
                <a:ln w="25400" cap="flat">
                  <a:solidFill>
                    <a:srgbClr val="003BC9"/>
                  </a:solidFill>
                  <a:prstDash val="solid"/>
                  <a:round/>
                </a:ln>
                <a:effectLst/>
              </p:spPr>
              <p:txBody>
                <a:bodyPr wrap="square" lIns="45719" tIns="45719" rIns="45719" bIns="45719" numCol="1" anchor="ctr">
                  <a:noAutofit/>
                </a:bodyPr>
                <a:lstStyle/>
                <a:p>
                  <a:pPr algn="ctr">
                    <a:defRPr sz="2800"/>
                  </a:pPr>
                  <a:endParaRPr/>
                </a:p>
              </p:txBody>
            </p:sp>
            <p:sp>
              <p:nvSpPr>
                <p:cNvPr id="2942" name="Rectangle 138"/>
                <p:cNvSpPr/>
                <p:nvPr/>
              </p:nvSpPr>
              <p:spPr>
                <a:xfrm>
                  <a:off x="216122" y="143740"/>
                  <a:ext cx="92370" cy="180468"/>
                </a:xfrm>
                <a:prstGeom prst="rect">
                  <a:avLst/>
                </a:prstGeom>
                <a:solidFill>
                  <a:srgbClr val="FFFFFF"/>
                </a:solidFill>
                <a:ln w="25400" cap="flat">
                  <a:solidFill>
                    <a:srgbClr val="003BC9"/>
                  </a:solidFill>
                  <a:prstDash val="solid"/>
                  <a:round/>
                </a:ln>
                <a:effectLst/>
              </p:spPr>
              <p:txBody>
                <a:bodyPr wrap="square" lIns="45719" tIns="45719" rIns="45719" bIns="45719" numCol="1" anchor="ctr">
                  <a:noAutofit/>
                </a:bodyPr>
                <a:lstStyle/>
                <a:p>
                  <a:pPr algn="ctr" defTabSz="685800">
                    <a:defRPr>
                      <a:solidFill>
                        <a:srgbClr val="FFFFFF"/>
                      </a:solidFill>
                    </a:defRPr>
                  </a:pPr>
                  <a:endParaRPr/>
                </a:p>
              </p:txBody>
            </p:sp>
            <p:sp>
              <p:nvSpPr>
                <p:cNvPr id="2943" name="Rectangle 139"/>
                <p:cNvSpPr/>
                <p:nvPr/>
              </p:nvSpPr>
              <p:spPr>
                <a:xfrm rot="10800000">
                  <a:off x="111514" y="114439"/>
                  <a:ext cx="63005" cy="77652"/>
                </a:xfrm>
                <a:prstGeom prst="rect">
                  <a:avLst/>
                </a:prstGeom>
                <a:solidFill>
                  <a:srgbClr val="FFFFFF"/>
                </a:solidFill>
                <a:ln w="25400" cap="flat">
                  <a:solidFill>
                    <a:schemeClr val="accent2"/>
                  </a:solidFill>
                  <a:prstDash val="solid"/>
                  <a:round/>
                </a:ln>
                <a:effectLst/>
              </p:spPr>
              <p:txBody>
                <a:bodyPr wrap="square" lIns="45719" tIns="45719" rIns="45719" bIns="45719" numCol="1" anchor="ctr">
                  <a:noAutofit/>
                </a:bodyPr>
                <a:lstStyle/>
                <a:p>
                  <a:pPr algn="ctr" defTabSz="685800">
                    <a:defRPr>
                      <a:solidFill>
                        <a:srgbClr val="FFFFFF"/>
                      </a:solidFill>
                    </a:defRPr>
                  </a:pPr>
                  <a:endParaRPr/>
                </a:p>
              </p:txBody>
            </p:sp>
            <p:sp>
              <p:nvSpPr>
                <p:cNvPr id="2944" name="Rectangle 140"/>
                <p:cNvSpPr/>
                <p:nvPr/>
              </p:nvSpPr>
              <p:spPr>
                <a:xfrm rot="10800000">
                  <a:off x="351712" y="113273"/>
                  <a:ext cx="63005" cy="77652"/>
                </a:xfrm>
                <a:prstGeom prst="rect">
                  <a:avLst/>
                </a:prstGeom>
                <a:solidFill>
                  <a:srgbClr val="FFFFFF"/>
                </a:solidFill>
                <a:ln w="25400" cap="flat">
                  <a:solidFill>
                    <a:schemeClr val="accent2"/>
                  </a:solidFill>
                  <a:prstDash val="solid"/>
                  <a:round/>
                </a:ln>
                <a:effectLst/>
              </p:spPr>
              <p:txBody>
                <a:bodyPr wrap="square" lIns="45719" tIns="45719" rIns="45719" bIns="45719" numCol="1" anchor="ctr">
                  <a:noAutofit/>
                </a:bodyPr>
                <a:lstStyle/>
                <a:p>
                  <a:pPr algn="ctr" defTabSz="685800">
                    <a:defRPr>
                      <a:solidFill>
                        <a:srgbClr val="FFFFFF"/>
                      </a:solidFill>
                    </a:defRPr>
                  </a:pPr>
                  <a:endParaRPr/>
                </a:p>
              </p:txBody>
            </p:sp>
          </p:grpSp>
          <p:grpSp>
            <p:nvGrpSpPr>
              <p:cNvPr id="2951" name="Group 141"/>
              <p:cNvGrpSpPr/>
              <p:nvPr/>
            </p:nvGrpSpPr>
            <p:grpSpPr>
              <a:xfrm>
                <a:off x="105222" y="-1"/>
                <a:ext cx="511940" cy="331503"/>
                <a:chOff x="0" y="0"/>
                <a:chExt cx="511939" cy="331501"/>
              </a:xfrm>
            </p:grpSpPr>
            <p:sp>
              <p:nvSpPr>
                <p:cNvPr id="2946" name="Rectangle 142"/>
                <p:cNvSpPr/>
                <p:nvPr/>
              </p:nvSpPr>
              <p:spPr>
                <a:xfrm>
                  <a:off x="51609" y="83062"/>
                  <a:ext cx="410663" cy="248440"/>
                </a:xfrm>
                <a:prstGeom prst="rect">
                  <a:avLst/>
                </a:prstGeom>
                <a:solidFill>
                  <a:srgbClr val="FFFFFF"/>
                </a:solidFill>
                <a:ln w="25400" cap="flat">
                  <a:solidFill>
                    <a:srgbClr val="003BC9"/>
                  </a:solidFill>
                  <a:prstDash val="solid"/>
                  <a:round/>
                </a:ln>
                <a:effectLst/>
              </p:spPr>
              <p:txBody>
                <a:bodyPr wrap="square" lIns="45719" tIns="45719" rIns="45719" bIns="45719" numCol="1" anchor="ctr">
                  <a:noAutofit/>
                </a:bodyPr>
                <a:lstStyle/>
                <a:p>
                  <a:pPr algn="ctr" defTabSz="685800">
                    <a:defRPr>
                      <a:solidFill>
                        <a:srgbClr val="FFFFFF"/>
                      </a:solidFill>
                    </a:defRPr>
                  </a:pPr>
                  <a:endParaRPr/>
                </a:p>
              </p:txBody>
            </p:sp>
            <p:sp>
              <p:nvSpPr>
                <p:cNvPr id="2947" name="Freeform 143"/>
                <p:cNvSpPr/>
                <p:nvPr/>
              </p:nvSpPr>
              <p:spPr>
                <a:xfrm>
                  <a:off x="0" y="0"/>
                  <a:ext cx="511940" cy="127306"/>
                </a:xfrm>
                <a:custGeom>
                  <a:avLst/>
                  <a:gdLst/>
                  <a:ahLst/>
                  <a:cxnLst>
                    <a:cxn ang="0">
                      <a:pos x="wd2" y="hd2"/>
                    </a:cxn>
                    <a:cxn ang="5400000">
                      <a:pos x="wd2" y="hd2"/>
                    </a:cxn>
                    <a:cxn ang="10800000">
                      <a:pos x="wd2" y="hd2"/>
                    </a:cxn>
                    <a:cxn ang="16200000">
                      <a:pos x="wd2" y="hd2"/>
                    </a:cxn>
                  </a:cxnLst>
                  <a:rect l="0" t="0" r="r" b="b"/>
                  <a:pathLst>
                    <a:path w="21600" h="21600" extrusionOk="0">
                      <a:moveTo>
                        <a:pt x="2938" y="19930"/>
                      </a:moveTo>
                      <a:lnTo>
                        <a:pt x="0" y="19892"/>
                      </a:lnTo>
                      <a:lnTo>
                        <a:pt x="4392" y="0"/>
                      </a:lnTo>
                      <a:lnTo>
                        <a:pt x="18089" y="1131"/>
                      </a:lnTo>
                      <a:lnTo>
                        <a:pt x="21600" y="21600"/>
                      </a:lnTo>
                      <a:lnTo>
                        <a:pt x="19429" y="21600"/>
                      </a:lnTo>
                    </a:path>
                  </a:pathLst>
                </a:custGeom>
                <a:solidFill>
                  <a:srgbClr val="FFFFFF"/>
                </a:solidFill>
                <a:ln w="25400" cap="flat">
                  <a:solidFill>
                    <a:srgbClr val="003BC9"/>
                  </a:solidFill>
                  <a:prstDash val="solid"/>
                  <a:round/>
                </a:ln>
                <a:effectLst/>
              </p:spPr>
              <p:txBody>
                <a:bodyPr wrap="square" lIns="45719" tIns="45719" rIns="45719" bIns="45719" numCol="1" anchor="ctr">
                  <a:noAutofit/>
                </a:bodyPr>
                <a:lstStyle/>
                <a:p>
                  <a:pPr algn="ctr">
                    <a:defRPr sz="2800"/>
                  </a:pPr>
                  <a:endParaRPr/>
                </a:p>
              </p:txBody>
            </p:sp>
            <p:sp>
              <p:nvSpPr>
                <p:cNvPr id="2948" name="Rectangle 144"/>
                <p:cNvSpPr/>
                <p:nvPr/>
              </p:nvSpPr>
              <p:spPr>
                <a:xfrm>
                  <a:off x="216122" y="143740"/>
                  <a:ext cx="92370" cy="180468"/>
                </a:xfrm>
                <a:prstGeom prst="rect">
                  <a:avLst/>
                </a:prstGeom>
                <a:solidFill>
                  <a:srgbClr val="FFFFFF"/>
                </a:solidFill>
                <a:ln w="25400" cap="flat">
                  <a:solidFill>
                    <a:srgbClr val="003BC9"/>
                  </a:solidFill>
                  <a:prstDash val="solid"/>
                  <a:round/>
                </a:ln>
                <a:effectLst/>
              </p:spPr>
              <p:txBody>
                <a:bodyPr wrap="square" lIns="45719" tIns="45719" rIns="45719" bIns="45719" numCol="1" anchor="ctr">
                  <a:noAutofit/>
                </a:bodyPr>
                <a:lstStyle/>
                <a:p>
                  <a:pPr algn="ctr" defTabSz="685800">
                    <a:defRPr>
                      <a:solidFill>
                        <a:srgbClr val="FFFFFF"/>
                      </a:solidFill>
                    </a:defRPr>
                  </a:pPr>
                  <a:endParaRPr/>
                </a:p>
              </p:txBody>
            </p:sp>
            <p:sp>
              <p:nvSpPr>
                <p:cNvPr id="2949" name="Rectangle 145"/>
                <p:cNvSpPr/>
                <p:nvPr/>
              </p:nvSpPr>
              <p:spPr>
                <a:xfrm rot="10800000">
                  <a:off x="111514" y="114439"/>
                  <a:ext cx="63005" cy="77652"/>
                </a:xfrm>
                <a:prstGeom prst="rect">
                  <a:avLst/>
                </a:prstGeom>
                <a:solidFill>
                  <a:srgbClr val="FFFFFF"/>
                </a:solidFill>
                <a:ln w="25400" cap="flat">
                  <a:solidFill>
                    <a:srgbClr val="003BC9"/>
                  </a:solidFill>
                  <a:prstDash val="solid"/>
                  <a:round/>
                </a:ln>
                <a:effectLst/>
              </p:spPr>
              <p:txBody>
                <a:bodyPr wrap="square" lIns="45719" tIns="45719" rIns="45719" bIns="45719" numCol="1" anchor="ctr">
                  <a:noAutofit/>
                </a:bodyPr>
                <a:lstStyle/>
                <a:p>
                  <a:pPr algn="ctr" defTabSz="685800">
                    <a:defRPr>
                      <a:solidFill>
                        <a:srgbClr val="FFFFFF"/>
                      </a:solidFill>
                    </a:defRPr>
                  </a:pPr>
                  <a:endParaRPr/>
                </a:p>
              </p:txBody>
            </p:sp>
            <p:sp>
              <p:nvSpPr>
                <p:cNvPr id="2950" name="Rectangle 146"/>
                <p:cNvSpPr/>
                <p:nvPr/>
              </p:nvSpPr>
              <p:spPr>
                <a:xfrm rot="10800000">
                  <a:off x="351712" y="113273"/>
                  <a:ext cx="63005" cy="77652"/>
                </a:xfrm>
                <a:prstGeom prst="rect">
                  <a:avLst/>
                </a:prstGeom>
                <a:solidFill>
                  <a:srgbClr val="FFFFFF"/>
                </a:solidFill>
                <a:ln w="25400" cap="flat">
                  <a:solidFill>
                    <a:srgbClr val="003BC9"/>
                  </a:solidFill>
                  <a:prstDash val="solid"/>
                  <a:round/>
                </a:ln>
                <a:effectLst/>
              </p:spPr>
              <p:txBody>
                <a:bodyPr wrap="square" lIns="45719" tIns="45719" rIns="45719" bIns="45719" numCol="1" anchor="ctr">
                  <a:noAutofit/>
                </a:bodyPr>
                <a:lstStyle/>
                <a:p>
                  <a:pPr algn="ctr" defTabSz="685800">
                    <a:defRPr>
                      <a:solidFill>
                        <a:srgbClr val="FFFFFF"/>
                      </a:solidFill>
                    </a:defRPr>
                  </a:pPr>
                  <a:endParaRPr/>
                </a:p>
              </p:txBody>
            </p:sp>
          </p:grpSp>
        </p:grpSp>
        <p:sp>
          <p:nvSpPr>
            <p:cNvPr id="2953" name="Rectangle 188"/>
            <p:cNvSpPr txBox="1"/>
            <p:nvPr/>
          </p:nvSpPr>
          <p:spPr>
            <a:xfrm>
              <a:off x="971961" y="302619"/>
              <a:ext cx="506646" cy="226986"/>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lvl1pPr algn="ctr">
                <a:defRPr sz="1000" i="1"/>
              </a:lvl1pPr>
            </a:lstStyle>
            <a:p>
              <a:r>
                <a:t>uses</a:t>
              </a:r>
            </a:p>
          </p:txBody>
        </p:sp>
        <p:sp>
          <p:nvSpPr>
            <p:cNvPr id="2954" name="Straight Arrow Connector 189"/>
            <p:cNvSpPr/>
            <p:nvPr/>
          </p:nvSpPr>
          <p:spPr>
            <a:xfrm>
              <a:off x="709433" y="357795"/>
              <a:ext cx="871139" cy="3770"/>
            </a:xfrm>
            <a:prstGeom prst="line">
              <a:avLst/>
            </a:prstGeom>
            <a:noFill/>
            <a:ln w="6350" cap="flat">
              <a:solidFill>
                <a:srgbClr val="001D65"/>
              </a:solidFill>
              <a:prstDash val="solid"/>
              <a:round/>
              <a:tailEnd type="triangle" w="med" len="med"/>
            </a:ln>
            <a:effectLst/>
          </p:spPr>
          <p:txBody>
            <a:bodyPr wrap="square" lIns="45719" tIns="45719" rIns="45719" bIns="45719" numCol="1" anchor="t">
              <a:noAutofit/>
            </a:bodyPr>
            <a:lstStyle/>
            <a:p>
              <a:endParaRPr/>
            </a:p>
          </p:txBody>
        </p:sp>
        <p:sp>
          <p:nvSpPr>
            <p:cNvPr id="2955" name="Straight Arrow Connector 190"/>
            <p:cNvSpPr/>
            <p:nvPr/>
          </p:nvSpPr>
          <p:spPr>
            <a:xfrm>
              <a:off x="2111004" y="539267"/>
              <a:ext cx="1171941" cy="927265"/>
            </a:xfrm>
            <a:prstGeom prst="line">
              <a:avLst/>
            </a:prstGeom>
            <a:noFill/>
            <a:ln w="6350" cap="flat">
              <a:solidFill>
                <a:srgbClr val="001D65"/>
              </a:solidFill>
              <a:prstDash val="solid"/>
              <a:round/>
              <a:tailEnd type="triangle" w="med" len="med"/>
            </a:ln>
            <a:effectLst/>
          </p:spPr>
          <p:txBody>
            <a:bodyPr wrap="square" lIns="45719" tIns="45719" rIns="45719" bIns="45719" numCol="1" anchor="t">
              <a:noAutofit/>
            </a:bodyPr>
            <a:lstStyle/>
            <a:p>
              <a:endParaRPr/>
            </a:p>
          </p:txBody>
        </p:sp>
        <p:grpSp>
          <p:nvGrpSpPr>
            <p:cNvPr id="2958" name="Group 9"/>
            <p:cNvGrpSpPr/>
            <p:nvPr/>
          </p:nvGrpSpPr>
          <p:grpSpPr>
            <a:xfrm>
              <a:off x="0" y="0"/>
              <a:ext cx="1058482" cy="879705"/>
              <a:chOff x="0" y="0"/>
              <a:chExt cx="1058481" cy="879704"/>
            </a:xfrm>
          </p:grpSpPr>
          <p:pic>
            <p:nvPicPr>
              <p:cNvPr id="2956" name="Picture 185" descr="Picture 185"/>
              <p:cNvPicPr>
                <a:picLocks noChangeAspect="1"/>
              </p:cNvPicPr>
              <p:nvPr/>
            </p:nvPicPr>
            <p:blipFill>
              <a:blip r:embed="rId4">
                <a:extLst/>
              </a:blip>
              <a:stretch>
                <a:fillRect/>
              </a:stretch>
            </p:blipFill>
            <p:spPr>
              <a:xfrm>
                <a:off x="307997" y="0"/>
                <a:ext cx="424651" cy="638533"/>
              </a:xfrm>
              <a:prstGeom prst="rect">
                <a:avLst/>
              </a:prstGeom>
              <a:ln w="12700" cap="flat">
                <a:noFill/>
                <a:miter lim="400000"/>
              </a:ln>
              <a:effectLst/>
            </p:spPr>
          </p:pic>
          <p:sp>
            <p:nvSpPr>
              <p:cNvPr id="2957" name="Rectangle 191"/>
              <p:cNvSpPr txBox="1"/>
              <p:nvPr/>
            </p:nvSpPr>
            <p:spPr>
              <a:xfrm>
                <a:off x="0" y="615450"/>
                <a:ext cx="1058482" cy="264255"/>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lvl1pPr algn="ctr">
                  <a:defRPr sz="1200" b="1">
                    <a:solidFill>
                      <a:srgbClr val="7030A0"/>
                    </a:solidFill>
                  </a:defRPr>
                </a:lvl1pPr>
              </a:lstStyle>
              <a:p>
                <a:r>
                  <a:t>End user</a:t>
                </a:r>
              </a:p>
            </p:txBody>
          </p:sp>
        </p:grpSp>
        <p:sp>
          <p:nvSpPr>
            <p:cNvPr id="2959" name="Rectangle 197"/>
            <p:cNvSpPr txBox="1"/>
            <p:nvPr/>
          </p:nvSpPr>
          <p:spPr>
            <a:xfrm>
              <a:off x="2302424" y="985399"/>
              <a:ext cx="646771" cy="226986"/>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lvl1pPr algn="ctr">
                <a:defRPr sz="1000" i="1"/>
              </a:lvl1pPr>
            </a:lstStyle>
            <a:p>
              <a:r>
                <a:t>calls</a:t>
              </a:r>
            </a:p>
          </p:txBody>
        </p:sp>
      </p:grpSp>
      <p:grpSp>
        <p:nvGrpSpPr>
          <p:cNvPr id="3003" name="Group 12"/>
          <p:cNvGrpSpPr/>
          <p:nvPr/>
        </p:nvGrpSpPr>
        <p:grpSpPr>
          <a:xfrm>
            <a:off x="5529486" y="2363878"/>
            <a:ext cx="3339244" cy="1807798"/>
            <a:chOff x="0" y="0"/>
            <a:chExt cx="3339243" cy="1807797"/>
          </a:xfrm>
        </p:grpSpPr>
        <p:grpSp>
          <p:nvGrpSpPr>
            <p:cNvPr id="2976" name="Group 35"/>
            <p:cNvGrpSpPr/>
            <p:nvPr/>
          </p:nvGrpSpPr>
          <p:grpSpPr>
            <a:xfrm>
              <a:off x="2595306" y="277250"/>
              <a:ext cx="604403" cy="496879"/>
              <a:chOff x="0" y="0"/>
              <a:chExt cx="604402" cy="496878"/>
            </a:xfrm>
          </p:grpSpPr>
          <p:sp>
            <p:nvSpPr>
              <p:cNvPr id="2961" name="Rectangle 16"/>
              <p:cNvSpPr/>
              <p:nvPr/>
            </p:nvSpPr>
            <p:spPr>
              <a:xfrm>
                <a:off x="-1" y="-1"/>
                <a:ext cx="604404" cy="496880"/>
              </a:xfrm>
              <a:prstGeom prst="rect">
                <a:avLst/>
              </a:prstGeom>
              <a:noFill/>
              <a:ln w="25400" cap="flat">
                <a:solidFill>
                  <a:srgbClr val="003BC9"/>
                </a:solidFill>
                <a:prstDash val="solid"/>
                <a:round/>
              </a:ln>
              <a:effectLst/>
            </p:spPr>
            <p:txBody>
              <a:bodyPr wrap="square" lIns="45719" tIns="45719" rIns="45719" bIns="45719" numCol="1" anchor="ctr">
                <a:noAutofit/>
              </a:bodyPr>
              <a:lstStyle/>
              <a:p>
                <a:pPr algn="ctr" defTabSz="685800">
                  <a:defRPr>
                    <a:solidFill>
                      <a:srgbClr val="FFFFFF"/>
                    </a:solidFill>
                  </a:defRPr>
                </a:pPr>
                <a:endParaRPr/>
              </a:p>
            </p:txBody>
          </p:sp>
          <p:sp>
            <p:nvSpPr>
              <p:cNvPr id="2962" name="Straight Connector 2"/>
              <p:cNvSpPr/>
              <p:nvPr/>
            </p:nvSpPr>
            <p:spPr>
              <a:xfrm>
                <a:off x="99033" y="121221"/>
                <a:ext cx="421647" cy="1"/>
              </a:xfrm>
              <a:prstGeom prst="line">
                <a:avLst/>
              </a:prstGeom>
              <a:noFill/>
              <a:ln w="12700" cap="flat">
                <a:solidFill>
                  <a:srgbClr val="003BC9"/>
                </a:solidFill>
                <a:prstDash val="solid"/>
                <a:round/>
              </a:ln>
              <a:effectLst/>
            </p:spPr>
            <p:txBody>
              <a:bodyPr wrap="square" lIns="45719" tIns="45719" rIns="45719" bIns="45719" numCol="1" anchor="t">
                <a:noAutofit/>
              </a:bodyPr>
              <a:lstStyle/>
              <a:p>
                <a:endParaRPr/>
              </a:p>
            </p:txBody>
          </p:sp>
          <p:sp>
            <p:nvSpPr>
              <p:cNvPr id="2963" name="Straight Connector 17"/>
              <p:cNvSpPr/>
              <p:nvPr/>
            </p:nvSpPr>
            <p:spPr>
              <a:xfrm flipV="1">
                <a:off x="99033" y="29011"/>
                <a:ext cx="1" cy="47861"/>
              </a:xfrm>
              <a:prstGeom prst="line">
                <a:avLst/>
              </a:prstGeom>
              <a:noFill/>
              <a:ln w="12700" cap="flat">
                <a:solidFill>
                  <a:srgbClr val="003BC9"/>
                </a:solidFill>
                <a:prstDash val="solid"/>
                <a:round/>
              </a:ln>
              <a:effectLst/>
            </p:spPr>
            <p:txBody>
              <a:bodyPr wrap="square" lIns="45719" tIns="45719" rIns="45719" bIns="45719" numCol="1" anchor="t">
                <a:noAutofit/>
              </a:bodyPr>
              <a:lstStyle/>
              <a:p>
                <a:endParaRPr/>
              </a:p>
            </p:txBody>
          </p:sp>
          <p:sp>
            <p:nvSpPr>
              <p:cNvPr id="2964" name="Straight Connector 18"/>
              <p:cNvSpPr/>
              <p:nvPr/>
            </p:nvSpPr>
            <p:spPr>
              <a:xfrm flipV="1">
                <a:off x="142295" y="29011"/>
                <a:ext cx="1" cy="47861"/>
              </a:xfrm>
              <a:prstGeom prst="line">
                <a:avLst/>
              </a:prstGeom>
              <a:noFill/>
              <a:ln w="12700" cap="flat">
                <a:solidFill>
                  <a:srgbClr val="003BC9"/>
                </a:solidFill>
                <a:prstDash val="solid"/>
                <a:round/>
              </a:ln>
              <a:effectLst/>
            </p:spPr>
            <p:txBody>
              <a:bodyPr wrap="square" lIns="45719" tIns="45719" rIns="45719" bIns="45719" numCol="1" anchor="t">
                <a:noAutofit/>
              </a:bodyPr>
              <a:lstStyle/>
              <a:p>
                <a:endParaRPr/>
              </a:p>
            </p:txBody>
          </p:sp>
          <p:sp>
            <p:nvSpPr>
              <p:cNvPr id="2965" name="Straight Connector 19"/>
              <p:cNvSpPr/>
              <p:nvPr/>
            </p:nvSpPr>
            <p:spPr>
              <a:xfrm flipH="1" flipV="1">
                <a:off x="142295" y="26042"/>
                <a:ext cx="46227" cy="50830"/>
              </a:xfrm>
              <a:prstGeom prst="line">
                <a:avLst/>
              </a:prstGeom>
              <a:noFill/>
              <a:ln w="12700" cap="flat">
                <a:solidFill>
                  <a:srgbClr val="003BC9"/>
                </a:solidFill>
                <a:prstDash val="solid"/>
                <a:round/>
              </a:ln>
              <a:effectLst/>
            </p:spPr>
            <p:txBody>
              <a:bodyPr wrap="square" lIns="45719" tIns="45719" rIns="45719" bIns="45719" numCol="1" anchor="t">
                <a:noAutofit/>
              </a:bodyPr>
              <a:lstStyle/>
              <a:p>
                <a:endParaRPr/>
              </a:p>
            </p:txBody>
          </p:sp>
          <p:sp>
            <p:nvSpPr>
              <p:cNvPr id="2966" name="Straight Connector 21"/>
              <p:cNvSpPr/>
              <p:nvPr/>
            </p:nvSpPr>
            <p:spPr>
              <a:xfrm flipV="1">
                <a:off x="214248" y="35681"/>
                <a:ext cx="51171" cy="41191"/>
              </a:xfrm>
              <a:prstGeom prst="line">
                <a:avLst/>
              </a:prstGeom>
              <a:noFill/>
              <a:ln w="12700" cap="flat">
                <a:solidFill>
                  <a:srgbClr val="003BC9"/>
                </a:solidFill>
                <a:prstDash val="solid"/>
                <a:round/>
              </a:ln>
              <a:effectLst/>
            </p:spPr>
            <p:txBody>
              <a:bodyPr wrap="square" lIns="45719" tIns="45719" rIns="45719" bIns="45719" numCol="1" anchor="t">
                <a:noAutofit/>
              </a:bodyPr>
              <a:lstStyle/>
              <a:p>
                <a:endParaRPr/>
              </a:p>
            </p:txBody>
          </p:sp>
          <p:sp>
            <p:nvSpPr>
              <p:cNvPr id="2967" name="Straight Connector 23"/>
              <p:cNvSpPr/>
              <p:nvPr/>
            </p:nvSpPr>
            <p:spPr>
              <a:xfrm flipV="1">
                <a:off x="303696" y="29011"/>
                <a:ext cx="1" cy="47861"/>
              </a:xfrm>
              <a:prstGeom prst="line">
                <a:avLst/>
              </a:prstGeom>
              <a:noFill/>
              <a:ln w="12700" cap="flat">
                <a:solidFill>
                  <a:srgbClr val="003BC9"/>
                </a:solidFill>
                <a:prstDash val="solid"/>
                <a:round/>
              </a:ln>
              <a:effectLst/>
            </p:spPr>
            <p:txBody>
              <a:bodyPr wrap="square" lIns="45719" tIns="45719" rIns="45719" bIns="45719" numCol="1" anchor="t">
                <a:noAutofit/>
              </a:bodyPr>
              <a:lstStyle/>
              <a:p>
                <a:endParaRPr/>
              </a:p>
            </p:txBody>
          </p:sp>
          <p:sp>
            <p:nvSpPr>
              <p:cNvPr id="2968" name="Straight Connector 24"/>
              <p:cNvSpPr/>
              <p:nvPr/>
            </p:nvSpPr>
            <p:spPr>
              <a:xfrm flipH="1" flipV="1">
                <a:off x="340394" y="43571"/>
                <a:ext cx="51171" cy="33301"/>
              </a:xfrm>
              <a:prstGeom prst="line">
                <a:avLst/>
              </a:prstGeom>
              <a:noFill/>
              <a:ln w="12700" cap="flat">
                <a:solidFill>
                  <a:srgbClr val="003BC9"/>
                </a:solidFill>
                <a:prstDash val="solid"/>
                <a:round/>
              </a:ln>
              <a:effectLst/>
            </p:spPr>
            <p:txBody>
              <a:bodyPr wrap="square" lIns="45719" tIns="45719" rIns="45719" bIns="45719" numCol="1" anchor="t">
                <a:noAutofit/>
              </a:bodyPr>
              <a:lstStyle/>
              <a:p>
                <a:endParaRPr/>
              </a:p>
            </p:txBody>
          </p:sp>
          <p:sp>
            <p:nvSpPr>
              <p:cNvPr id="2969" name="Straight Connector 26"/>
              <p:cNvSpPr/>
              <p:nvPr/>
            </p:nvSpPr>
            <p:spPr>
              <a:xfrm flipV="1">
                <a:off x="394212" y="29011"/>
                <a:ext cx="1" cy="47861"/>
              </a:xfrm>
              <a:prstGeom prst="line">
                <a:avLst/>
              </a:prstGeom>
              <a:noFill/>
              <a:ln w="12700" cap="flat">
                <a:solidFill>
                  <a:srgbClr val="003BC9"/>
                </a:solidFill>
                <a:prstDash val="solid"/>
                <a:round/>
              </a:ln>
              <a:effectLst/>
            </p:spPr>
            <p:txBody>
              <a:bodyPr wrap="square" lIns="45719" tIns="45719" rIns="45719" bIns="45719" numCol="1" anchor="t">
                <a:noAutofit/>
              </a:bodyPr>
              <a:lstStyle/>
              <a:p>
                <a:endParaRPr/>
              </a:p>
            </p:txBody>
          </p:sp>
          <p:sp>
            <p:nvSpPr>
              <p:cNvPr id="2970" name="Straight Connector 27"/>
              <p:cNvSpPr/>
              <p:nvPr/>
            </p:nvSpPr>
            <p:spPr>
              <a:xfrm flipV="1">
                <a:off x="472986" y="29011"/>
                <a:ext cx="47694" cy="47861"/>
              </a:xfrm>
              <a:prstGeom prst="line">
                <a:avLst/>
              </a:prstGeom>
              <a:noFill/>
              <a:ln w="12700" cap="flat">
                <a:solidFill>
                  <a:srgbClr val="003BC9"/>
                </a:solidFill>
                <a:prstDash val="solid"/>
                <a:round/>
              </a:ln>
              <a:effectLst/>
            </p:spPr>
            <p:txBody>
              <a:bodyPr wrap="square" lIns="45719" tIns="45719" rIns="45719" bIns="45719" numCol="1" anchor="t">
                <a:noAutofit/>
              </a:bodyPr>
              <a:lstStyle/>
              <a:p>
                <a:endParaRPr/>
              </a:p>
            </p:txBody>
          </p:sp>
          <p:sp>
            <p:nvSpPr>
              <p:cNvPr id="2971" name="Straight Connector 29"/>
              <p:cNvSpPr/>
              <p:nvPr/>
            </p:nvSpPr>
            <p:spPr>
              <a:xfrm flipH="1" flipV="1">
                <a:off x="471821" y="43571"/>
                <a:ext cx="51171" cy="33301"/>
              </a:xfrm>
              <a:prstGeom prst="line">
                <a:avLst/>
              </a:prstGeom>
              <a:noFill/>
              <a:ln w="12700" cap="flat">
                <a:solidFill>
                  <a:srgbClr val="003BC9"/>
                </a:solidFill>
                <a:prstDash val="solid"/>
                <a:round/>
              </a:ln>
              <a:effectLst/>
            </p:spPr>
            <p:txBody>
              <a:bodyPr wrap="square" lIns="45719" tIns="45719" rIns="45719" bIns="45719" numCol="1" anchor="t">
                <a:noAutofit/>
              </a:bodyPr>
              <a:lstStyle/>
              <a:p>
                <a:endParaRPr/>
              </a:p>
            </p:txBody>
          </p:sp>
          <p:sp>
            <p:nvSpPr>
              <p:cNvPr id="2972" name="Straight Connector 31"/>
              <p:cNvSpPr/>
              <p:nvPr/>
            </p:nvSpPr>
            <p:spPr>
              <a:xfrm flipV="1">
                <a:off x="433872" y="29011"/>
                <a:ext cx="1" cy="47861"/>
              </a:xfrm>
              <a:prstGeom prst="line">
                <a:avLst/>
              </a:prstGeom>
              <a:noFill/>
              <a:ln w="12700" cap="flat">
                <a:solidFill>
                  <a:srgbClr val="003BC9"/>
                </a:solidFill>
                <a:prstDash val="solid"/>
                <a:round/>
              </a:ln>
              <a:effectLst/>
            </p:spPr>
            <p:txBody>
              <a:bodyPr wrap="square" lIns="45719" tIns="45719" rIns="45719" bIns="45719" numCol="1" anchor="t">
                <a:noAutofit/>
              </a:bodyPr>
              <a:lstStyle/>
              <a:p>
                <a:endParaRPr/>
              </a:p>
            </p:txBody>
          </p:sp>
          <p:sp>
            <p:nvSpPr>
              <p:cNvPr id="2973" name="Straight Connector 32"/>
              <p:cNvSpPr/>
              <p:nvPr/>
            </p:nvSpPr>
            <p:spPr>
              <a:xfrm>
                <a:off x="99033" y="162375"/>
                <a:ext cx="421647" cy="1"/>
              </a:xfrm>
              <a:prstGeom prst="line">
                <a:avLst/>
              </a:prstGeom>
              <a:noFill/>
              <a:ln w="12700" cap="flat">
                <a:solidFill>
                  <a:srgbClr val="003BC9"/>
                </a:solidFill>
                <a:prstDash val="solid"/>
                <a:round/>
              </a:ln>
              <a:effectLst/>
            </p:spPr>
            <p:txBody>
              <a:bodyPr wrap="square" lIns="45719" tIns="45719" rIns="45719" bIns="45719" numCol="1" anchor="t">
                <a:noAutofit/>
              </a:bodyPr>
              <a:lstStyle/>
              <a:p>
                <a:endParaRPr/>
              </a:p>
            </p:txBody>
          </p:sp>
          <p:sp>
            <p:nvSpPr>
              <p:cNvPr id="2974" name="Straight Connector 33"/>
              <p:cNvSpPr/>
              <p:nvPr/>
            </p:nvSpPr>
            <p:spPr>
              <a:xfrm>
                <a:off x="99033" y="205649"/>
                <a:ext cx="421647" cy="1"/>
              </a:xfrm>
              <a:prstGeom prst="line">
                <a:avLst/>
              </a:prstGeom>
              <a:noFill/>
              <a:ln w="12700" cap="flat">
                <a:solidFill>
                  <a:srgbClr val="003BC9"/>
                </a:solidFill>
                <a:prstDash val="solid"/>
                <a:round/>
              </a:ln>
              <a:effectLst/>
            </p:spPr>
            <p:txBody>
              <a:bodyPr wrap="square" lIns="45719" tIns="45719" rIns="45719" bIns="45719" numCol="1" anchor="t">
                <a:noAutofit/>
              </a:bodyPr>
              <a:lstStyle/>
              <a:p>
                <a:endParaRPr/>
              </a:p>
            </p:txBody>
          </p:sp>
          <p:sp>
            <p:nvSpPr>
              <p:cNvPr id="2975" name="Straight Connector 34"/>
              <p:cNvSpPr/>
              <p:nvPr/>
            </p:nvSpPr>
            <p:spPr>
              <a:xfrm>
                <a:off x="99033" y="245017"/>
                <a:ext cx="421647" cy="1"/>
              </a:xfrm>
              <a:prstGeom prst="line">
                <a:avLst/>
              </a:prstGeom>
              <a:noFill/>
              <a:ln w="12700" cap="flat">
                <a:solidFill>
                  <a:srgbClr val="003BC9"/>
                </a:solidFill>
                <a:prstDash val="solid"/>
                <a:round/>
              </a:ln>
              <a:effectLst/>
            </p:spPr>
            <p:txBody>
              <a:bodyPr wrap="square" lIns="45719" tIns="45719" rIns="45719" bIns="45719" numCol="1" anchor="t">
                <a:noAutofit/>
              </a:bodyPr>
              <a:lstStyle/>
              <a:p>
                <a:endParaRPr/>
              </a:p>
            </p:txBody>
          </p:sp>
        </p:grpSp>
        <p:sp>
          <p:nvSpPr>
            <p:cNvPr id="2977" name="Rectangle 36"/>
            <p:cNvSpPr txBox="1"/>
            <p:nvPr/>
          </p:nvSpPr>
          <p:spPr>
            <a:xfrm>
              <a:off x="2471080" y="741560"/>
              <a:ext cx="868164" cy="366686"/>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p>
              <a:pPr algn="ctr">
                <a:defRPr sz="1000"/>
              </a:pPr>
              <a:r>
                <a:t>Asset </a:t>
              </a:r>
              <a:r>
                <a:rPr b="1"/>
                <a:t>Registry</a:t>
              </a:r>
            </a:p>
          </p:txBody>
        </p:sp>
        <p:grpSp>
          <p:nvGrpSpPr>
            <p:cNvPr id="2995" name="Group 184"/>
            <p:cNvGrpSpPr/>
            <p:nvPr/>
          </p:nvGrpSpPr>
          <p:grpSpPr>
            <a:xfrm>
              <a:off x="572936" y="947986"/>
              <a:ext cx="939873" cy="859812"/>
              <a:chOff x="0" y="0"/>
              <a:chExt cx="939871" cy="859811"/>
            </a:xfrm>
          </p:grpSpPr>
          <p:grpSp>
            <p:nvGrpSpPr>
              <p:cNvPr id="2993" name="Group 80"/>
              <p:cNvGrpSpPr/>
              <p:nvPr/>
            </p:nvGrpSpPr>
            <p:grpSpPr>
              <a:xfrm>
                <a:off x="167735" y="0"/>
                <a:ext cx="604402" cy="496879"/>
                <a:chOff x="0" y="0"/>
                <a:chExt cx="604400" cy="496878"/>
              </a:xfrm>
            </p:grpSpPr>
            <p:sp>
              <p:nvSpPr>
                <p:cNvPr id="2978" name="Rectangle 81"/>
                <p:cNvSpPr/>
                <p:nvPr/>
              </p:nvSpPr>
              <p:spPr>
                <a:xfrm>
                  <a:off x="0" y="-1"/>
                  <a:ext cx="604401" cy="496880"/>
                </a:xfrm>
                <a:prstGeom prst="rect">
                  <a:avLst/>
                </a:prstGeom>
                <a:noFill/>
                <a:ln w="25400" cap="flat">
                  <a:solidFill>
                    <a:srgbClr val="003BC9"/>
                  </a:solidFill>
                  <a:prstDash val="solid"/>
                  <a:round/>
                </a:ln>
                <a:effectLst/>
              </p:spPr>
              <p:txBody>
                <a:bodyPr wrap="square" lIns="45719" tIns="45719" rIns="45719" bIns="45719" numCol="1" anchor="ctr">
                  <a:noAutofit/>
                </a:bodyPr>
                <a:lstStyle/>
                <a:p>
                  <a:pPr algn="ctr" defTabSz="685800">
                    <a:defRPr>
                      <a:solidFill>
                        <a:srgbClr val="FFFFFF"/>
                      </a:solidFill>
                    </a:defRPr>
                  </a:pPr>
                  <a:endParaRPr/>
                </a:p>
              </p:txBody>
            </p:sp>
            <p:sp>
              <p:nvSpPr>
                <p:cNvPr id="2979" name="Straight Connector 82"/>
                <p:cNvSpPr/>
                <p:nvPr/>
              </p:nvSpPr>
              <p:spPr>
                <a:xfrm>
                  <a:off x="97537" y="124643"/>
                  <a:ext cx="421647" cy="1"/>
                </a:xfrm>
                <a:prstGeom prst="line">
                  <a:avLst/>
                </a:prstGeom>
                <a:noFill/>
                <a:ln w="12700" cap="flat">
                  <a:solidFill>
                    <a:srgbClr val="003BC9"/>
                  </a:solidFill>
                  <a:prstDash val="solid"/>
                  <a:round/>
                </a:ln>
                <a:effectLst/>
              </p:spPr>
              <p:txBody>
                <a:bodyPr wrap="square" lIns="45719" tIns="45719" rIns="45719" bIns="45719" numCol="1" anchor="t">
                  <a:noAutofit/>
                </a:bodyPr>
                <a:lstStyle/>
                <a:p>
                  <a:endParaRPr/>
                </a:p>
              </p:txBody>
            </p:sp>
            <p:sp>
              <p:nvSpPr>
                <p:cNvPr id="2980" name="Straight Connector 83"/>
                <p:cNvSpPr/>
                <p:nvPr/>
              </p:nvSpPr>
              <p:spPr>
                <a:xfrm flipV="1">
                  <a:off x="97537" y="32433"/>
                  <a:ext cx="1" cy="47861"/>
                </a:xfrm>
                <a:prstGeom prst="line">
                  <a:avLst/>
                </a:prstGeom>
                <a:noFill/>
                <a:ln w="12700" cap="flat">
                  <a:solidFill>
                    <a:srgbClr val="003BC9"/>
                  </a:solidFill>
                  <a:prstDash val="solid"/>
                  <a:round/>
                </a:ln>
                <a:effectLst/>
              </p:spPr>
              <p:txBody>
                <a:bodyPr wrap="square" lIns="45719" tIns="45719" rIns="45719" bIns="45719" numCol="1" anchor="t">
                  <a:noAutofit/>
                </a:bodyPr>
                <a:lstStyle/>
                <a:p>
                  <a:endParaRPr/>
                </a:p>
              </p:txBody>
            </p:sp>
            <p:sp>
              <p:nvSpPr>
                <p:cNvPr id="2981" name="Straight Connector 84"/>
                <p:cNvSpPr/>
                <p:nvPr/>
              </p:nvSpPr>
              <p:spPr>
                <a:xfrm flipV="1">
                  <a:off x="140799" y="32433"/>
                  <a:ext cx="1" cy="47861"/>
                </a:xfrm>
                <a:prstGeom prst="line">
                  <a:avLst/>
                </a:prstGeom>
                <a:noFill/>
                <a:ln w="12700" cap="flat">
                  <a:solidFill>
                    <a:srgbClr val="003BC9"/>
                  </a:solidFill>
                  <a:prstDash val="solid"/>
                  <a:round/>
                </a:ln>
                <a:effectLst/>
              </p:spPr>
              <p:txBody>
                <a:bodyPr wrap="square" lIns="45719" tIns="45719" rIns="45719" bIns="45719" numCol="1" anchor="t">
                  <a:noAutofit/>
                </a:bodyPr>
                <a:lstStyle/>
                <a:p>
                  <a:endParaRPr/>
                </a:p>
              </p:txBody>
            </p:sp>
            <p:sp>
              <p:nvSpPr>
                <p:cNvPr id="2982" name="Straight Connector 85"/>
                <p:cNvSpPr/>
                <p:nvPr/>
              </p:nvSpPr>
              <p:spPr>
                <a:xfrm flipH="1" flipV="1">
                  <a:off x="140799" y="29464"/>
                  <a:ext cx="46227" cy="50830"/>
                </a:xfrm>
                <a:prstGeom prst="line">
                  <a:avLst/>
                </a:prstGeom>
                <a:noFill/>
                <a:ln w="12700" cap="flat">
                  <a:solidFill>
                    <a:srgbClr val="003BC9"/>
                  </a:solidFill>
                  <a:prstDash val="solid"/>
                  <a:round/>
                </a:ln>
                <a:effectLst/>
              </p:spPr>
              <p:txBody>
                <a:bodyPr wrap="square" lIns="45719" tIns="45719" rIns="45719" bIns="45719" numCol="1" anchor="t">
                  <a:noAutofit/>
                </a:bodyPr>
                <a:lstStyle/>
                <a:p>
                  <a:endParaRPr/>
                </a:p>
              </p:txBody>
            </p:sp>
            <p:sp>
              <p:nvSpPr>
                <p:cNvPr id="2983" name="Straight Connector 86"/>
                <p:cNvSpPr/>
                <p:nvPr/>
              </p:nvSpPr>
              <p:spPr>
                <a:xfrm flipV="1">
                  <a:off x="212752" y="39103"/>
                  <a:ext cx="51171" cy="41191"/>
                </a:xfrm>
                <a:prstGeom prst="line">
                  <a:avLst/>
                </a:prstGeom>
                <a:noFill/>
                <a:ln w="12700" cap="flat">
                  <a:solidFill>
                    <a:srgbClr val="003BC9"/>
                  </a:solidFill>
                  <a:prstDash val="solid"/>
                  <a:round/>
                </a:ln>
                <a:effectLst/>
              </p:spPr>
              <p:txBody>
                <a:bodyPr wrap="square" lIns="45719" tIns="45719" rIns="45719" bIns="45719" numCol="1" anchor="t">
                  <a:noAutofit/>
                </a:bodyPr>
                <a:lstStyle/>
                <a:p>
                  <a:endParaRPr/>
                </a:p>
              </p:txBody>
            </p:sp>
            <p:sp>
              <p:nvSpPr>
                <p:cNvPr id="2984" name="Straight Connector 87"/>
                <p:cNvSpPr/>
                <p:nvPr/>
              </p:nvSpPr>
              <p:spPr>
                <a:xfrm flipV="1">
                  <a:off x="302200" y="32433"/>
                  <a:ext cx="1" cy="47861"/>
                </a:xfrm>
                <a:prstGeom prst="line">
                  <a:avLst/>
                </a:prstGeom>
                <a:noFill/>
                <a:ln w="12700" cap="flat">
                  <a:solidFill>
                    <a:srgbClr val="003BC9"/>
                  </a:solidFill>
                  <a:prstDash val="solid"/>
                  <a:round/>
                </a:ln>
                <a:effectLst/>
              </p:spPr>
              <p:txBody>
                <a:bodyPr wrap="square" lIns="45719" tIns="45719" rIns="45719" bIns="45719" numCol="1" anchor="t">
                  <a:noAutofit/>
                </a:bodyPr>
                <a:lstStyle/>
                <a:p>
                  <a:endParaRPr/>
                </a:p>
              </p:txBody>
            </p:sp>
            <p:sp>
              <p:nvSpPr>
                <p:cNvPr id="2985" name="Straight Connector 88"/>
                <p:cNvSpPr/>
                <p:nvPr/>
              </p:nvSpPr>
              <p:spPr>
                <a:xfrm flipH="1" flipV="1">
                  <a:off x="338898" y="46993"/>
                  <a:ext cx="51171" cy="33301"/>
                </a:xfrm>
                <a:prstGeom prst="line">
                  <a:avLst/>
                </a:prstGeom>
                <a:noFill/>
                <a:ln w="12700" cap="flat">
                  <a:solidFill>
                    <a:srgbClr val="003BC9"/>
                  </a:solidFill>
                  <a:prstDash val="solid"/>
                  <a:round/>
                </a:ln>
                <a:effectLst/>
              </p:spPr>
              <p:txBody>
                <a:bodyPr wrap="square" lIns="45719" tIns="45719" rIns="45719" bIns="45719" numCol="1" anchor="t">
                  <a:noAutofit/>
                </a:bodyPr>
                <a:lstStyle/>
                <a:p>
                  <a:endParaRPr/>
                </a:p>
              </p:txBody>
            </p:sp>
            <p:sp>
              <p:nvSpPr>
                <p:cNvPr id="2986" name="Straight Connector 89"/>
                <p:cNvSpPr/>
                <p:nvPr/>
              </p:nvSpPr>
              <p:spPr>
                <a:xfrm flipV="1">
                  <a:off x="392716" y="32433"/>
                  <a:ext cx="1" cy="47861"/>
                </a:xfrm>
                <a:prstGeom prst="line">
                  <a:avLst/>
                </a:prstGeom>
                <a:noFill/>
                <a:ln w="12700" cap="flat">
                  <a:solidFill>
                    <a:srgbClr val="003BC9"/>
                  </a:solidFill>
                  <a:prstDash val="solid"/>
                  <a:round/>
                </a:ln>
                <a:effectLst/>
              </p:spPr>
              <p:txBody>
                <a:bodyPr wrap="square" lIns="45719" tIns="45719" rIns="45719" bIns="45719" numCol="1" anchor="t">
                  <a:noAutofit/>
                </a:bodyPr>
                <a:lstStyle/>
                <a:p>
                  <a:endParaRPr/>
                </a:p>
              </p:txBody>
            </p:sp>
            <p:sp>
              <p:nvSpPr>
                <p:cNvPr id="2987" name="Straight Connector 90"/>
                <p:cNvSpPr/>
                <p:nvPr/>
              </p:nvSpPr>
              <p:spPr>
                <a:xfrm flipV="1">
                  <a:off x="471490" y="32433"/>
                  <a:ext cx="47694" cy="47861"/>
                </a:xfrm>
                <a:prstGeom prst="line">
                  <a:avLst/>
                </a:prstGeom>
                <a:noFill/>
                <a:ln w="12700" cap="flat">
                  <a:solidFill>
                    <a:srgbClr val="003BC9"/>
                  </a:solidFill>
                  <a:prstDash val="solid"/>
                  <a:round/>
                </a:ln>
                <a:effectLst/>
              </p:spPr>
              <p:txBody>
                <a:bodyPr wrap="square" lIns="45719" tIns="45719" rIns="45719" bIns="45719" numCol="1" anchor="t">
                  <a:noAutofit/>
                </a:bodyPr>
                <a:lstStyle/>
                <a:p>
                  <a:endParaRPr/>
                </a:p>
              </p:txBody>
            </p:sp>
            <p:sp>
              <p:nvSpPr>
                <p:cNvPr id="2988" name="Straight Connector 91"/>
                <p:cNvSpPr/>
                <p:nvPr/>
              </p:nvSpPr>
              <p:spPr>
                <a:xfrm flipH="1" flipV="1">
                  <a:off x="470325" y="46993"/>
                  <a:ext cx="51171" cy="33301"/>
                </a:xfrm>
                <a:prstGeom prst="line">
                  <a:avLst/>
                </a:prstGeom>
                <a:noFill/>
                <a:ln w="12700" cap="flat">
                  <a:solidFill>
                    <a:srgbClr val="003BC9"/>
                  </a:solidFill>
                  <a:prstDash val="solid"/>
                  <a:round/>
                </a:ln>
                <a:effectLst/>
              </p:spPr>
              <p:txBody>
                <a:bodyPr wrap="square" lIns="45719" tIns="45719" rIns="45719" bIns="45719" numCol="1" anchor="t">
                  <a:noAutofit/>
                </a:bodyPr>
                <a:lstStyle/>
                <a:p>
                  <a:endParaRPr/>
                </a:p>
              </p:txBody>
            </p:sp>
            <p:sp>
              <p:nvSpPr>
                <p:cNvPr id="2989" name="Straight Connector 92"/>
                <p:cNvSpPr/>
                <p:nvPr/>
              </p:nvSpPr>
              <p:spPr>
                <a:xfrm flipV="1">
                  <a:off x="432377" y="32433"/>
                  <a:ext cx="1" cy="47861"/>
                </a:xfrm>
                <a:prstGeom prst="line">
                  <a:avLst/>
                </a:prstGeom>
                <a:noFill/>
                <a:ln w="12700" cap="flat">
                  <a:solidFill>
                    <a:srgbClr val="003BC9"/>
                  </a:solidFill>
                  <a:prstDash val="solid"/>
                  <a:round/>
                </a:ln>
                <a:effectLst/>
              </p:spPr>
              <p:txBody>
                <a:bodyPr wrap="square" lIns="45719" tIns="45719" rIns="45719" bIns="45719" numCol="1" anchor="t">
                  <a:noAutofit/>
                </a:bodyPr>
                <a:lstStyle/>
                <a:p>
                  <a:endParaRPr/>
                </a:p>
              </p:txBody>
            </p:sp>
            <p:sp>
              <p:nvSpPr>
                <p:cNvPr id="2990" name="Straight Connector 93"/>
                <p:cNvSpPr/>
                <p:nvPr/>
              </p:nvSpPr>
              <p:spPr>
                <a:xfrm>
                  <a:off x="97537" y="165797"/>
                  <a:ext cx="421647" cy="1"/>
                </a:xfrm>
                <a:prstGeom prst="line">
                  <a:avLst/>
                </a:prstGeom>
                <a:noFill/>
                <a:ln w="12700" cap="flat">
                  <a:solidFill>
                    <a:srgbClr val="003BC9"/>
                  </a:solidFill>
                  <a:prstDash val="solid"/>
                  <a:round/>
                </a:ln>
                <a:effectLst/>
              </p:spPr>
              <p:txBody>
                <a:bodyPr wrap="square" lIns="45719" tIns="45719" rIns="45719" bIns="45719" numCol="1" anchor="t">
                  <a:noAutofit/>
                </a:bodyPr>
                <a:lstStyle/>
                <a:p>
                  <a:endParaRPr/>
                </a:p>
              </p:txBody>
            </p:sp>
            <p:sp>
              <p:nvSpPr>
                <p:cNvPr id="2991" name="Straight Connector 94"/>
                <p:cNvSpPr/>
                <p:nvPr/>
              </p:nvSpPr>
              <p:spPr>
                <a:xfrm>
                  <a:off x="97537" y="209071"/>
                  <a:ext cx="421647" cy="1"/>
                </a:xfrm>
                <a:prstGeom prst="line">
                  <a:avLst/>
                </a:prstGeom>
                <a:noFill/>
                <a:ln w="12700" cap="flat">
                  <a:solidFill>
                    <a:srgbClr val="003BC9"/>
                  </a:solidFill>
                  <a:prstDash val="solid"/>
                  <a:round/>
                </a:ln>
                <a:effectLst/>
              </p:spPr>
              <p:txBody>
                <a:bodyPr wrap="square" lIns="45719" tIns="45719" rIns="45719" bIns="45719" numCol="1" anchor="t">
                  <a:noAutofit/>
                </a:bodyPr>
                <a:lstStyle/>
                <a:p>
                  <a:endParaRPr/>
                </a:p>
              </p:txBody>
            </p:sp>
            <p:sp>
              <p:nvSpPr>
                <p:cNvPr id="2992" name="Straight Connector 95"/>
                <p:cNvSpPr/>
                <p:nvPr/>
              </p:nvSpPr>
              <p:spPr>
                <a:xfrm>
                  <a:off x="97537" y="248439"/>
                  <a:ext cx="421647" cy="1"/>
                </a:xfrm>
                <a:prstGeom prst="line">
                  <a:avLst/>
                </a:prstGeom>
                <a:noFill/>
                <a:ln w="12700" cap="flat">
                  <a:solidFill>
                    <a:srgbClr val="003BC9"/>
                  </a:solidFill>
                  <a:prstDash val="solid"/>
                  <a:round/>
                </a:ln>
                <a:effectLst/>
              </p:spPr>
              <p:txBody>
                <a:bodyPr wrap="square" lIns="45719" tIns="45719" rIns="45719" bIns="45719" numCol="1" anchor="t">
                  <a:noAutofit/>
                </a:bodyPr>
                <a:lstStyle/>
                <a:p>
                  <a:endParaRPr/>
                </a:p>
              </p:txBody>
            </p:sp>
          </p:grpSp>
          <p:sp>
            <p:nvSpPr>
              <p:cNvPr id="2994" name="Rectangle 96"/>
              <p:cNvSpPr txBox="1"/>
              <p:nvPr/>
            </p:nvSpPr>
            <p:spPr>
              <a:xfrm>
                <a:off x="0" y="493126"/>
                <a:ext cx="939872" cy="366686"/>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p>
                <a:pPr algn="ctr">
                  <a:defRPr sz="1000"/>
                </a:pPr>
                <a:r>
                  <a:t>Transaction </a:t>
                </a:r>
                <a:r>
                  <a:rPr b="1"/>
                  <a:t>Registry</a:t>
                </a:r>
              </a:p>
            </p:txBody>
          </p:sp>
        </p:grpSp>
        <p:sp>
          <p:nvSpPr>
            <p:cNvPr id="2996" name="Straight Arrow Connector 97"/>
            <p:cNvSpPr/>
            <p:nvPr/>
          </p:nvSpPr>
          <p:spPr>
            <a:xfrm>
              <a:off x="-1" y="522643"/>
              <a:ext cx="2595308" cy="3047"/>
            </a:xfrm>
            <a:prstGeom prst="line">
              <a:avLst/>
            </a:prstGeom>
            <a:noFill/>
            <a:ln w="6350" cap="flat">
              <a:solidFill>
                <a:srgbClr val="001D65"/>
              </a:solidFill>
              <a:prstDash val="solid"/>
              <a:round/>
              <a:tailEnd type="triangle" w="med" len="med"/>
            </a:ln>
            <a:effectLst/>
          </p:spPr>
          <p:txBody>
            <a:bodyPr wrap="square" lIns="45719" tIns="45719" rIns="45719" bIns="45719" numCol="1" anchor="t">
              <a:noAutofit/>
            </a:bodyPr>
            <a:lstStyle/>
            <a:p>
              <a:endParaRPr/>
            </a:p>
          </p:txBody>
        </p:sp>
        <p:sp>
          <p:nvSpPr>
            <p:cNvPr id="2997" name="Straight Arrow Connector 99"/>
            <p:cNvSpPr/>
            <p:nvPr/>
          </p:nvSpPr>
          <p:spPr>
            <a:xfrm flipH="1">
              <a:off x="1042873" y="595712"/>
              <a:ext cx="3642" cy="352274"/>
            </a:xfrm>
            <a:prstGeom prst="line">
              <a:avLst/>
            </a:prstGeom>
            <a:noFill/>
            <a:ln w="6350" cap="flat">
              <a:solidFill>
                <a:srgbClr val="001D65"/>
              </a:solidFill>
              <a:prstDash val="solid"/>
              <a:round/>
              <a:tailEnd type="triangle" w="med" len="med"/>
            </a:ln>
            <a:effectLst/>
          </p:spPr>
          <p:txBody>
            <a:bodyPr wrap="square" lIns="45719" tIns="45719" rIns="45719" bIns="45719" numCol="1" anchor="t">
              <a:noAutofit/>
            </a:bodyPr>
            <a:lstStyle/>
            <a:p>
              <a:endParaRPr/>
            </a:p>
          </p:txBody>
        </p:sp>
        <p:sp>
          <p:nvSpPr>
            <p:cNvPr id="2998" name="Rectangle 176"/>
            <p:cNvSpPr txBox="1"/>
            <p:nvPr/>
          </p:nvSpPr>
          <p:spPr>
            <a:xfrm>
              <a:off x="595193" y="0"/>
              <a:ext cx="928187" cy="366686"/>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lvl1pPr algn="ctr">
                <a:defRPr sz="1000" i="1"/>
              </a:lvl1pPr>
            </a:lstStyle>
            <a:p>
              <a:r>
                <a:t>invokes transaction</a:t>
              </a:r>
            </a:p>
          </p:txBody>
        </p:sp>
        <p:grpSp>
          <p:nvGrpSpPr>
            <p:cNvPr id="3001" name="Group 119"/>
            <p:cNvGrpSpPr/>
            <p:nvPr/>
          </p:nvGrpSpPr>
          <p:grpSpPr>
            <a:xfrm>
              <a:off x="962287" y="425414"/>
              <a:ext cx="168455" cy="170298"/>
              <a:chOff x="0" y="0"/>
              <a:chExt cx="168453" cy="170297"/>
            </a:xfrm>
          </p:grpSpPr>
          <p:sp>
            <p:nvSpPr>
              <p:cNvPr id="2999" name="Snip Single Corner Rectangle 117"/>
              <p:cNvSpPr/>
              <p:nvPr/>
            </p:nvSpPr>
            <p:spPr>
              <a:xfrm>
                <a:off x="0" y="-1"/>
                <a:ext cx="168455" cy="17029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8000" y="0"/>
                    </a:lnTo>
                    <a:lnTo>
                      <a:pt x="21600" y="3561"/>
                    </a:lnTo>
                    <a:lnTo>
                      <a:pt x="21600" y="21600"/>
                    </a:lnTo>
                    <a:lnTo>
                      <a:pt x="0" y="21600"/>
                    </a:lnTo>
                    <a:close/>
                  </a:path>
                </a:pathLst>
              </a:custGeom>
              <a:solidFill>
                <a:srgbClr val="FFFFFF"/>
              </a:solidFill>
              <a:ln w="22225" cap="flat">
                <a:solidFill>
                  <a:srgbClr val="003BC9"/>
                </a:solidFill>
                <a:prstDash val="solid"/>
                <a:round/>
              </a:ln>
              <a:effectLst/>
            </p:spPr>
            <p:txBody>
              <a:bodyPr wrap="square" lIns="45719" tIns="45719" rIns="45719" bIns="45719" numCol="1" anchor="ctr">
                <a:noAutofit/>
              </a:bodyPr>
              <a:lstStyle/>
              <a:p>
                <a:pPr algn="ctr">
                  <a:defRPr>
                    <a:solidFill>
                      <a:srgbClr val="FFFFFF"/>
                    </a:solidFill>
                  </a:defRPr>
                </a:pPr>
                <a:endParaRPr/>
              </a:p>
            </p:txBody>
          </p:sp>
          <p:sp>
            <p:nvSpPr>
              <p:cNvPr id="3000" name="5-Point Star 118"/>
              <p:cNvSpPr/>
              <p:nvPr/>
            </p:nvSpPr>
            <p:spPr>
              <a:xfrm>
                <a:off x="36532" y="52233"/>
                <a:ext cx="86125" cy="61396"/>
              </a:xfrm>
              <a:prstGeom prst="star5">
                <a:avLst>
                  <a:gd name="adj" fmla="val 19098"/>
                  <a:gd name="hf" fmla="val 105146"/>
                  <a:gd name="vf" fmla="val 110557"/>
                </a:avLst>
              </a:prstGeom>
              <a:solidFill>
                <a:srgbClr val="FFFFFF"/>
              </a:solidFill>
              <a:ln w="9525" cap="flat">
                <a:solidFill>
                  <a:srgbClr val="003BC9"/>
                </a:solidFill>
                <a:prstDash val="solid"/>
                <a:round/>
              </a:ln>
              <a:effectLst/>
            </p:spPr>
            <p:txBody>
              <a:bodyPr wrap="square" lIns="45719" tIns="45719" rIns="45719" bIns="45719" numCol="1" anchor="ctr">
                <a:noAutofit/>
              </a:bodyPr>
              <a:lstStyle/>
              <a:p>
                <a:pPr algn="ctr">
                  <a:defRPr>
                    <a:solidFill>
                      <a:srgbClr val="FFFFFF"/>
                    </a:solidFill>
                  </a:defRPr>
                </a:pPr>
                <a:endParaRPr/>
              </a:p>
            </p:txBody>
          </p:sp>
        </p:grpSp>
        <p:sp>
          <p:nvSpPr>
            <p:cNvPr id="3002" name="Rectangle 223"/>
            <p:cNvSpPr txBox="1"/>
            <p:nvPr/>
          </p:nvSpPr>
          <p:spPr>
            <a:xfrm>
              <a:off x="1893632" y="271186"/>
              <a:ext cx="672621" cy="226986"/>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lvl1pPr algn="ctr">
                <a:defRPr sz="1000" i="1"/>
              </a:lvl1pPr>
            </a:lstStyle>
            <a:p>
              <a:r>
                <a:t>updates</a:t>
              </a:r>
            </a:p>
          </p:txBody>
        </p:sp>
      </p:grpSp>
      <p:grpSp>
        <p:nvGrpSpPr>
          <p:cNvPr id="3009" name="Group 20"/>
          <p:cNvGrpSpPr/>
          <p:nvPr/>
        </p:nvGrpSpPr>
        <p:grpSpPr>
          <a:xfrm>
            <a:off x="2451637" y="2566570"/>
            <a:ext cx="1622619" cy="1191292"/>
            <a:chOff x="0" y="0"/>
            <a:chExt cx="1622618" cy="1191291"/>
          </a:xfrm>
        </p:grpSpPr>
        <p:sp>
          <p:nvSpPr>
            <p:cNvPr id="3004" name="Rectangle 59"/>
            <p:cNvSpPr txBox="1"/>
            <p:nvPr/>
          </p:nvSpPr>
          <p:spPr>
            <a:xfrm>
              <a:off x="1033655" y="11506"/>
              <a:ext cx="506646" cy="226986"/>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lvl1pPr algn="ctr">
                <a:defRPr sz="1000" i="1"/>
              </a:lvl1pPr>
            </a:lstStyle>
            <a:p>
              <a:r>
                <a:t>hosts</a:t>
              </a:r>
            </a:p>
          </p:txBody>
        </p:sp>
        <p:sp>
          <p:nvSpPr>
            <p:cNvPr id="3005" name="Straight Arrow Connector 60"/>
            <p:cNvSpPr/>
            <p:nvPr/>
          </p:nvSpPr>
          <p:spPr>
            <a:xfrm>
              <a:off x="739411" y="319266"/>
              <a:ext cx="883208" cy="687"/>
            </a:xfrm>
            <a:prstGeom prst="line">
              <a:avLst/>
            </a:prstGeom>
            <a:noFill/>
            <a:ln w="6350" cap="flat">
              <a:solidFill>
                <a:srgbClr val="001D65"/>
              </a:solidFill>
              <a:prstDash val="solid"/>
              <a:round/>
              <a:tailEnd type="triangle" w="med" len="med"/>
            </a:ln>
            <a:effectLst/>
          </p:spPr>
          <p:txBody>
            <a:bodyPr wrap="square" lIns="45719" tIns="45719" rIns="45719" bIns="45719" numCol="1" anchor="t">
              <a:noAutofit/>
            </a:bodyPr>
            <a:lstStyle/>
            <a:p>
              <a:endParaRPr/>
            </a:p>
          </p:txBody>
        </p:sp>
        <p:grpSp>
          <p:nvGrpSpPr>
            <p:cNvPr id="3008" name="Group 10"/>
            <p:cNvGrpSpPr/>
            <p:nvPr/>
          </p:nvGrpSpPr>
          <p:grpSpPr>
            <a:xfrm>
              <a:off x="0" y="0"/>
              <a:ext cx="1058482" cy="1191292"/>
              <a:chOff x="0" y="0"/>
              <a:chExt cx="1058481" cy="1191291"/>
            </a:xfrm>
          </p:grpSpPr>
          <p:sp>
            <p:nvSpPr>
              <p:cNvPr id="3006" name="Rectangle 40"/>
              <p:cNvSpPr txBox="1"/>
              <p:nvPr/>
            </p:nvSpPr>
            <p:spPr>
              <a:xfrm>
                <a:off x="0" y="571437"/>
                <a:ext cx="1058482" cy="619855"/>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lvl1pPr algn="ctr">
                  <a:defRPr sz="1200" b="1">
                    <a:solidFill>
                      <a:srgbClr val="FF0000"/>
                    </a:solidFill>
                  </a:defRPr>
                </a:lvl1pPr>
              </a:lstStyle>
              <a:p>
                <a:r>
                  <a:t>Business Service Consumer</a:t>
                </a:r>
              </a:p>
            </p:txBody>
          </p:sp>
          <p:pic>
            <p:nvPicPr>
              <p:cNvPr id="3007" name="Picture 155" descr="Picture 155"/>
              <p:cNvPicPr>
                <a:picLocks noChangeAspect="1"/>
              </p:cNvPicPr>
              <p:nvPr/>
            </p:nvPicPr>
            <p:blipFill>
              <a:blip r:embed="rId5">
                <a:extLst/>
              </a:blip>
              <a:stretch>
                <a:fillRect/>
              </a:stretch>
            </p:blipFill>
            <p:spPr>
              <a:xfrm>
                <a:off x="314761" y="0"/>
                <a:ext cx="424651" cy="638533"/>
              </a:xfrm>
              <a:prstGeom prst="rect">
                <a:avLst/>
              </a:prstGeom>
              <a:ln w="12700" cap="flat">
                <a:noFill/>
                <a:miter lim="400000"/>
              </a:ln>
              <a:effectLst/>
            </p:spPr>
          </p:pic>
        </p:grpSp>
      </p:grpSp>
      <p:grpSp>
        <p:nvGrpSpPr>
          <p:cNvPr id="3033" name="Group 15"/>
          <p:cNvGrpSpPr/>
          <p:nvPr/>
        </p:nvGrpSpPr>
        <p:grpSpPr>
          <a:xfrm>
            <a:off x="1296382" y="1878145"/>
            <a:ext cx="6014967" cy="3103162"/>
            <a:chOff x="0" y="0"/>
            <a:chExt cx="6014965" cy="3103160"/>
          </a:xfrm>
        </p:grpSpPr>
        <p:grpSp>
          <p:nvGrpSpPr>
            <p:cNvPr id="3025" name="Group 62"/>
            <p:cNvGrpSpPr/>
            <p:nvPr/>
          </p:nvGrpSpPr>
          <p:grpSpPr>
            <a:xfrm>
              <a:off x="1384747" y="2239597"/>
              <a:ext cx="604404" cy="496878"/>
              <a:chOff x="0" y="0"/>
              <a:chExt cx="604402" cy="496876"/>
            </a:xfrm>
          </p:grpSpPr>
          <p:sp>
            <p:nvSpPr>
              <p:cNvPr id="3010" name="Rectangle 63"/>
              <p:cNvSpPr/>
              <p:nvPr/>
            </p:nvSpPr>
            <p:spPr>
              <a:xfrm>
                <a:off x="-1" y="0"/>
                <a:ext cx="604404" cy="496877"/>
              </a:xfrm>
              <a:prstGeom prst="rect">
                <a:avLst/>
              </a:prstGeom>
              <a:noFill/>
              <a:ln w="25400" cap="flat">
                <a:solidFill>
                  <a:srgbClr val="003BC9"/>
                </a:solidFill>
                <a:prstDash val="solid"/>
                <a:round/>
              </a:ln>
              <a:effectLst/>
            </p:spPr>
            <p:txBody>
              <a:bodyPr wrap="square" lIns="45719" tIns="45719" rIns="45719" bIns="45719" numCol="1" anchor="ctr">
                <a:noAutofit/>
              </a:bodyPr>
              <a:lstStyle/>
              <a:p>
                <a:pPr algn="ctr" defTabSz="685800">
                  <a:defRPr>
                    <a:solidFill>
                      <a:srgbClr val="FFFFFF"/>
                    </a:solidFill>
                  </a:defRPr>
                </a:pPr>
                <a:endParaRPr/>
              </a:p>
            </p:txBody>
          </p:sp>
          <p:sp>
            <p:nvSpPr>
              <p:cNvPr id="3011" name="Straight Connector 64"/>
              <p:cNvSpPr/>
              <p:nvPr/>
            </p:nvSpPr>
            <p:spPr>
              <a:xfrm>
                <a:off x="97537" y="124643"/>
                <a:ext cx="421647" cy="1"/>
              </a:xfrm>
              <a:prstGeom prst="line">
                <a:avLst/>
              </a:prstGeom>
              <a:noFill/>
              <a:ln w="12700" cap="flat">
                <a:solidFill>
                  <a:srgbClr val="003BC9"/>
                </a:solidFill>
                <a:prstDash val="solid"/>
                <a:round/>
              </a:ln>
              <a:effectLst/>
            </p:spPr>
            <p:txBody>
              <a:bodyPr wrap="square" lIns="45719" tIns="45719" rIns="45719" bIns="45719" numCol="1" anchor="t">
                <a:noAutofit/>
              </a:bodyPr>
              <a:lstStyle/>
              <a:p>
                <a:endParaRPr/>
              </a:p>
            </p:txBody>
          </p:sp>
          <p:sp>
            <p:nvSpPr>
              <p:cNvPr id="3012" name="Straight Connector 65"/>
              <p:cNvSpPr/>
              <p:nvPr/>
            </p:nvSpPr>
            <p:spPr>
              <a:xfrm flipV="1">
                <a:off x="97537" y="32433"/>
                <a:ext cx="1" cy="47861"/>
              </a:xfrm>
              <a:prstGeom prst="line">
                <a:avLst/>
              </a:prstGeom>
              <a:noFill/>
              <a:ln w="12700" cap="flat">
                <a:solidFill>
                  <a:srgbClr val="003BC9"/>
                </a:solidFill>
                <a:prstDash val="solid"/>
                <a:round/>
              </a:ln>
              <a:effectLst/>
            </p:spPr>
            <p:txBody>
              <a:bodyPr wrap="square" lIns="45719" tIns="45719" rIns="45719" bIns="45719" numCol="1" anchor="t">
                <a:noAutofit/>
              </a:bodyPr>
              <a:lstStyle/>
              <a:p>
                <a:endParaRPr/>
              </a:p>
            </p:txBody>
          </p:sp>
          <p:sp>
            <p:nvSpPr>
              <p:cNvPr id="3013" name="Straight Connector 66"/>
              <p:cNvSpPr/>
              <p:nvPr/>
            </p:nvSpPr>
            <p:spPr>
              <a:xfrm flipV="1">
                <a:off x="140799" y="32433"/>
                <a:ext cx="1" cy="47861"/>
              </a:xfrm>
              <a:prstGeom prst="line">
                <a:avLst/>
              </a:prstGeom>
              <a:noFill/>
              <a:ln w="12700" cap="flat">
                <a:solidFill>
                  <a:srgbClr val="003BC9"/>
                </a:solidFill>
                <a:prstDash val="solid"/>
                <a:round/>
              </a:ln>
              <a:effectLst/>
            </p:spPr>
            <p:txBody>
              <a:bodyPr wrap="square" lIns="45719" tIns="45719" rIns="45719" bIns="45719" numCol="1" anchor="t">
                <a:noAutofit/>
              </a:bodyPr>
              <a:lstStyle/>
              <a:p>
                <a:endParaRPr/>
              </a:p>
            </p:txBody>
          </p:sp>
          <p:sp>
            <p:nvSpPr>
              <p:cNvPr id="3014" name="Straight Connector 67"/>
              <p:cNvSpPr/>
              <p:nvPr/>
            </p:nvSpPr>
            <p:spPr>
              <a:xfrm flipH="1" flipV="1">
                <a:off x="140799" y="29464"/>
                <a:ext cx="46227" cy="50830"/>
              </a:xfrm>
              <a:prstGeom prst="line">
                <a:avLst/>
              </a:prstGeom>
              <a:noFill/>
              <a:ln w="12700" cap="flat">
                <a:solidFill>
                  <a:srgbClr val="003BC9"/>
                </a:solidFill>
                <a:prstDash val="solid"/>
                <a:round/>
              </a:ln>
              <a:effectLst/>
            </p:spPr>
            <p:txBody>
              <a:bodyPr wrap="square" lIns="45719" tIns="45719" rIns="45719" bIns="45719" numCol="1" anchor="t">
                <a:noAutofit/>
              </a:bodyPr>
              <a:lstStyle/>
              <a:p>
                <a:endParaRPr/>
              </a:p>
            </p:txBody>
          </p:sp>
          <p:sp>
            <p:nvSpPr>
              <p:cNvPr id="3015" name="Straight Connector 68"/>
              <p:cNvSpPr/>
              <p:nvPr/>
            </p:nvSpPr>
            <p:spPr>
              <a:xfrm flipV="1">
                <a:off x="212752" y="39103"/>
                <a:ext cx="51171" cy="41191"/>
              </a:xfrm>
              <a:prstGeom prst="line">
                <a:avLst/>
              </a:prstGeom>
              <a:noFill/>
              <a:ln w="12700" cap="flat">
                <a:solidFill>
                  <a:srgbClr val="003BC9"/>
                </a:solidFill>
                <a:prstDash val="solid"/>
                <a:round/>
              </a:ln>
              <a:effectLst/>
            </p:spPr>
            <p:txBody>
              <a:bodyPr wrap="square" lIns="45719" tIns="45719" rIns="45719" bIns="45719" numCol="1" anchor="t">
                <a:noAutofit/>
              </a:bodyPr>
              <a:lstStyle/>
              <a:p>
                <a:endParaRPr/>
              </a:p>
            </p:txBody>
          </p:sp>
          <p:sp>
            <p:nvSpPr>
              <p:cNvPr id="3016" name="Straight Connector 69"/>
              <p:cNvSpPr/>
              <p:nvPr/>
            </p:nvSpPr>
            <p:spPr>
              <a:xfrm flipV="1">
                <a:off x="302200" y="32433"/>
                <a:ext cx="1" cy="47861"/>
              </a:xfrm>
              <a:prstGeom prst="line">
                <a:avLst/>
              </a:prstGeom>
              <a:noFill/>
              <a:ln w="12700" cap="flat">
                <a:solidFill>
                  <a:srgbClr val="003BC9"/>
                </a:solidFill>
                <a:prstDash val="solid"/>
                <a:round/>
              </a:ln>
              <a:effectLst/>
            </p:spPr>
            <p:txBody>
              <a:bodyPr wrap="square" lIns="45719" tIns="45719" rIns="45719" bIns="45719" numCol="1" anchor="t">
                <a:noAutofit/>
              </a:bodyPr>
              <a:lstStyle/>
              <a:p>
                <a:endParaRPr/>
              </a:p>
            </p:txBody>
          </p:sp>
          <p:sp>
            <p:nvSpPr>
              <p:cNvPr id="3017" name="Straight Connector 70"/>
              <p:cNvSpPr/>
              <p:nvPr/>
            </p:nvSpPr>
            <p:spPr>
              <a:xfrm flipH="1" flipV="1">
                <a:off x="338899" y="46993"/>
                <a:ext cx="51171" cy="33301"/>
              </a:xfrm>
              <a:prstGeom prst="line">
                <a:avLst/>
              </a:prstGeom>
              <a:noFill/>
              <a:ln w="12700" cap="flat">
                <a:solidFill>
                  <a:srgbClr val="003BC9"/>
                </a:solidFill>
                <a:prstDash val="solid"/>
                <a:round/>
              </a:ln>
              <a:effectLst/>
            </p:spPr>
            <p:txBody>
              <a:bodyPr wrap="square" lIns="45719" tIns="45719" rIns="45719" bIns="45719" numCol="1" anchor="t">
                <a:noAutofit/>
              </a:bodyPr>
              <a:lstStyle/>
              <a:p>
                <a:endParaRPr/>
              </a:p>
            </p:txBody>
          </p:sp>
          <p:sp>
            <p:nvSpPr>
              <p:cNvPr id="3018" name="Straight Connector 71"/>
              <p:cNvSpPr/>
              <p:nvPr/>
            </p:nvSpPr>
            <p:spPr>
              <a:xfrm flipV="1">
                <a:off x="392716" y="32433"/>
                <a:ext cx="1" cy="47861"/>
              </a:xfrm>
              <a:prstGeom prst="line">
                <a:avLst/>
              </a:prstGeom>
              <a:noFill/>
              <a:ln w="12700" cap="flat">
                <a:solidFill>
                  <a:srgbClr val="003BC9"/>
                </a:solidFill>
                <a:prstDash val="solid"/>
                <a:round/>
              </a:ln>
              <a:effectLst/>
            </p:spPr>
            <p:txBody>
              <a:bodyPr wrap="square" lIns="45719" tIns="45719" rIns="45719" bIns="45719" numCol="1" anchor="t">
                <a:noAutofit/>
              </a:bodyPr>
              <a:lstStyle/>
              <a:p>
                <a:endParaRPr/>
              </a:p>
            </p:txBody>
          </p:sp>
          <p:sp>
            <p:nvSpPr>
              <p:cNvPr id="3019" name="Straight Connector 72"/>
              <p:cNvSpPr/>
              <p:nvPr/>
            </p:nvSpPr>
            <p:spPr>
              <a:xfrm flipV="1">
                <a:off x="471490" y="32433"/>
                <a:ext cx="47694" cy="47861"/>
              </a:xfrm>
              <a:prstGeom prst="line">
                <a:avLst/>
              </a:prstGeom>
              <a:noFill/>
              <a:ln w="12700" cap="flat">
                <a:solidFill>
                  <a:srgbClr val="003BC9"/>
                </a:solidFill>
                <a:prstDash val="solid"/>
                <a:round/>
              </a:ln>
              <a:effectLst/>
            </p:spPr>
            <p:txBody>
              <a:bodyPr wrap="square" lIns="45719" tIns="45719" rIns="45719" bIns="45719" numCol="1" anchor="t">
                <a:noAutofit/>
              </a:bodyPr>
              <a:lstStyle/>
              <a:p>
                <a:endParaRPr/>
              </a:p>
            </p:txBody>
          </p:sp>
          <p:sp>
            <p:nvSpPr>
              <p:cNvPr id="3020" name="Straight Connector 73"/>
              <p:cNvSpPr/>
              <p:nvPr/>
            </p:nvSpPr>
            <p:spPr>
              <a:xfrm flipH="1" flipV="1">
                <a:off x="470325" y="46993"/>
                <a:ext cx="51171" cy="33301"/>
              </a:xfrm>
              <a:prstGeom prst="line">
                <a:avLst/>
              </a:prstGeom>
              <a:noFill/>
              <a:ln w="12700" cap="flat">
                <a:solidFill>
                  <a:srgbClr val="003BC9"/>
                </a:solidFill>
                <a:prstDash val="solid"/>
                <a:round/>
              </a:ln>
              <a:effectLst/>
            </p:spPr>
            <p:txBody>
              <a:bodyPr wrap="square" lIns="45719" tIns="45719" rIns="45719" bIns="45719" numCol="1" anchor="t">
                <a:noAutofit/>
              </a:bodyPr>
              <a:lstStyle/>
              <a:p>
                <a:endParaRPr/>
              </a:p>
            </p:txBody>
          </p:sp>
          <p:sp>
            <p:nvSpPr>
              <p:cNvPr id="3021" name="Straight Connector 74"/>
              <p:cNvSpPr/>
              <p:nvPr/>
            </p:nvSpPr>
            <p:spPr>
              <a:xfrm flipV="1">
                <a:off x="432377" y="32433"/>
                <a:ext cx="1" cy="47861"/>
              </a:xfrm>
              <a:prstGeom prst="line">
                <a:avLst/>
              </a:prstGeom>
              <a:noFill/>
              <a:ln w="12700" cap="flat">
                <a:solidFill>
                  <a:srgbClr val="003BC9"/>
                </a:solidFill>
                <a:prstDash val="solid"/>
                <a:round/>
              </a:ln>
              <a:effectLst/>
            </p:spPr>
            <p:txBody>
              <a:bodyPr wrap="square" lIns="45719" tIns="45719" rIns="45719" bIns="45719" numCol="1" anchor="t">
                <a:noAutofit/>
              </a:bodyPr>
              <a:lstStyle/>
              <a:p>
                <a:endParaRPr/>
              </a:p>
            </p:txBody>
          </p:sp>
          <p:sp>
            <p:nvSpPr>
              <p:cNvPr id="3022" name="Straight Connector 75"/>
              <p:cNvSpPr/>
              <p:nvPr/>
            </p:nvSpPr>
            <p:spPr>
              <a:xfrm>
                <a:off x="97537" y="165797"/>
                <a:ext cx="421647" cy="1"/>
              </a:xfrm>
              <a:prstGeom prst="line">
                <a:avLst/>
              </a:prstGeom>
              <a:noFill/>
              <a:ln w="12700" cap="flat">
                <a:solidFill>
                  <a:srgbClr val="003BC9"/>
                </a:solidFill>
                <a:prstDash val="solid"/>
                <a:round/>
              </a:ln>
              <a:effectLst/>
            </p:spPr>
            <p:txBody>
              <a:bodyPr wrap="square" lIns="45719" tIns="45719" rIns="45719" bIns="45719" numCol="1" anchor="t">
                <a:noAutofit/>
              </a:bodyPr>
              <a:lstStyle/>
              <a:p>
                <a:endParaRPr/>
              </a:p>
            </p:txBody>
          </p:sp>
          <p:sp>
            <p:nvSpPr>
              <p:cNvPr id="3023" name="Straight Connector 76"/>
              <p:cNvSpPr/>
              <p:nvPr/>
            </p:nvSpPr>
            <p:spPr>
              <a:xfrm>
                <a:off x="97537" y="209071"/>
                <a:ext cx="421647" cy="1"/>
              </a:xfrm>
              <a:prstGeom prst="line">
                <a:avLst/>
              </a:prstGeom>
              <a:noFill/>
              <a:ln w="12700" cap="flat">
                <a:solidFill>
                  <a:srgbClr val="003BC9"/>
                </a:solidFill>
                <a:prstDash val="solid"/>
                <a:round/>
              </a:ln>
              <a:effectLst/>
            </p:spPr>
            <p:txBody>
              <a:bodyPr wrap="square" lIns="45719" tIns="45719" rIns="45719" bIns="45719" numCol="1" anchor="t">
                <a:noAutofit/>
              </a:bodyPr>
              <a:lstStyle/>
              <a:p>
                <a:endParaRPr/>
              </a:p>
            </p:txBody>
          </p:sp>
          <p:sp>
            <p:nvSpPr>
              <p:cNvPr id="3024" name="Straight Connector 77"/>
              <p:cNvSpPr/>
              <p:nvPr/>
            </p:nvSpPr>
            <p:spPr>
              <a:xfrm>
                <a:off x="97537" y="248438"/>
                <a:ext cx="421647" cy="1"/>
              </a:xfrm>
              <a:prstGeom prst="line">
                <a:avLst/>
              </a:prstGeom>
              <a:noFill/>
              <a:ln w="12700" cap="flat">
                <a:solidFill>
                  <a:srgbClr val="003BC9"/>
                </a:solidFill>
                <a:prstDash val="solid"/>
                <a:round/>
              </a:ln>
              <a:effectLst/>
            </p:spPr>
            <p:txBody>
              <a:bodyPr wrap="square" lIns="45719" tIns="45719" rIns="45719" bIns="45719" numCol="1" anchor="t">
                <a:noAutofit/>
              </a:bodyPr>
              <a:lstStyle/>
              <a:p>
                <a:endParaRPr/>
              </a:p>
            </p:txBody>
          </p:sp>
        </p:grpSp>
        <p:sp>
          <p:nvSpPr>
            <p:cNvPr id="3026" name="Rectangle 78"/>
            <p:cNvSpPr txBox="1"/>
            <p:nvPr/>
          </p:nvSpPr>
          <p:spPr>
            <a:xfrm>
              <a:off x="1289566" y="2736475"/>
              <a:ext cx="868164" cy="366686"/>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p>
              <a:pPr algn="ctr">
                <a:defRPr sz="1000"/>
              </a:pPr>
              <a:r>
                <a:t>Participant </a:t>
              </a:r>
              <a:r>
                <a:rPr b="1"/>
                <a:t>Registry</a:t>
              </a:r>
            </a:p>
          </p:txBody>
        </p:sp>
        <p:sp>
          <p:nvSpPr>
            <p:cNvPr id="3027" name="Straight Arrow Connector 148"/>
            <p:cNvSpPr/>
            <p:nvPr/>
          </p:nvSpPr>
          <p:spPr>
            <a:xfrm rot="16200000" flipH="1">
              <a:off x="-542164" y="561124"/>
              <a:ext cx="2488036" cy="136578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path>
              </a:pathLst>
            </a:custGeom>
            <a:noFill/>
            <a:ln w="6350" cap="flat">
              <a:solidFill>
                <a:srgbClr val="001D65"/>
              </a:solidFill>
              <a:prstDash val="solid"/>
              <a:round/>
              <a:tailEnd type="triangle" w="med" len="med"/>
            </a:ln>
            <a:effectLst/>
          </p:spPr>
          <p:txBody>
            <a:bodyPr wrap="square" lIns="45719" tIns="45719" rIns="45719" bIns="45719" numCol="1" anchor="ctr">
              <a:noAutofit/>
            </a:bodyPr>
            <a:lstStyle/>
            <a:p>
              <a:endParaRPr/>
            </a:p>
          </p:txBody>
        </p:sp>
        <p:sp>
          <p:nvSpPr>
            <p:cNvPr id="3028" name="Straight Arrow Connector 153"/>
            <p:cNvSpPr/>
            <p:nvPr/>
          </p:nvSpPr>
          <p:spPr>
            <a:xfrm flipH="1">
              <a:off x="1989150" y="1007690"/>
              <a:ext cx="4025817" cy="1480346"/>
            </a:xfrm>
            <a:custGeom>
              <a:avLst/>
              <a:gdLst/>
              <a:ahLst/>
              <a:cxnLst>
                <a:cxn ang="0">
                  <a:pos x="wd2" y="hd2"/>
                </a:cxn>
                <a:cxn ang="5400000">
                  <a:pos x="wd2" y="hd2"/>
                </a:cxn>
                <a:cxn ang="10800000">
                  <a:pos x="wd2" y="hd2"/>
                </a:cxn>
                <a:cxn ang="16200000">
                  <a:pos x="wd2" y="hd2"/>
                </a:cxn>
              </a:cxnLst>
              <a:rect l="0" t="0" r="r" b="b"/>
              <a:pathLst>
                <a:path w="21600" h="21600" extrusionOk="0">
                  <a:moveTo>
                    <a:pt x="164" y="0"/>
                  </a:moveTo>
                  <a:lnTo>
                    <a:pt x="0" y="0"/>
                  </a:lnTo>
                  <a:lnTo>
                    <a:pt x="0" y="21600"/>
                  </a:lnTo>
                  <a:lnTo>
                    <a:pt x="21600" y="21600"/>
                  </a:lnTo>
                </a:path>
              </a:pathLst>
            </a:custGeom>
            <a:noFill/>
            <a:ln w="6350" cap="flat">
              <a:solidFill>
                <a:srgbClr val="001D65"/>
              </a:solidFill>
              <a:prstDash val="solid"/>
              <a:round/>
              <a:tailEnd type="triangle" w="med" len="med"/>
            </a:ln>
            <a:effectLst/>
          </p:spPr>
          <p:txBody>
            <a:bodyPr wrap="square" lIns="45719" tIns="45719" rIns="45719" bIns="45719" numCol="1" anchor="ctr">
              <a:noAutofit/>
            </a:bodyPr>
            <a:lstStyle/>
            <a:p>
              <a:endParaRPr/>
            </a:p>
          </p:txBody>
        </p:sp>
        <p:sp>
          <p:nvSpPr>
            <p:cNvPr id="3029" name="Rectangle 169"/>
            <p:cNvSpPr txBox="1"/>
            <p:nvPr/>
          </p:nvSpPr>
          <p:spPr>
            <a:xfrm>
              <a:off x="0" y="2462813"/>
              <a:ext cx="863008" cy="226986"/>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lvl1pPr algn="ctr">
                <a:defRPr sz="1000" i="1"/>
              </a:lvl1pPr>
            </a:lstStyle>
            <a:p>
              <a:r>
                <a:t>defined in</a:t>
              </a:r>
            </a:p>
          </p:txBody>
        </p:sp>
        <p:sp>
          <p:nvSpPr>
            <p:cNvPr id="3030" name="Rectangle 204"/>
            <p:cNvSpPr txBox="1"/>
            <p:nvPr/>
          </p:nvSpPr>
          <p:spPr>
            <a:xfrm>
              <a:off x="871315" y="1879354"/>
              <a:ext cx="863008" cy="226986"/>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lvl1pPr algn="ctr">
                <a:defRPr sz="1000" i="1"/>
              </a:lvl1pPr>
            </a:lstStyle>
            <a:p>
              <a:r>
                <a:t>defined in</a:t>
              </a:r>
            </a:p>
          </p:txBody>
        </p:sp>
        <p:sp>
          <p:nvSpPr>
            <p:cNvPr id="3031" name="Straight Arrow Connector 205"/>
            <p:cNvSpPr/>
            <p:nvPr/>
          </p:nvSpPr>
          <p:spPr>
            <a:xfrm>
              <a:off x="1684497" y="1906192"/>
              <a:ext cx="2453" cy="333405"/>
            </a:xfrm>
            <a:prstGeom prst="line">
              <a:avLst/>
            </a:prstGeom>
            <a:noFill/>
            <a:ln w="6350" cap="flat">
              <a:solidFill>
                <a:srgbClr val="001D65"/>
              </a:solidFill>
              <a:prstDash val="solid"/>
              <a:round/>
              <a:tailEnd type="triangle" w="med" len="med"/>
            </a:ln>
            <a:effectLst/>
          </p:spPr>
          <p:txBody>
            <a:bodyPr wrap="square" lIns="45719" tIns="45719" rIns="45719" bIns="45719" numCol="1" anchor="t">
              <a:noAutofit/>
            </a:bodyPr>
            <a:lstStyle/>
            <a:p>
              <a:endParaRPr/>
            </a:p>
          </p:txBody>
        </p:sp>
        <p:sp>
          <p:nvSpPr>
            <p:cNvPr id="3032" name="Rectangle 224"/>
            <p:cNvSpPr txBox="1"/>
            <p:nvPr/>
          </p:nvSpPr>
          <p:spPr>
            <a:xfrm>
              <a:off x="2309325" y="2457622"/>
              <a:ext cx="672621" cy="226986"/>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lvl1pPr algn="ctr">
                <a:defRPr sz="1000" i="1"/>
              </a:lvl1pPr>
            </a:lstStyle>
            <a:p>
              <a:r>
                <a:t>updates</a:t>
              </a:r>
            </a:p>
          </p:txBody>
        </p:sp>
      </p:grpSp>
      <p:grpSp>
        <p:nvGrpSpPr>
          <p:cNvPr id="3073" name="Group 25"/>
          <p:cNvGrpSpPr/>
          <p:nvPr/>
        </p:nvGrpSpPr>
        <p:grpSpPr>
          <a:xfrm>
            <a:off x="2378161" y="1067246"/>
            <a:ext cx="5935687" cy="2529759"/>
            <a:chOff x="0" y="0"/>
            <a:chExt cx="5935686" cy="2529758"/>
          </a:xfrm>
        </p:grpSpPr>
        <p:sp>
          <p:nvSpPr>
            <p:cNvPr id="3034" name="Straight Arrow Connector 57"/>
            <p:cNvSpPr/>
            <p:nvPr/>
          </p:nvSpPr>
          <p:spPr>
            <a:xfrm>
              <a:off x="2423650" y="858893"/>
              <a:ext cx="62" cy="249898"/>
            </a:xfrm>
            <a:prstGeom prst="line">
              <a:avLst/>
            </a:prstGeom>
            <a:noFill/>
            <a:ln w="6350" cap="flat">
              <a:solidFill>
                <a:srgbClr val="001D65"/>
              </a:solidFill>
              <a:prstDash val="solid"/>
              <a:round/>
              <a:tailEnd type="triangle" w="med" len="med"/>
            </a:ln>
            <a:effectLst/>
          </p:spPr>
          <p:txBody>
            <a:bodyPr wrap="square" lIns="45719" tIns="45719" rIns="45719" bIns="45719" numCol="1" anchor="t">
              <a:noAutofit/>
            </a:bodyPr>
            <a:lstStyle/>
            <a:p>
              <a:endParaRPr/>
            </a:p>
          </p:txBody>
        </p:sp>
        <p:sp>
          <p:nvSpPr>
            <p:cNvPr id="3035" name="Rectangle 58"/>
            <p:cNvSpPr txBox="1"/>
            <p:nvPr/>
          </p:nvSpPr>
          <p:spPr>
            <a:xfrm>
              <a:off x="1631864" y="773418"/>
              <a:ext cx="732419" cy="22698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lvl1pPr algn="ctr">
                <a:defRPr sz="1000" i="1"/>
              </a:lvl1pPr>
            </a:lstStyle>
            <a:p>
              <a:r>
                <a:t>develops</a:t>
              </a:r>
            </a:p>
          </p:txBody>
        </p:sp>
        <p:sp>
          <p:nvSpPr>
            <p:cNvPr id="3036" name="Rectangle 220"/>
            <p:cNvSpPr txBox="1"/>
            <p:nvPr/>
          </p:nvSpPr>
          <p:spPr>
            <a:xfrm>
              <a:off x="2798055" y="288134"/>
              <a:ext cx="735101" cy="22698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lvl1pPr>
                <a:defRPr sz="1000" i="1"/>
              </a:lvl1pPr>
            </a:lstStyle>
            <a:p>
              <a:r>
                <a:t>develops</a:t>
              </a:r>
            </a:p>
          </p:txBody>
        </p:sp>
        <p:sp>
          <p:nvSpPr>
            <p:cNvPr id="3037" name="Straight Arrow Connector 221"/>
            <p:cNvSpPr/>
            <p:nvPr/>
          </p:nvSpPr>
          <p:spPr>
            <a:xfrm flipV="1">
              <a:off x="2638879" y="312357"/>
              <a:ext cx="1087198" cy="6584"/>
            </a:xfrm>
            <a:prstGeom prst="line">
              <a:avLst/>
            </a:prstGeom>
            <a:noFill/>
            <a:ln w="6350" cap="flat">
              <a:solidFill>
                <a:srgbClr val="001D65"/>
              </a:solidFill>
              <a:prstDash val="solid"/>
              <a:round/>
              <a:tailEnd type="triangle" w="med" len="med"/>
            </a:ln>
            <a:effectLst/>
          </p:spPr>
          <p:txBody>
            <a:bodyPr wrap="square" lIns="45719" tIns="45719" rIns="45719" bIns="45719" numCol="1" anchor="t">
              <a:noAutofit/>
            </a:bodyPr>
            <a:lstStyle/>
            <a:p>
              <a:endParaRPr/>
            </a:p>
          </p:txBody>
        </p:sp>
        <p:grpSp>
          <p:nvGrpSpPr>
            <p:cNvPr id="3040" name="Group 178"/>
            <p:cNvGrpSpPr/>
            <p:nvPr/>
          </p:nvGrpSpPr>
          <p:grpSpPr>
            <a:xfrm>
              <a:off x="-1" y="20980"/>
              <a:ext cx="1049993" cy="429273"/>
              <a:chOff x="0" y="0"/>
              <a:chExt cx="1049991" cy="429272"/>
            </a:xfrm>
          </p:grpSpPr>
          <p:sp>
            <p:nvSpPr>
              <p:cNvPr id="3038" name="Rounded Rectangle 182"/>
              <p:cNvSpPr/>
              <p:nvPr/>
            </p:nvSpPr>
            <p:spPr>
              <a:xfrm>
                <a:off x="-1" y="1"/>
                <a:ext cx="1042509" cy="429272"/>
              </a:xfrm>
              <a:prstGeom prst="roundRect">
                <a:avLst>
                  <a:gd name="adj" fmla="val 16667"/>
                </a:avLst>
              </a:prstGeom>
              <a:solidFill>
                <a:srgbClr val="FFFFFF"/>
              </a:solidFill>
              <a:ln w="25400" cap="flat">
                <a:solidFill>
                  <a:srgbClr val="003BC9"/>
                </a:solidFill>
                <a:prstDash val="solid"/>
                <a:round/>
              </a:ln>
              <a:effectLst/>
            </p:spPr>
            <p:txBody>
              <a:bodyPr wrap="square" lIns="45719" tIns="45719" rIns="45719" bIns="45719" numCol="1" anchor="ctr">
                <a:noAutofit/>
              </a:bodyPr>
              <a:lstStyle/>
              <a:p>
                <a:pPr algn="ctr">
                  <a:defRPr sz="2800">
                    <a:solidFill>
                      <a:srgbClr val="FFFFFF"/>
                    </a:solidFill>
                  </a:defRPr>
                </a:pPr>
                <a:endParaRPr/>
              </a:p>
            </p:txBody>
          </p:sp>
          <p:sp>
            <p:nvSpPr>
              <p:cNvPr id="3039" name="Rectangle 180"/>
              <p:cNvSpPr txBox="1"/>
              <p:nvPr/>
            </p:nvSpPr>
            <p:spPr>
              <a:xfrm>
                <a:off x="20650" y="-1"/>
                <a:ext cx="1029342" cy="36668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lvl1pPr algn="ctr">
                  <a:defRPr sz="1000" b="1"/>
                </a:lvl1pPr>
              </a:lstStyle>
              <a:p>
                <a:r>
                  <a:t>Presentation Logic</a:t>
                </a:r>
              </a:p>
            </p:txBody>
          </p:sp>
        </p:grpSp>
        <p:sp>
          <p:nvSpPr>
            <p:cNvPr id="3041" name="Rectangle 186"/>
            <p:cNvSpPr txBox="1"/>
            <p:nvPr/>
          </p:nvSpPr>
          <p:spPr>
            <a:xfrm>
              <a:off x="1196306" y="310853"/>
              <a:ext cx="735101" cy="22698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lvl1pPr>
                <a:defRPr sz="1000" i="1"/>
              </a:lvl1pPr>
            </a:lstStyle>
            <a:p>
              <a:r>
                <a:t>develops</a:t>
              </a:r>
            </a:p>
          </p:txBody>
        </p:sp>
        <p:sp>
          <p:nvSpPr>
            <p:cNvPr id="3042" name="Straight Arrow Connector 187"/>
            <p:cNvSpPr/>
            <p:nvPr/>
          </p:nvSpPr>
          <p:spPr>
            <a:xfrm flipH="1">
              <a:off x="1045844" y="314736"/>
              <a:ext cx="1162578" cy="3777"/>
            </a:xfrm>
            <a:prstGeom prst="line">
              <a:avLst/>
            </a:prstGeom>
            <a:noFill/>
            <a:ln w="6350" cap="flat">
              <a:solidFill>
                <a:srgbClr val="001D65"/>
              </a:solidFill>
              <a:prstDash val="solid"/>
              <a:round/>
              <a:tailEnd type="triangle" w="med" len="med"/>
            </a:ln>
            <a:effectLst/>
          </p:spPr>
          <p:txBody>
            <a:bodyPr wrap="square" lIns="45719" tIns="45719" rIns="45719" bIns="45719" numCol="1" anchor="t">
              <a:noAutofit/>
            </a:bodyPr>
            <a:lstStyle/>
            <a:p>
              <a:endParaRPr/>
            </a:p>
          </p:txBody>
        </p:sp>
        <p:grpSp>
          <p:nvGrpSpPr>
            <p:cNvPr id="3060" name="Group 4"/>
            <p:cNvGrpSpPr/>
            <p:nvPr/>
          </p:nvGrpSpPr>
          <p:grpSpPr>
            <a:xfrm>
              <a:off x="3749037" y="-1"/>
              <a:ext cx="2186650" cy="965822"/>
              <a:chOff x="0" y="0"/>
              <a:chExt cx="2186648" cy="965820"/>
            </a:xfrm>
          </p:grpSpPr>
          <p:grpSp>
            <p:nvGrpSpPr>
              <p:cNvPr id="3045" name="Group 157"/>
              <p:cNvGrpSpPr/>
              <p:nvPr/>
            </p:nvGrpSpPr>
            <p:grpSpPr>
              <a:xfrm>
                <a:off x="1366962" y="376258"/>
                <a:ext cx="168455" cy="170298"/>
                <a:chOff x="0" y="0"/>
                <a:chExt cx="168453" cy="170297"/>
              </a:xfrm>
            </p:grpSpPr>
            <p:sp>
              <p:nvSpPr>
                <p:cNvPr id="3043" name="Snip Single Corner Rectangle 158"/>
                <p:cNvSpPr/>
                <p:nvPr/>
              </p:nvSpPr>
              <p:spPr>
                <a:xfrm>
                  <a:off x="0" y="-1"/>
                  <a:ext cx="168455" cy="17029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8000" y="0"/>
                      </a:lnTo>
                      <a:lnTo>
                        <a:pt x="21600" y="3561"/>
                      </a:lnTo>
                      <a:lnTo>
                        <a:pt x="21600" y="21600"/>
                      </a:lnTo>
                      <a:lnTo>
                        <a:pt x="0" y="21600"/>
                      </a:lnTo>
                      <a:close/>
                    </a:path>
                  </a:pathLst>
                </a:custGeom>
                <a:noFill/>
                <a:ln w="22225" cap="flat">
                  <a:solidFill>
                    <a:srgbClr val="003BC9"/>
                  </a:solidFill>
                  <a:prstDash val="solid"/>
                  <a:round/>
                </a:ln>
                <a:effectLst/>
              </p:spPr>
              <p:txBody>
                <a:bodyPr wrap="square" lIns="45719" tIns="45719" rIns="45719" bIns="45719" numCol="1" anchor="ctr">
                  <a:noAutofit/>
                </a:bodyPr>
                <a:lstStyle/>
                <a:p>
                  <a:pPr algn="ctr">
                    <a:defRPr>
                      <a:solidFill>
                        <a:srgbClr val="FFFFFF"/>
                      </a:solidFill>
                    </a:defRPr>
                  </a:pPr>
                  <a:endParaRPr/>
                </a:p>
              </p:txBody>
            </p:sp>
            <p:sp>
              <p:nvSpPr>
                <p:cNvPr id="3044" name="5-Point Star 159"/>
                <p:cNvSpPr/>
                <p:nvPr/>
              </p:nvSpPr>
              <p:spPr>
                <a:xfrm>
                  <a:off x="36531" y="52234"/>
                  <a:ext cx="86126" cy="61395"/>
                </a:xfrm>
                <a:prstGeom prst="star5">
                  <a:avLst>
                    <a:gd name="adj" fmla="val 19098"/>
                    <a:gd name="hf" fmla="val 105146"/>
                    <a:gd name="vf" fmla="val 110557"/>
                  </a:avLst>
                </a:prstGeom>
                <a:noFill/>
                <a:ln w="9525" cap="flat">
                  <a:solidFill>
                    <a:srgbClr val="003BC9"/>
                  </a:solidFill>
                  <a:prstDash val="solid"/>
                  <a:round/>
                </a:ln>
                <a:effectLst/>
              </p:spPr>
              <p:txBody>
                <a:bodyPr wrap="square" lIns="45719" tIns="45719" rIns="45719" bIns="45719" numCol="1" anchor="ctr">
                  <a:noAutofit/>
                </a:bodyPr>
                <a:lstStyle/>
                <a:p>
                  <a:pPr algn="ctr">
                    <a:defRPr>
                      <a:solidFill>
                        <a:srgbClr val="FFFFFF"/>
                      </a:solidFill>
                    </a:defRPr>
                  </a:pPr>
                  <a:endParaRPr/>
                </a:p>
              </p:txBody>
            </p:sp>
          </p:grpSp>
          <p:sp>
            <p:nvSpPr>
              <p:cNvPr id="3046" name="Rectangle 165"/>
              <p:cNvSpPr txBox="1"/>
              <p:nvPr/>
            </p:nvSpPr>
            <p:spPr>
              <a:xfrm>
                <a:off x="736495" y="559244"/>
                <a:ext cx="1416434" cy="366686"/>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lvl1pPr algn="ctr">
                  <a:defRPr sz="1000"/>
                </a:lvl1pPr>
              </a:lstStyle>
              <a:p>
                <a:r>
                  <a:t>Transaction Processor Functions</a:t>
                </a:r>
              </a:p>
            </p:txBody>
          </p:sp>
          <p:sp>
            <p:nvSpPr>
              <p:cNvPr id="3047" name="Rectangle 192"/>
              <p:cNvSpPr txBox="1"/>
              <p:nvPr/>
            </p:nvSpPr>
            <p:spPr>
              <a:xfrm>
                <a:off x="123622" y="571959"/>
                <a:ext cx="608190" cy="226986"/>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lvl1pPr algn="ctr">
                  <a:defRPr sz="1000"/>
                </a:lvl1pPr>
              </a:lstStyle>
              <a:p>
                <a:r>
                  <a:t>Model</a:t>
                </a:r>
              </a:p>
            </p:txBody>
          </p:sp>
          <p:grpSp>
            <p:nvGrpSpPr>
              <p:cNvPr id="3053" name="Group 194"/>
              <p:cNvGrpSpPr/>
              <p:nvPr/>
            </p:nvGrpSpPr>
            <p:grpSpPr>
              <a:xfrm>
                <a:off x="328285" y="410885"/>
                <a:ext cx="194011" cy="127251"/>
                <a:chOff x="0" y="0"/>
                <a:chExt cx="194010" cy="127249"/>
              </a:xfrm>
            </p:grpSpPr>
            <p:sp>
              <p:nvSpPr>
                <p:cNvPr id="3048" name="Rectangle 208"/>
                <p:cNvSpPr/>
                <p:nvPr/>
              </p:nvSpPr>
              <p:spPr>
                <a:xfrm>
                  <a:off x="19558" y="31884"/>
                  <a:ext cx="155630" cy="95366"/>
                </a:xfrm>
                <a:prstGeom prst="rect">
                  <a:avLst/>
                </a:prstGeom>
                <a:solidFill>
                  <a:srgbClr val="FFFFFF"/>
                </a:solidFill>
                <a:ln w="12700" cap="flat">
                  <a:solidFill>
                    <a:srgbClr val="003BC9"/>
                  </a:solidFill>
                  <a:prstDash val="solid"/>
                  <a:round/>
                </a:ln>
                <a:effectLst/>
              </p:spPr>
              <p:txBody>
                <a:bodyPr wrap="square" lIns="45719" tIns="45719" rIns="45719" bIns="45719" numCol="1" anchor="ctr">
                  <a:noAutofit/>
                </a:bodyPr>
                <a:lstStyle/>
                <a:p>
                  <a:pPr algn="ctr" defTabSz="685800">
                    <a:defRPr>
                      <a:solidFill>
                        <a:srgbClr val="FFFFFF"/>
                      </a:solidFill>
                    </a:defRPr>
                  </a:pPr>
                  <a:endParaRPr/>
                </a:p>
              </p:txBody>
            </p:sp>
            <p:sp>
              <p:nvSpPr>
                <p:cNvPr id="3049" name="Freeform 209"/>
                <p:cNvSpPr/>
                <p:nvPr/>
              </p:nvSpPr>
              <p:spPr>
                <a:xfrm>
                  <a:off x="-1" y="-1"/>
                  <a:ext cx="194012" cy="48869"/>
                </a:xfrm>
                <a:custGeom>
                  <a:avLst/>
                  <a:gdLst/>
                  <a:ahLst/>
                  <a:cxnLst>
                    <a:cxn ang="0">
                      <a:pos x="wd2" y="hd2"/>
                    </a:cxn>
                    <a:cxn ang="5400000">
                      <a:pos x="wd2" y="hd2"/>
                    </a:cxn>
                    <a:cxn ang="10800000">
                      <a:pos x="wd2" y="hd2"/>
                    </a:cxn>
                    <a:cxn ang="16200000">
                      <a:pos x="wd2" y="hd2"/>
                    </a:cxn>
                  </a:cxnLst>
                  <a:rect l="0" t="0" r="r" b="b"/>
                  <a:pathLst>
                    <a:path w="21600" h="21600" extrusionOk="0">
                      <a:moveTo>
                        <a:pt x="2938" y="19930"/>
                      </a:moveTo>
                      <a:lnTo>
                        <a:pt x="0" y="19892"/>
                      </a:lnTo>
                      <a:lnTo>
                        <a:pt x="4392" y="0"/>
                      </a:lnTo>
                      <a:lnTo>
                        <a:pt x="18089" y="1131"/>
                      </a:lnTo>
                      <a:lnTo>
                        <a:pt x="21600" y="21600"/>
                      </a:lnTo>
                      <a:lnTo>
                        <a:pt x="19429" y="21600"/>
                      </a:lnTo>
                    </a:path>
                  </a:pathLst>
                </a:custGeom>
                <a:solidFill>
                  <a:srgbClr val="FFFFFF"/>
                </a:solidFill>
                <a:ln w="12700" cap="flat">
                  <a:solidFill>
                    <a:srgbClr val="003BC9"/>
                  </a:solidFill>
                  <a:prstDash val="solid"/>
                  <a:round/>
                </a:ln>
                <a:effectLst/>
              </p:spPr>
              <p:txBody>
                <a:bodyPr wrap="square" lIns="45719" tIns="45719" rIns="45719" bIns="45719" numCol="1" anchor="ctr">
                  <a:noAutofit/>
                </a:bodyPr>
                <a:lstStyle/>
                <a:p>
                  <a:pPr algn="ctr">
                    <a:defRPr sz="2800"/>
                  </a:pPr>
                  <a:endParaRPr/>
                </a:p>
              </p:txBody>
            </p:sp>
            <p:sp>
              <p:nvSpPr>
                <p:cNvPr id="3050" name="Rectangle 210"/>
                <p:cNvSpPr/>
                <p:nvPr/>
              </p:nvSpPr>
              <p:spPr>
                <a:xfrm>
                  <a:off x="81904" y="55176"/>
                  <a:ext cx="35006" cy="69275"/>
                </a:xfrm>
                <a:prstGeom prst="rect">
                  <a:avLst/>
                </a:prstGeom>
                <a:solidFill>
                  <a:srgbClr val="FFFFFF"/>
                </a:solidFill>
                <a:ln w="12700" cap="flat">
                  <a:solidFill>
                    <a:srgbClr val="003BC9"/>
                  </a:solidFill>
                  <a:prstDash val="solid"/>
                  <a:round/>
                </a:ln>
                <a:effectLst/>
              </p:spPr>
              <p:txBody>
                <a:bodyPr wrap="square" lIns="45719" tIns="45719" rIns="45719" bIns="45719" numCol="1" anchor="ctr">
                  <a:noAutofit/>
                </a:bodyPr>
                <a:lstStyle/>
                <a:p>
                  <a:pPr algn="ctr" defTabSz="685800">
                    <a:defRPr>
                      <a:solidFill>
                        <a:srgbClr val="FFFFFF"/>
                      </a:solidFill>
                    </a:defRPr>
                  </a:pPr>
                  <a:endParaRPr/>
                </a:p>
              </p:txBody>
            </p:sp>
            <p:sp>
              <p:nvSpPr>
                <p:cNvPr id="3051" name="Rectangle 211"/>
                <p:cNvSpPr/>
                <p:nvPr/>
              </p:nvSpPr>
              <p:spPr>
                <a:xfrm rot="10800000">
                  <a:off x="42260" y="43928"/>
                  <a:ext cx="23878" cy="29808"/>
                </a:xfrm>
                <a:prstGeom prst="rect">
                  <a:avLst/>
                </a:prstGeom>
                <a:solidFill>
                  <a:srgbClr val="FFFFFF"/>
                </a:solidFill>
                <a:ln w="12700" cap="flat">
                  <a:solidFill>
                    <a:srgbClr val="003BC9"/>
                  </a:solidFill>
                  <a:prstDash val="solid"/>
                  <a:round/>
                </a:ln>
                <a:effectLst/>
              </p:spPr>
              <p:txBody>
                <a:bodyPr wrap="square" lIns="45719" tIns="45719" rIns="45719" bIns="45719" numCol="1" anchor="ctr">
                  <a:noAutofit/>
                </a:bodyPr>
                <a:lstStyle/>
                <a:p>
                  <a:pPr algn="ctr" defTabSz="685800">
                    <a:defRPr>
                      <a:solidFill>
                        <a:srgbClr val="FFFFFF"/>
                      </a:solidFill>
                    </a:defRPr>
                  </a:pPr>
                  <a:endParaRPr/>
                </a:p>
              </p:txBody>
            </p:sp>
            <p:sp>
              <p:nvSpPr>
                <p:cNvPr id="3052" name="Rectangle 212"/>
                <p:cNvSpPr/>
                <p:nvPr/>
              </p:nvSpPr>
              <p:spPr>
                <a:xfrm rot="10800000">
                  <a:off x="133288" y="43481"/>
                  <a:ext cx="23878" cy="29808"/>
                </a:xfrm>
                <a:prstGeom prst="rect">
                  <a:avLst/>
                </a:prstGeom>
                <a:solidFill>
                  <a:srgbClr val="FFFFFF"/>
                </a:solidFill>
                <a:ln w="12700" cap="flat">
                  <a:solidFill>
                    <a:srgbClr val="003BC9"/>
                  </a:solidFill>
                  <a:prstDash val="solid"/>
                  <a:round/>
                </a:ln>
                <a:effectLst/>
              </p:spPr>
              <p:txBody>
                <a:bodyPr wrap="square" lIns="45719" tIns="45719" rIns="45719" bIns="45719" numCol="1" anchor="ctr">
                  <a:noAutofit/>
                </a:bodyPr>
                <a:lstStyle/>
                <a:p>
                  <a:pPr algn="ctr" defTabSz="685800">
                    <a:defRPr>
                      <a:solidFill>
                        <a:srgbClr val="FFFFFF"/>
                      </a:solidFill>
                    </a:defRPr>
                  </a:pPr>
                  <a:endParaRPr/>
                </a:p>
              </p:txBody>
            </p:sp>
          </p:grpSp>
          <p:grpSp>
            <p:nvGrpSpPr>
              <p:cNvPr id="3056" name="Group 216"/>
              <p:cNvGrpSpPr/>
              <p:nvPr/>
            </p:nvGrpSpPr>
            <p:grpSpPr>
              <a:xfrm>
                <a:off x="587993" y="431706"/>
                <a:ext cx="104898" cy="106431"/>
                <a:chOff x="0" y="0"/>
                <a:chExt cx="104897" cy="106429"/>
              </a:xfrm>
            </p:grpSpPr>
            <p:sp>
              <p:nvSpPr>
                <p:cNvPr id="3054" name="Snip Single Corner Rectangle 217"/>
                <p:cNvSpPr/>
                <p:nvPr/>
              </p:nvSpPr>
              <p:spPr>
                <a:xfrm>
                  <a:off x="-1" y="0"/>
                  <a:ext cx="104899" cy="10643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8000" y="0"/>
                      </a:lnTo>
                      <a:lnTo>
                        <a:pt x="21600" y="3548"/>
                      </a:lnTo>
                      <a:lnTo>
                        <a:pt x="21600" y="21600"/>
                      </a:lnTo>
                      <a:lnTo>
                        <a:pt x="0" y="21600"/>
                      </a:lnTo>
                      <a:close/>
                    </a:path>
                  </a:pathLst>
                </a:custGeom>
                <a:noFill/>
                <a:ln w="22225" cap="flat">
                  <a:solidFill>
                    <a:srgbClr val="003BC9"/>
                  </a:solidFill>
                  <a:prstDash val="solid"/>
                  <a:round/>
                </a:ln>
                <a:effectLst/>
              </p:spPr>
              <p:txBody>
                <a:bodyPr wrap="square" lIns="45719" tIns="45719" rIns="45719" bIns="45719" numCol="1" anchor="ctr">
                  <a:noAutofit/>
                </a:bodyPr>
                <a:lstStyle/>
                <a:p>
                  <a:pPr algn="ctr">
                    <a:defRPr>
                      <a:solidFill>
                        <a:srgbClr val="FFFFFF"/>
                      </a:solidFill>
                    </a:defRPr>
                  </a:pPr>
                  <a:endParaRPr/>
                </a:p>
              </p:txBody>
            </p:sp>
            <p:sp>
              <p:nvSpPr>
                <p:cNvPr id="3055" name="5-Point Star 218"/>
                <p:cNvSpPr/>
                <p:nvPr/>
              </p:nvSpPr>
              <p:spPr>
                <a:xfrm>
                  <a:off x="22748" y="32644"/>
                  <a:ext cx="53631" cy="38371"/>
                </a:xfrm>
                <a:prstGeom prst="star5">
                  <a:avLst>
                    <a:gd name="adj" fmla="val 19098"/>
                    <a:gd name="hf" fmla="val 105146"/>
                    <a:gd name="vf" fmla="val 110557"/>
                  </a:avLst>
                </a:prstGeom>
                <a:noFill/>
                <a:ln w="9525" cap="flat">
                  <a:solidFill>
                    <a:srgbClr val="003BC9"/>
                  </a:solidFill>
                  <a:prstDash val="solid"/>
                  <a:round/>
                </a:ln>
                <a:effectLst/>
              </p:spPr>
              <p:txBody>
                <a:bodyPr wrap="square" lIns="45719" tIns="45719" rIns="45719" bIns="45719" numCol="1" anchor="ctr">
                  <a:noAutofit/>
                </a:bodyPr>
                <a:lstStyle/>
                <a:p>
                  <a:pPr algn="ctr">
                    <a:defRPr>
                      <a:solidFill>
                        <a:srgbClr val="FFFFFF"/>
                      </a:solidFill>
                    </a:defRPr>
                  </a:pPr>
                  <a:endParaRPr/>
                </a:p>
              </p:txBody>
            </p:sp>
          </p:grpSp>
          <p:sp>
            <p:nvSpPr>
              <p:cNvPr id="3057" name="Rounded Rectangle 195"/>
              <p:cNvSpPr/>
              <p:nvPr/>
            </p:nvSpPr>
            <p:spPr>
              <a:xfrm>
                <a:off x="0" y="8362"/>
                <a:ext cx="2137961" cy="957459"/>
              </a:xfrm>
              <a:prstGeom prst="roundRect">
                <a:avLst>
                  <a:gd name="adj" fmla="val 16667"/>
                </a:avLst>
              </a:prstGeom>
              <a:noFill/>
              <a:ln w="25400" cap="flat">
                <a:solidFill>
                  <a:srgbClr val="003BC9"/>
                </a:solidFill>
                <a:prstDash val="solid"/>
                <a:round/>
              </a:ln>
              <a:effectLst/>
            </p:spPr>
            <p:txBody>
              <a:bodyPr wrap="square" lIns="45719" tIns="45719" rIns="45719" bIns="45719" numCol="1" anchor="ctr">
                <a:noAutofit/>
              </a:bodyPr>
              <a:lstStyle/>
              <a:p>
                <a:pPr algn="ctr">
                  <a:defRPr sz="2800">
                    <a:solidFill>
                      <a:srgbClr val="FFFFFF"/>
                    </a:solidFill>
                  </a:defRPr>
                </a:pPr>
                <a:endParaRPr/>
              </a:p>
            </p:txBody>
          </p:sp>
          <p:sp>
            <p:nvSpPr>
              <p:cNvPr id="3058" name="Rectangle 196"/>
              <p:cNvSpPr txBox="1"/>
              <p:nvPr/>
            </p:nvSpPr>
            <p:spPr>
              <a:xfrm>
                <a:off x="18106" y="0"/>
                <a:ext cx="2168543" cy="226986"/>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lvl1pPr algn="ctr">
                  <a:defRPr sz="1000" b="1"/>
                </a:lvl1pPr>
              </a:lstStyle>
              <a:p>
                <a:r>
                  <a:t>Smart Contract Logic</a:t>
                </a:r>
              </a:p>
            </p:txBody>
          </p:sp>
          <p:pic>
            <p:nvPicPr>
              <p:cNvPr id="3059" name="Picture 170" descr="Picture 170"/>
              <p:cNvPicPr>
                <a:picLocks noChangeAspect="1"/>
              </p:cNvPicPr>
              <p:nvPr/>
            </p:nvPicPr>
            <p:blipFill>
              <a:blip r:embed="rId5">
                <a:extLst/>
              </a:blip>
              <a:stretch>
                <a:fillRect/>
              </a:stretch>
            </p:blipFill>
            <p:spPr>
              <a:xfrm>
                <a:off x="101442" y="314915"/>
                <a:ext cx="190848" cy="286972"/>
              </a:xfrm>
              <a:prstGeom prst="rect">
                <a:avLst/>
              </a:prstGeom>
              <a:ln w="12700" cap="flat">
                <a:noFill/>
                <a:miter lim="400000"/>
              </a:ln>
              <a:effectLst/>
            </p:spPr>
          </p:pic>
        </p:grpSp>
        <p:grpSp>
          <p:nvGrpSpPr>
            <p:cNvPr id="3072" name="Group 1"/>
            <p:cNvGrpSpPr/>
            <p:nvPr/>
          </p:nvGrpSpPr>
          <p:grpSpPr>
            <a:xfrm>
              <a:off x="1696095" y="1108790"/>
              <a:ext cx="1455232" cy="1420969"/>
              <a:chOff x="0" y="0"/>
              <a:chExt cx="1455231" cy="1420967"/>
            </a:xfrm>
          </p:grpSpPr>
          <p:sp>
            <p:nvSpPr>
              <p:cNvPr id="3061" name="Rounded Rectangle 199"/>
              <p:cNvSpPr/>
              <p:nvPr/>
            </p:nvSpPr>
            <p:spPr>
              <a:xfrm>
                <a:off x="0" y="0"/>
                <a:ext cx="1455232" cy="1420968"/>
              </a:xfrm>
              <a:prstGeom prst="roundRect">
                <a:avLst>
                  <a:gd name="adj" fmla="val 16667"/>
                </a:avLst>
              </a:prstGeom>
              <a:solidFill>
                <a:srgbClr val="FFFFFF"/>
              </a:solidFill>
              <a:ln w="25400" cap="flat">
                <a:solidFill>
                  <a:srgbClr val="003BC9"/>
                </a:solidFill>
                <a:prstDash val="solid"/>
                <a:round/>
              </a:ln>
              <a:effectLst/>
            </p:spPr>
            <p:txBody>
              <a:bodyPr wrap="square" lIns="45719" tIns="45719" rIns="45719" bIns="45719" numCol="1" anchor="ctr">
                <a:noAutofit/>
              </a:bodyPr>
              <a:lstStyle/>
              <a:p>
                <a:pPr algn="ctr">
                  <a:defRPr sz="2800">
                    <a:solidFill>
                      <a:srgbClr val="FFFFFF"/>
                    </a:solidFill>
                  </a:defRPr>
                </a:pPr>
                <a:endParaRPr/>
              </a:p>
            </p:txBody>
          </p:sp>
          <p:sp>
            <p:nvSpPr>
              <p:cNvPr id="3062" name="Rectangle 222"/>
              <p:cNvSpPr txBox="1"/>
              <p:nvPr/>
            </p:nvSpPr>
            <p:spPr>
              <a:xfrm>
                <a:off x="112041" y="1140149"/>
                <a:ext cx="1293555" cy="226986"/>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lvl1pPr algn="ctr">
                  <a:defRPr sz="1000" b="1"/>
                </a:lvl1pPr>
              </a:lstStyle>
              <a:p>
                <a:r>
                  <a:t>Business Logic</a:t>
                </a:r>
              </a:p>
            </p:txBody>
          </p:sp>
          <p:grpSp>
            <p:nvGrpSpPr>
              <p:cNvPr id="3065" name="Group 233"/>
              <p:cNvGrpSpPr/>
              <p:nvPr/>
            </p:nvGrpSpPr>
            <p:grpSpPr>
              <a:xfrm>
                <a:off x="134933" y="48435"/>
                <a:ext cx="865404" cy="418096"/>
                <a:chOff x="0" y="0"/>
                <a:chExt cx="865402" cy="418094"/>
              </a:xfrm>
            </p:grpSpPr>
            <p:sp>
              <p:nvSpPr>
                <p:cNvPr id="3063" name="Rounded Rectangle 225"/>
                <p:cNvSpPr/>
                <p:nvPr/>
              </p:nvSpPr>
              <p:spPr>
                <a:xfrm>
                  <a:off x="24692" y="13422"/>
                  <a:ext cx="804157" cy="404674"/>
                </a:xfrm>
                <a:prstGeom prst="roundRect">
                  <a:avLst>
                    <a:gd name="adj" fmla="val 16667"/>
                  </a:avLst>
                </a:prstGeom>
                <a:solidFill>
                  <a:srgbClr val="FFFFFF"/>
                </a:solidFill>
                <a:ln w="25400" cap="flat">
                  <a:solidFill>
                    <a:srgbClr val="003BC9"/>
                  </a:solidFill>
                  <a:prstDash val="solid"/>
                  <a:round/>
                </a:ln>
                <a:effectLst/>
              </p:spPr>
              <p:txBody>
                <a:bodyPr wrap="square" lIns="45719" tIns="45719" rIns="45719" bIns="45719" numCol="1" anchor="ctr">
                  <a:noAutofit/>
                </a:bodyPr>
                <a:lstStyle/>
                <a:p>
                  <a:pPr algn="ctr">
                    <a:defRPr sz="2800">
                      <a:solidFill>
                        <a:srgbClr val="FFFFFF"/>
                      </a:solidFill>
                    </a:defRPr>
                  </a:pPr>
                  <a:endParaRPr/>
                </a:p>
              </p:txBody>
            </p:sp>
            <p:sp>
              <p:nvSpPr>
                <p:cNvPr id="3064" name="Rectangle 226"/>
                <p:cNvSpPr txBox="1"/>
                <p:nvPr/>
              </p:nvSpPr>
              <p:spPr>
                <a:xfrm>
                  <a:off x="0" y="0"/>
                  <a:ext cx="865403" cy="366686"/>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lvl1pPr algn="ctr">
                    <a:defRPr sz="1000"/>
                  </a:lvl1pPr>
                </a:lstStyle>
                <a:p>
                  <a:r>
                    <a:t>REST Interface</a:t>
                  </a:r>
                </a:p>
              </p:txBody>
            </p:sp>
          </p:grpSp>
          <p:grpSp>
            <p:nvGrpSpPr>
              <p:cNvPr id="3068" name="Group 234"/>
              <p:cNvGrpSpPr/>
              <p:nvPr/>
            </p:nvGrpSpPr>
            <p:grpSpPr>
              <a:xfrm>
                <a:off x="323400" y="416825"/>
                <a:ext cx="1082196" cy="248457"/>
                <a:chOff x="0" y="0"/>
                <a:chExt cx="1082194" cy="248455"/>
              </a:xfrm>
            </p:grpSpPr>
            <p:sp>
              <p:nvSpPr>
                <p:cNvPr id="3066" name="Rounded Rectangle 14"/>
                <p:cNvSpPr/>
                <p:nvPr/>
              </p:nvSpPr>
              <p:spPr>
                <a:xfrm>
                  <a:off x="26440" y="8613"/>
                  <a:ext cx="1001044" cy="239843"/>
                </a:xfrm>
                <a:prstGeom prst="roundRect">
                  <a:avLst>
                    <a:gd name="adj" fmla="val 16667"/>
                  </a:avLst>
                </a:prstGeom>
                <a:solidFill>
                  <a:srgbClr val="FFFFFF"/>
                </a:solidFill>
                <a:ln w="25400" cap="flat">
                  <a:solidFill>
                    <a:srgbClr val="003BC9"/>
                  </a:solidFill>
                  <a:prstDash val="solid"/>
                  <a:round/>
                </a:ln>
                <a:effectLst/>
              </p:spPr>
              <p:txBody>
                <a:bodyPr wrap="square" lIns="45719" tIns="45719" rIns="45719" bIns="45719" numCol="1" anchor="ctr">
                  <a:noAutofit/>
                </a:bodyPr>
                <a:lstStyle/>
                <a:p>
                  <a:pPr algn="ctr">
                    <a:defRPr sz="2800">
                      <a:solidFill>
                        <a:srgbClr val="FFFFFF"/>
                      </a:solidFill>
                    </a:defRPr>
                  </a:pPr>
                  <a:endParaRPr/>
                </a:p>
              </p:txBody>
            </p:sp>
            <p:sp>
              <p:nvSpPr>
                <p:cNvPr id="3067" name="Rectangle 7"/>
                <p:cNvSpPr txBox="1"/>
                <p:nvPr/>
              </p:nvSpPr>
              <p:spPr>
                <a:xfrm>
                  <a:off x="0" y="0"/>
                  <a:ext cx="1082195" cy="226986"/>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lvl1pPr algn="ctr">
                    <a:defRPr sz="1000"/>
                  </a:lvl1pPr>
                </a:lstStyle>
                <a:p>
                  <a:r>
                    <a:t>Business App</a:t>
                  </a:r>
                </a:p>
              </p:txBody>
            </p:sp>
          </p:grpSp>
          <p:grpSp>
            <p:nvGrpSpPr>
              <p:cNvPr id="3071" name="Group 171"/>
              <p:cNvGrpSpPr/>
              <p:nvPr/>
            </p:nvGrpSpPr>
            <p:grpSpPr>
              <a:xfrm>
                <a:off x="115954" y="640402"/>
                <a:ext cx="1010531" cy="441971"/>
                <a:chOff x="0" y="0"/>
                <a:chExt cx="1010529" cy="441970"/>
              </a:xfrm>
            </p:grpSpPr>
            <p:sp>
              <p:nvSpPr>
                <p:cNvPr id="3069" name="Rounded Rectangle 175"/>
                <p:cNvSpPr/>
                <p:nvPr/>
              </p:nvSpPr>
              <p:spPr>
                <a:xfrm>
                  <a:off x="0" y="0"/>
                  <a:ext cx="1010530" cy="441971"/>
                </a:xfrm>
                <a:prstGeom prst="roundRect">
                  <a:avLst>
                    <a:gd name="adj" fmla="val 16667"/>
                  </a:avLst>
                </a:prstGeom>
                <a:solidFill>
                  <a:srgbClr val="FFFFFF"/>
                </a:solidFill>
                <a:ln w="25400" cap="flat">
                  <a:solidFill>
                    <a:srgbClr val="003BC9"/>
                  </a:solidFill>
                  <a:prstDash val="solid"/>
                  <a:round/>
                </a:ln>
                <a:effectLst/>
              </p:spPr>
              <p:txBody>
                <a:bodyPr wrap="square" lIns="45719" tIns="45719" rIns="45719" bIns="45719" numCol="1" anchor="ctr">
                  <a:noAutofit/>
                </a:bodyPr>
                <a:lstStyle/>
                <a:p>
                  <a:pPr algn="ctr">
                    <a:defRPr sz="2800">
                      <a:solidFill>
                        <a:srgbClr val="FFFFFF"/>
                      </a:solidFill>
                    </a:defRPr>
                  </a:pPr>
                  <a:endParaRPr/>
                </a:p>
              </p:txBody>
            </p:sp>
            <p:sp>
              <p:nvSpPr>
                <p:cNvPr id="3070" name="Rectangle 173"/>
                <p:cNvSpPr txBox="1"/>
                <p:nvPr/>
              </p:nvSpPr>
              <p:spPr>
                <a:xfrm>
                  <a:off x="85311" y="14804"/>
                  <a:ext cx="856728" cy="366686"/>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lvl1pPr algn="ctr">
                    <a:defRPr sz="1000"/>
                  </a:lvl1pPr>
                </a:lstStyle>
                <a:p>
                  <a:r>
                    <a:t>Integration Logic</a:t>
                  </a:r>
                </a:p>
              </p:txBody>
            </p:sp>
          </p:grpSp>
        </p:gr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9" presetClass="entr" fill="hold" grpId="1" nodeType="clickEffect">
                                  <p:stCondLst>
                                    <p:cond delay="0"/>
                                  </p:stCondLst>
                                  <p:iterate>
                                    <p:tmAbs val="0"/>
                                  </p:iterate>
                                  <p:childTnLst>
                                    <p:set>
                                      <p:cBhvr>
                                        <p:cTn id="6" fill="hold"/>
                                        <p:tgtEl>
                                          <p:spTgt spid="3073"/>
                                        </p:tgtEl>
                                        <p:attrNameLst>
                                          <p:attrName>style.visibility</p:attrName>
                                        </p:attrNameLst>
                                      </p:cBhvr>
                                      <p:to>
                                        <p:strVal val="visible"/>
                                      </p:to>
                                    </p:set>
                                    <p:animEffect transition="in" filter="dissolve">
                                      <p:cBhvr>
                                        <p:cTn id="7" dur="500"/>
                                        <p:tgtEl>
                                          <p:spTgt spid="307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fill="hold" grpId="2" nodeType="clickEffect">
                                  <p:stCondLst>
                                    <p:cond delay="0"/>
                                  </p:stCondLst>
                                  <p:iterate>
                                    <p:tmAbs val="0"/>
                                  </p:iterate>
                                  <p:childTnLst>
                                    <p:set>
                                      <p:cBhvr>
                                        <p:cTn id="11" fill="hold"/>
                                        <p:tgtEl>
                                          <p:spTgt spid="2960"/>
                                        </p:tgtEl>
                                        <p:attrNameLst>
                                          <p:attrName>style.visibility</p:attrName>
                                        </p:attrNameLst>
                                      </p:cBhvr>
                                      <p:to>
                                        <p:strVal val="visible"/>
                                      </p:to>
                                    </p:set>
                                    <p:animEffect transition="in" filter="dissolve">
                                      <p:cBhvr>
                                        <p:cTn id="12" dur="500"/>
                                        <p:tgtEl>
                                          <p:spTgt spid="2960"/>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fill="hold" grpId="3" nodeType="clickEffect">
                                  <p:stCondLst>
                                    <p:cond delay="0"/>
                                  </p:stCondLst>
                                  <p:iterate>
                                    <p:tmAbs val="0"/>
                                  </p:iterate>
                                  <p:childTnLst>
                                    <p:set>
                                      <p:cBhvr>
                                        <p:cTn id="16" fill="hold"/>
                                        <p:tgtEl>
                                          <p:spTgt spid="3003"/>
                                        </p:tgtEl>
                                        <p:attrNameLst>
                                          <p:attrName>style.visibility</p:attrName>
                                        </p:attrNameLst>
                                      </p:cBhvr>
                                      <p:to>
                                        <p:strVal val="visible"/>
                                      </p:to>
                                    </p:set>
                                    <p:animEffect transition="in" filter="dissolve">
                                      <p:cBhvr>
                                        <p:cTn id="17" dur="500"/>
                                        <p:tgtEl>
                                          <p:spTgt spid="3003"/>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fill="hold" grpId="4" nodeType="clickEffect">
                                  <p:stCondLst>
                                    <p:cond delay="0"/>
                                  </p:stCondLst>
                                  <p:iterate>
                                    <p:tmAbs val="0"/>
                                  </p:iterate>
                                  <p:childTnLst>
                                    <p:set>
                                      <p:cBhvr>
                                        <p:cTn id="21" fill="hold"/>
                                        <p:tgtEl>
                                          <p:spTgt spid="3009"/>
                                        </p:tgtEl>
                                        <p:attrNameLst>
                                          <p:attrName>style.visibility</p:attrName>
                                        </p:attrNameLst>
                                      </p:cBhvr>
                                      <p:to>
                                        <p:strVal val="visible"/>
                                      </p:to>
                                    </p:set>
                                    <p:animEffect transition="in" filter="dissolve">
                                      <p:cBhvr>
                                        <p:cTn id="22" dur="500"/>
                                        <p:tgtEl>
                                          <p:spTgt spid="3009"/>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fill="hold" grpId="5" nodeType="clickEffect">
                                  <p:stCondLst>
                                    <p:cond delay="0"/>
                                  </p:stCondLst>
                                  <p:iterate>
                                    <p:tmAbs val="0"/>
                                  </p:iterate>
                                  <p:childTnLst>
                                    <p:set>
                                      <p:cBhvr>
                                        <p:cTn id="26" fill="hold"/>
                                        <p:tgtEl>
                                          <p:spTgt spid="3033"/>
                                        </p:tgtEl>
                                        <p:attrNameLst>
                                          <p:attrName>style.visibility</p:attrName>
                                        </p:attrNameLst>
                                      </p:cBhvr>
                                      <p:to>
                                        <p:strVal val="visible"/>
                                      </p:to>
                                    </p:set>
                                    <p:animEffect transition="in" filter="dissolve">
                                      <p:cBhvr>
                                        <p:cTn id="27" dur="500"/>
                                        <p:tgtEl>
                                          <p:spTgt spid="30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60" grpId="2" animBg="1" advAuto="0"/>
      <p:bldP spid="3003" grpId="3" animBg="1" advAuto="0"/>
      <p:bldP spid="3009" grpId="4" animBg="1" advAuto="0"/>
      <p:bldP spid="3033" grpId="5" animBg="1" advAuto="0"/>
      <p:bldP spid="3073" grpId="1" animBg="1" advAuto="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9"/>
          <p:cNvSpPr txBox="1">
            <a:spLocks noGrp="1"/>
          </p:cNvSpPr>
          <p:nvPr>
            <p:ph type="sldNum" sz="quarter" idx="2"/>
          </p:nvPr>
        </p:nvSpPr>
        <p:spPr>
          <a:xfrm>
            <a:off x="8859737" y="4920491"/>
            <a:ext cx="231277" cy="214702"/>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17</a:t>
            </a:fld>
            <a:endParaRPr/>
          </a:p>
        </p:txBody>
      </p:sp>
      <p:sp>
        <p:nvSpPr>
          <p:cNvPr id="3078" name="Rounded Rectangle 199"/>
          <p:cNvSpPr/>
          <p:nvPr/>
        </p:nvSpPr>
        <p:spPr>
          <a:xfrm>
            <a:off x="4074255" y="2039686"/>
            <a:ext cx="1455233" cy="1693455"/>
          </a:xfrm>
          <a:prstGeom prst="roundRect">
            <a:avLst>
              <a:gd name="adj" fmla="val 16667"/>
            </a:avLst>
          </a:prstGeom>
          <a:solidFill>
            <a:srgbClr val="FFFFFF"/>
          </a:solidFill>
          <a:ln w="25400">
            <a:solidFill>
              <a:srgbClr val="003BC9"/>
            </a:solidFill>
          </a:ln>
        </p:spPr>
        <p:txBody>
          <a:bodyPr lIns="45719" rIns="45719" anchor="ctr"/>
          <a:lstStyle/>
          <a:p>
            <a:pPr algn="ctr">
              <a:defRPr sz="2800">
                <a:solidFill>
                  <a:srgbClr val="FFFFFF"/>
                </a:solidFill>
              </a:defRPr>
            </a:pPr>
            <a:endParaRPr/>
          </a:p>
        </p:txBody>
      </p:sp>
      <p:grpSp>
        <p:nvGrpSpPr>
          <p:cNvPr id="3094" name="Group 35"/>
          <p:cNvGrpSpPr/>
          <p:nvPr/>
        </p:nvGrpSpPr>
        <p:grpSpPr>
          <a:xfrm>
            <a:off x="8124793" y="2641128"/>
            <a:ext cx="604403" cy="496879"/>
            <a:chOff x="0" y="0"/>
            <a:chExt cx="604402" cy="496878"/>
          </a:xfrm>
        </p:grpSpPr>
        <p:sp>
          <p:nvSpPr>
            <p:cNvPr id="3079" name="Rectangle 16"/>
            <p:cNvSpPr/>
            <p:nvPr/>
          </p:nvSpPr>
          <p:spPr>
            <a:xfrm>
              <a:off x="-1" y="-1"/>
              <a:ext cx="604404" cy="496880"/>
            </a:xfrm>
            <a:prstGeom prst="rect">
              <a:avLst/>
            </a:prstGeom>
            <a:noFill/>
            <a:ln w="25400" cap="flat">
              <a:solidFill>
                <a:srgbClr val="003BC9"/>
              </a:solidFill>
              <a:prstDash val="solid"/>
              <a:round/>
            </a:ln>
            <a:effectLst/>
          </p:spPr>
          <p:txBody>
            <a:bodyPr wrap="square" lIns="45719" tIns="45719" rIns="45719" bIns="45719" numCol="1" anchor="ctr">
              <a:noAutofit/>
            </a:bodyPr>
            <a:lstStyle/>
            <a:p>
              <a:pPr algn="ctr" defTabSz="685800">
                <a:defRPr>
                  <a:solidFill>
                    <a:srgbClr val="FFFFFF"/>
                  </a:solidFill>
                </a:defRPr>
              </a:pPr>
              <a:endParaRPr/>
            </a:p>
          </p:txBody>
        </p:sp>
        <p:sp>
          <p:nvSpPr>
            <p:cNvPr id="3080" name="Straight Connector 2"/>
            <p:cNvSpPr/>
            <p:nvPr/>
          </p:nvSpPr>
          <p:spPr>
            <a:xfrm>
              <a:off x="99033" y="121221"/>
              <a:ext cx="421647" cy="1"/>
            </a:xfrm>
            <a:prstGeom prst="line">
              <a:avLst/>
            </a:prstGeom>
            <a:noFill/>
            <a:ln w="12700" cap="flat">
              <a:solidFill>
                <a:srgbClr val="003BC9"/>
              </a:solidFill>
              <a:prstDash val="solid"/>
              <a:round/>
            </a:ln>
            <a:effectLst/>
          </p:spPr>
          <p:txBody>
            <a:bodyPr wrap="square" lIns="45719" tIns="45719" rIns="45719" bIns="45719" numCol="1" anchor="t">
              <a:noAutofit/>
            </a:bodyPr>
            <a:lstStyle/>
            <a:p>
              <a:endParaRPr/>
            </a:p>
          </p:txBody>
        </p:sp>
        <p:sp>
          <p:nvSpPr>
            <p:cNvPr id="3081" name="Straight Connector 17"/>
            <p:cNvSpPr/>
            <p:nvPr/>
          </p:nvSpPr>
          <p:spPr>
            <a:xfrm flipV="1">
              <a:off x="99033" y="29011"/>
              <a:ext cx="1" cy="47861"/>
            </a:xfrm>
            <a:prstGeom prst="line">
              <a:avLst/>
            </a:prstGeom>
            <a:noFill/>
            <a:ln w="12700" cap="flat">
              <a:solidFill>
                <a:srgbClr val="003BC9"/>
              </a:solidFill>
              <a:prstDash val="solid"/>
              <a:round/>
            </a:ln>
            <a:effectLst/>
          </p:spPr>
          <p:txBody>
            <a:bodyPr wrap="square" lIns="45719" tIns="45719" rIns="45719" bIns="45719" numCol="1" anchor="t">
              <a:noAutofit/>
            </a:bodyPr>
            <a:lstStyle/>
            <a:p>
              <a:endParaRPr/>
            </a:p>
          </p:txBody>
        </p:sp>
        <p:sp>
          <p:nvSpPr>
            <p:cNvPr id="3082" name="Straight Connector 18"/>
            <p:cNvSpPr/>
            <p:nvPr/>
          </p:nvSpPr>
          <p:spPr>
            <a:xfrm flipV="1">
              <a:off x="142295" y="29011"/>
              <a:ext cx="1" cy="47861"/>
            </a:xfrm>
            <a:prstGeom prst="line">
              <a:avLst/>
            </a:prstGeom>
            <a:noFill/>
            <a:ln w="12700" cap="flat">
              <a:solidFill>
                <a:srgbClr val="003BC9"/>
              </a:solidFill>
              <a:prstDash val="solid"/>
              <a:round/>
            </a:ln>
            <a:effectLst/>
          </p:spPr>
          <p:txBody>
            <a:bodyPr wrap="square" lIns="45719" tIns="45719" rIns="45719" bIns="45719" numCol="1" anchor="t">
              <a:noAutofit/>
            </a:bodyPr>
            <a:lstStyle/>
            <a:p>
              <a:endParaRPr/>
            </a:p>
          </p:txBody>
        </p:sp>
        <p:sp>
          <p:nvSpPr>
            <p:cNvPr id="3083" name="Straight Connector 19"/>
            <p:cNvSpPr/>
            <p:nvPr/>
          </p:nvSpPr>
          <p:spPr>
            <a:xfrm flipH="1" flipV="1">
              <a:off x="142295" y="26042"/>
              <a:ext cx="46227" cy="50830"/>
            </a:xfrm>
            <a:prstGeom prst="line">
              <a:avLst/>
            </a:prstGeom>
            <a:noFill/>
            <a:ln w="12700" cap="flat">
              <a:solidFill>
                <a:srgbClr val="003BC9"/>
              </a:solidFill>
              <a:prstDash val="solid"/>
              <a:round/>
            </a:ln>
            <a:effectLst/>
          </p:spPr>
          <p:txBody>
            <a:bodyPr wrap="square" lIns="45719" tIns="45719" rIns="45719" bIns="45719" numCol="1" anchor="t">
              <a:noAutofit/>
            </a:bodyPr>
            <a:lstStyle/>
            <a:p>
              <a:endParaRPr/>
            </a:p>
          </p:txBody>
        </p:sp>
        <p:sp>
          <p:nvSpPr>
            <p:cNvPr id="3084" name="Straight Connector 21"/>
            <p:cNvSpPr/>
            <p:nvPr/>
          </p:nvSpPr>
          <p:spPr>
            <a:xfrm flipV="1">
              <a:off x="214248" y="35681"/>
              <a:ext cx="51171" cy="41191"/>
            </a:xfrm>
            <a:prstGeom prst="line">
              <a:avLst/>
            </a:prstGeom>
            <a:noFill/>
            <a:ln w="12700" cap="flat">
              <a:solidFill>
                <a:srgbClr val="003BC9"/>
              </a:solidFill>
              <a:prstDash val="solid"/>
              <a:round/>
            </a:ln>
            <a:effectLst/>
          </p:spPr>
          <p:txBody>
            <a:bodyPr wrap="square" lIns="45719" tIns="45719" rIns="45719" bIns="45719" numCol="1" anchor="t">
              <a:noAutofit/>
            </a:bodyPr>
            <a:lstStyle/>
            <a:p>
              <a:endParaRPr/>
            </a:p>
          </p:txBody>
        </p:sp>
        <p:sp>
          <p:nvSpPr>
            <p:cNvPr id="3085" name="Straight Connector 23"/>
            <p:cNvSpPr/>
            <p:nvPr/>
          </p:nvSpPr>
          <p:spPr>
            <a:xfrm flipV="1">
              <a:off x="303696" y="29011"/>
              <a:ext cx="1" cy="47861"/>
            </a:xfrm>
            <a:prstGeom prst="line">
              <a:avLst/>
            </a:prstGeom>
            <a:noFill/>
            <a:ln w="12700" cap="flat">
              <a:solidFill>
                <a:srgbClr val="003BC9"/>
              </a:solidFill>
              <a:prstDash val="solid"/>
              <a:round/>
            </a:ln>
            <a:effectLst/>
          </p:spPr>
          <p:txBody>
            <a:bodyPr wrap="square" lIns="45719" tIns="45719" rIns="45719" bIns="45719" numCol="1" anchor="t">
              <a:noAutofit/>
            </a:bodyPr>
            <a:lstStyle/>
            <a:p>
              <a:endParaRPr/>
            </a:p>
          </p:txBody>
        </p:sp>
        <p:sp>
          <p:nvSpPr>
            <p:cNvPr id="3086" name="Straight Connector 24"/>
            <p:cNvSpPr/>
            <p:nvPr/>
          </p:nvSpPr>
          <p:spPr>
            <a:xfrm flipH="1" flipV="1">
              <a:off x="340394" y="43571"/>
              <a:ext cx="51171" cy="33301"/>
            </a:xfrm>
            <a:prstGeom prst="line">
              <a:avLst/>
            </a:prstGeom>
            <a:noFill/>
            <a:ln w="12700" cap="flat">
              <a:solidFill>
                <a:srgbClr val="003BC9"/>
              </a:solidFill>
              <a:prstDash val="solid"/>
              <a:round/>
            </a:ln>
            <a:effectLst/>
          </p:spPr>
          <p:txBody>
            <a:bodyPr wrap="square" lIns="45719" tIns="45719" rIns="45719" bIns="45719" numCol="1" anchor="t">
              <a:noAutofit/>
            </a:bodyPr>
            <a:lstStyle/>
            <a:p>
              <a:endParaRPr/>
            </a:p>
          </p:txBody>
        </p:sp>
        <p:sp>
          <p:nvSpPr>
            <p:cNvPr id="3087" name="Straight Connector 26"/>
            <p:cNvSpPr/>
            <p:nvPr/>
          </p:nvSpPr>
          <p:spPr>
            <a:xfrm flipV="1">
              <a:off x="394212" y="29011"/>
              <a:ext cx="1" cy="47861"/>
            </a:xfrm>
            <a:prstGeom prst="line">
              <a:avLst/>
            </a:prstGeom>
            <a:noFill/>
            <a:ln w="12700" cap="flat">
              <a:solidFill>
                <a:srgbClr val="003BC9"/>
              </a:solidFill>
              <a:prstDash val="solid"/>
              <a:round/>
            </a:ln>
            <a:effectLst/>
          </p:spPr>
          <p:txBody>
            <a:bodyPr wrap="square" lIns="45719" tIns="45719" rIns="45719" bIns="45719" numCol="1" anchor="t">
              <a:noAutofit/>
            </a:bodyPr>
            <a:lstStyle/>
            <a:p>
              <a:endParaRPr/>
            </a:p>
          </p:txBody>
        </p:sp>
        <p:sp>
          <p:nvSpPr>
            <p:cNvPr id="3088" name="Straight Connector 27"/>
            <p:cNvSpPr/>
            <p:nvPr/>
          </p:nvSpPr>
          <p:spPr>
            <a:xfrm flipV="1">
              <a:off x="472986" y="29011"/>
              <a:ext cx="47694" cy="47861"/>
            </a:xfrm>
            <a:prstGeom prst="line">
              <a:avLst/>
            </a:prstGeom>
            <a:noFill/>
            <a:ln w="12700" cap="flat">
              <a:solidFill>
                <a:srgbClr val="003BC9"/>
              </a:solidFill>
              <a:prstDash val="solid"/>
              <a:round/>
            </a:ln>
            <a:effectLst/>
          </p:spPr>
          <p:txBody>
            <a:bodyPr wrap="square" lIns="45719" tIns="45719" rIns="45719" bIns="45719" numCol="1" anchor="t">
              <a:noAutofit/>
            </a:bodyPr>
            <a:lstStyle/>
            <a:p>
              <a:endParaRPr/>
            </a:p>
          </p:txBody>
        </p:sp>
        <p:sp>
          <p:nvSpPr>
            <p:cNvPr id="3089" name="Straight Connector 29"/>
            <p:cNvSpPr/>
            <p:nvPr/>
          </p:nvSpPr>
          <p:spPr>
            <a:xfrm flipH="1" flipV="1">
              <a:off x="471821" y="43571"/>
              <a:ext cx="51171" cy="33301"/>
            </a:xfrm>
            <a:prstGeom prst="line">
              <a:avLst/>
            </a:prstGeom>
            <a:noFill/>
            <a:ln w="12700" cap="flat">
              <a:solidFill>
                <a:srgbClr val="003BC9"/>
              </a:solidFill>
              <a:prstDash val="solid"/>
              <a:round/>
            </a:ln>
            <a:effectLst/>
          </p:spPr>
          <p:txBody>
            <a:bodyPr wrap="square" lIns="45719" tIns="45719" rIns="45719" bIns="45719" numCol="1" anchor="t">
              <a:noAutofit/>
            </a:bodyPr>
            <a:lstStyle/>
            <a:p>
              <a:endParaRPr/>
            </a:p>
          </p:txBody>
        </p:sp>
        <p:sp>
          <p:nvSpPr>
            <p:cNvPr id="3090" name="Straight Connector 31"/>
            <p:cNvSpPr/>
            <p:nvPr/>
          </p:nvSpPr>
          <p:spPr>
            <a:xfrm flipV="1">
              <a:off x="433872" y="29011"/>
              <a:ext cx="1" cy="47861"/>
            </a:xfrm>
            <a:prstGeom prst="line">
              <a:avLst/>
            </a:prstGeom>
            <a:noFill/>
            <a:ln w="12700" cap="flat">
              <a:solidFill>
                <a:srgbClr val="003BC9"/>
              </a:solidFill>
              <a:prstDash val="solid"/>
              <a:round/>
            </a:ln>
            <a:effectLst/>
          </p:spPr>
          <p:txBody>
            <a:bodyPr wrap="square" lIns="45719" tIns="45719" rIns="45719" bIns="45719" numCol="1" anchor="t">
              <a:noAutofit/>
            </a:bodyPr>
            <a:lstStyle/>
            <a:p>
              <a:endParaRPr/>
            </a:p>
          </p:txBody>
        </p:sp>
        <p:sp>
          <p:nvSpPr>
            <p:cNvPr id="3091" name="Straight Connector 32"/>
            <p:cNvSpPr/>
            <p:nvPr/>
          </p:nvSpPr>
          <p:spPr>
            <a:xfrm>
              <a:off x="99033" y="162375"/>
              <a:ext cx="421647" cy="1"/>
            </a:xfrm>
            <a:prstGeom prst="line">
              <a:avLst/>
            </a:prstGeom>
            <a:noFill/>
            <a:ln w="12700" cap="flat">
              <a:solidFill>
                <a:srgbClr val="003BC9"/>
              </a:solidFill>
              <a:prstDash val="solid"/>
              <a:round/>
            </a:ln>
            <a:effectLst/>
          </p:spPr>
          <p:txBody>
            <a:bodyPr wrap="square" lIns="45719" tIns="45719" rIns="45719" bIns="45719" numCol="1" anchor="t">
              <a:noAutofit/>
            </a:bodyPr>
            <a:lstStyle/>
            <a:p>
              <a:endParaRPr/>
            </a:p>
          </p:txBody>
        </p:sp>
        <p:sp>
          <p:nvSpPr>
            <p:cNvPr id="3092" name="Straight Connector 33"/>
            <p:cNvSpPr/>
            <p:nvPr/>
          </p:nvSpPr>
          <p:spPr>
            <a:xfrm>
              <a:off x="99033" y="205649"/>
              <a:ext cx="421647" cy="1"/>
            </a:xfrm>
            <a:prstGeom prst="line">
              <a:avLst/>
            </a:prstGeom>
            <a:noFill/>
            <a:ln w="12700" cap="flat">
              <a:solidFill>
                <a:srgbClr val="003BC9"/>
              </a:solidFill>
              <a:prstDash val="solid"/>
              <a:round/>
            </a:ln>
            <a:effectLst/>
          </p:spPr>
          <p:txBody>
            <a:bodyPr wrap="square" lIns="45719" tIns="45719" rIns="45719" bIns="45719" numCol="1" anchor="t">
              <a:noAutofit/>
            </a:bodyPr>
            <a:lstStyle/>
            <a:p>
              <a:endParaRPr/>
            </a:p>
          </p:txBody>
        </p:sp>
        <p:sp>
          <p:nvSpPr>
            <p:cNvPr id="3093" name="Straight Connector 34"/>
            <p:cNvSpPr/>
            <p:nvPr/>
          </p:nvSpPr>
          <p:spPr>
            <a:xfrm>
              <a:off x="99033" y="245017"/>
              <a:ext cx="421647" cy="1"/>
            </a:xfrm>
            <a:prstGeom prst="line">
              <a:avLst/>
            </a:prstGeom>
            <a:noFill/>
            <a:ln w="12700" cap="flat">
              <a:solidFill>
                <a:srgbClr val="003BC9"/>
              </a:solidFill>
              <a:prstDash val="solid"/>
              <a:round/>
            </a:ln>
            <a:effectLst/>
          </p:spPr>
          <p:txBody>
            <a:bodyPr wrap="square" lIns="45719" tIns="45719" rIns="45719" bIns="45719" numCol="1" anchor="t">
              <a:noAutofit/>
            </a:bodyPr>
            <a:lstStyle/>
            <a:p>
              <a:endParaRPr/>
            </a:p>
          </p:txBody>
        </p:sp>
      </p:grpSp>
      <p:sp>
        <p:nvSpPr>
          <p:cNvPr id="3095" name="Rectangle 36"/>
          <p:cNvSpPr txBox="1"/>
          <p:nvPr/>
        </p:nvSpPr>
        <p:spPr>
          <a:xfrm>
            <a:off x="8021498" y="3210197"/>
            <a:ext cx="868164" cy="925486"/>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algn="ctr">
              <a:defRPr sz="1000"/>
            </a:pPr>
            <a:r>
              <a:t>Vehicle </a:t>
            </a:r>
            <a:r>
              <a:rPr b="1"/>
              <a:t>Registry</a:t>
            </a:r>
          </a:p>
          <a:p>
            <a:pPr algn="ctr">
              <a:defRPr sz="1000"/>
            </a:pPr>
            <a:endParaRPr b="1"/>
          </a:p>
          <a:p>
            <a:pPr algn="ctr">
              <a:defRPr sz="1000"/>
            </a:pPr>
            <a:r>
              <a:t>Vehicle Listing </a:t>
            </a:r>
            <a:r>
              <a:rPr b="1"/>
              <a:t>Registry</a:t>
            </a:r>
          </a:p>
        </p:txBody>
      </p:sp>
      <p:sp>
        <p:nvSpPr>
          <p:cNvPr id="3096" name="Rectangle 40"/>
          <p:cNvSpPr txBox="1"/>
          <p:nvPr/>
        </p:nvSpPr>
        <p:spPr>
          <a:xfrm>
            <a:off x="2451637" y="3138006"/>
            <a:ext cx="1058482" cy="264256"/>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ctr">
              <a:defRPr sz="1200" b="1">
                <a:solidFill>
                  <a:srgbClr val="FF0000"/>
                </a:solidFill>
              </a:defRPr>
            </a:lvl1pPr>
          </a:lstStyle>
          <a:p>
            <a:r>
              <a:t>Auctioneer</a:t>
            </a:r>
          </a:p>
        </p:txBody>
      </p:sp>
      <p:sp>
        <p:nvSpPr>
          <p:cNvPr id="3238" name="Straight Arrow Connector 57"/>
          <p:cNvSpPr/>
          <p:nvPr/>
        </p:nvSpPr>
        <p:spPr>
          <a:xfrm>
            <a:off x="4802051" y="1826342"/>
            <a:ext cx="43" cy="200645"/>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21600"/>
                </a:lnTo>
              </a:path>
            </a:pathLst>
          </a:custGeom>
          <a:ln w="6350">
            <a:solidFill>
              <a:srgbClr val="001D65"/>
            </a:solidFill>
            <a:tailEnd type="triangle"/>
          </a:ln>
        </p:spPr>
        <p:txBody>
          <a:bodyPr/>
          <a:lstStyle/>
          <a:p>
            <a:endParaRPr/>
          </a:p>
        </p:txBody>
      </p:sp>
      <p:sp>
        <p:nvSpPr>
          <p:cNvPr id="3098" name="Rectangle 58"/>
          <p:cNvSpPr txBox="1"/>
          <p:nvPr/>
        </p:nvSpPr>
        <p:spPr>
          <a:xfrm>
            <a:off x="4069572" y="1772612"/>
            <a:ext cx="732419" cy="226987"/>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ctr">
              <a:defRPr sz="1000" i="1"/>
            </a:lvl1pPr>
          </a:lstStyle>
          <a:p>
            <a:r>
              <a:t>develops</a:t>
            </a:r>
          </a:p>
        </p:txBody>
      </p:sp>
      <p:sp>
        <p:nvSpPr>
          <p:cNvPr id="3099" name="Rectangle 59"/>
          <p:cNvSpPr txBox="1"/>
          <p:nvPr/>
        </p:nvSpPr>
        <p:spPr>
          <a:xfrm>
            <a:off x="3485293" y="2578075"/>
            <a:ext cx="506646" cy="226987"/>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ctr">
              <a:defRPr sz="1000" i="1"/>
            </a:lvl1pPr>
          </a:lstStyle>
          <a:p>
            <a:r>
              <a:t>hosts</a:t>
            </a:r>
          </a:p>
        </p:txBody>
      </p:sp>
      <p:sp>
        <p:nvSpPr>
          <p:cNvPr id="3239" name="Straight Arrow Connector 60"/>
          <p:cNvSpPr/>
          <p:nvPr/>
        </p:nvSpPr>
        <p:spPr>
          <a:xfrm>
            <a:off x="3140231" y="2884978"/>
            <a:ext cx="921325" cy="79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21600"/>
                </a:lnTo>
              </a:path>
            </a:pathLst>
          </a:custGeom>
          <a:ln w="6350">
            <a:solidFill>
              <a:srgbClr val="001D65"/>
            </a:solidFill>
            <a:tailEnd type="triangle"/>
          </a:ln>
        </p:spPr>
        <p:txBody>
          <a:bodyPr/>
          <a:lstStyle/>
          <a:p>
            <a:endParaRPr/>
          </a:p>
        </p:txBody>
      </p:sp>
      <p:sp>
        <p:nvSpPr>
          <p:cNvPr id="3101" name="Rectangle 78"/>
          <p:cNvSpPr txBox="1"/>
          <p:nvPr/>
        </p:nvSpPr>
        <p:spPr>
          <a:xfrm>
            <a:off x="2585947" y="4614621"/>
            <a:ext cx="868164" cy="366686"/>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algn="ctr">
              <a:defRPr sz="1000"/>
            </a:pPr>
            <a:r>
              <a:t>Auctioneer </a:t>
            </a:r>
            <a:r>
              <a:rPr b="1"/>
              <a:t>Registry</a:t>
            </a:r>
          </a:p>
        </p:txBody>
      </p:sp>
      <p:grpSp>
        <p:nvGrpSpPr>
          <p:cNvPr id="3119" name="Group 184"/>
          <p:cNvGrpSpPr/>
          <p:nvPr/>
        </p:nvGrpSpPr>
        <p:grpSpPr>
          <a:xfrm>
            <a:off x="6102422" y="3311864"/>
            <a:ext cx="939873" cy="859812"/>
            <a:chOff x="0" y="0"/>
            <a:chExt cx="939871" cy="859811"/>
          </a:xfrm>
        </p:grpSpPr>
        <p:grpSp>
          <p:nvGrpSpPr>
            <p:cNvPr id="3117" name="Group 80"/>
            <p:cNvGrpSpPr/>
            <p:nvPr/>
          </p:nvGrpSpPr>
          <p:grpSpPr>
            <a:xfrm>
              <a:off x="167735" y="0"/>
              <a:ext cx="604402" cy="496877"/>
              <a:chOff x="0" y="0"/>
              <a:chExt cx="604400" cy="496876"/>
            </a:xfrm>
          </p:grpSpPr>
          <p:sp>
            <p:nvSpPr>
              <p:cNvPr id="3102" name="Rectangle 81"/>
              <p:cNvSpPr/>
              <p:nvPr/>
            </p:nvSpPr>
            <p:spPr>
              <a:xfrm>
                <a:off x="0" y="0"/>
                <a:ext cx="604401" cy="496877"/>
              </a:xfrm>
              <a:prstGeom prst="rect">
                <a:avLst/>
              </a:prstGeom>
              <a:noFill/>
              <a:ln w="25400" cap="flat">
                <a:solidFill>
                  <a:srgbClr val="003BC9"/>
                </a:solidFill>
                <a:prstDash val="solid"/>
                <a:round/>
              </a:ln>
              <a:effectLst/>
            </p:spPr>
            <p:txBody>
              <a:bodyPr wrap="square" lIns="45719" tIns="45719" rIns="45719" bIns="45719" numCol="1" anchor="ctr">
                <a:noAutofit/>
              </a:bodyPr>
              <a:lstStyle/>
              <a:p>
                <a:pPr algn="ctr" defTabSz="685800">
                  <a:defRPr>
                    <a:solidFill>
                      <a:srgbClr val="FFFFFF"/>
                    </a:solidFill>
                  </a:defRPr>
                </a:pPr>
                <a:endParaRPr/>
              </a:p>
            </p:txBody>
          </p:sp>
          <p:sp>
            <p:nvSpPr>
              <p:cNvPr id="3103" name="Straight Connector 82"/>
              <p:cNvSpPr/>
              <p:nvPr/>
            </p:nvSpPr>
            <p:spPr>
              <a:xfrm>
                <a:off x="97537" y="124643"/>
                <a:ext cx="421647" cy="1"/>
              </a:xfrm>
              <a:prstGeom prst="line">
                <a:avLst/>
              </a:prstGeom>
              <a:noFill/>
              <a:ln w="12700" cap="flat">
                <a:solidFill>
                  <a:srgbClr val="003BC9"/>
                </a:solidFill>
                <a:prstDash val="solid"/>
                <a:round/>
              </a:ln>
              <a:effectLst/>
            </p:spPr>
            <p:txBody>
              <a:bodyPr wrap="square" lIns="45719" tIns="45719" rIns="45719" bIns="45719" numCol="1" anchor="t">
                <a:noAutofit/>
              </a:bodyPr>
              <a:lstStyle/>
              <a:p>
                <a:endParaRPr/>
              </a:p>
            </p:txBody>
          </p:sp>
          <p:sp>
            <p:nvSpPr>
              <p:cNvPr id="3104" name="Straight Connector 83"/>
              <p:cNvSpPr/>
              <p:nvPr/>
            </p:nvSpPr>
            <p:spPr>
              <a:xfrm flipV="1">
                <a:off x="97537" y="32433"/>
                <a:ext cx="1" cy="47861"/>
              </a:xfrm>
              <a:prstGeom prst="line">
                <a:avLst/>
              </a:prstGeom>
              <a:noFill/>
              <a:ln w="12700" cap="flat">
                <a:solidFill>
                  <a:srgbClr val="003BC9"/>
                </a:solidFill>
                <a:prstDash val="solid"/>
                <a:round/>
              </a:ln>
              <a:effectLst/>
            </p:spPr>
            <p:txBody>
              <a:bodyPr wrap="square" lIns="45719" tIns="45719" rIns="45719" bIns="45719" numCol="1" anchor="t">
                <a:noAutofit/>
              </a:bodyPr>
              <a:lstStyle/>
              <a:p>
                <a:endParaRPr/>
              </a:p>
            </p:txBody>
          </p:sp>
          <p:sp>
            <p:nvSpPr>
              <p:cNvPr id="3105" name="Straight Connector 84"/>
              <p:cNvSpPr/>
              <p:nvPr/>
            </p:nvSpPr>
            <p:spPr>
              <a:xfrm flipV="1">
                <a:off x="140799" y="32433"/>
                <a:ext cx="1" cy="47861"/>
              </a:xfrm>
              <a:prstGeom prst="line">
                <a:avLst/>
              </a:prstGeom>
              <a:noFill/>
              <a:ln w="12700" cap="flat">
                <a:solidFill>
                  <a:srgbClr val="003BC9"/>
                </a:solidFill>
                <a:prstDash val="solid"/>
                <a:round/>
              </a:ln>
              <a:effectLst/>
            </p:spPr>
            <p:txBody>
              <a:bodyPr wrap="square" lIns="45719" tIns="45719" rIns="45719" bIns="45719" numCol="1" anchor="t">
                <a:noAutofit/>
              </a:bodyPr>
              <a:lstStyle/>
              <a:p>
                <a:endParaRPr/>
              </a:p>
            </p:txBody>
          </p:sp>
          <p:sp>
            <p:nvSpPr>
              <p:cNvPr id="3106" name="Straight Connector 85"/>
              <p:cNvSpPr/>
              <p:nvPr/>
            </p:nvSpPr>
            <p:spPr>
              <a:xfrm flipH="1" flipV="1">
                <a:off x="140799" y="29464"/>
                <a:ext cx="46227" cy="50830"/>
              </a:xfrm>
              <a:prstGeom prst="line">
                <a:avLst/>
              </a:prstGeom>
              <a:noFill/>
              <a:ln w="12700" cap="flat">
                <a:solidFill>
                  <a:srgbClr val="003BC9"/>
                </a:solidFill>
                <a:prstDash val="solid"/>
                <a:round/>
              </a:ln>
              <a:effectLst/>
            </p:spPr>
            <p:txBody>
              <a:bodyPr wrap="square" lIns="45719" tIns="45719" rIns="45719" bIns="45719" numCol="1" anchor="t">
                <a:noAutofit/>
              </a:bodyPr>
              <a:lstStyle/>
              <a:p>
                <a:endParaRPr/>
              </a:p>
            </p:txBody>
          </p:sp>
          <p:sp>
            <p:nvSpPr>
              <p:cNvPr id="3107" name="Straight Connector 86"/>
              <p:cNvSpPr/>
              <p:nvPr/>
            </p:nvSpPr>
            <p:spPr>
              <a:xfrm flipV="1">
                <a:off x="212752" y="39103"/>
                <a:ext cx="51171" cy="41191"/>
              </a:xfrm>
              <a:prstGeom prst="line">
                <a:avLst/>
              </a:prstGeom>
              <a:noFill/>
              <a:ln w="12700" cap="flat">
                <a:solidFill>
                  <a:srgbClr val="003BC9"/>
                </a:solidFill>
                <a:prstDash val="solid"/>
                <a:round/>
              </a:ln>
              <a:effectLst/>
            </p:spPr>
            <p:txBody>
              <a:bodyPr wrap="square" lIns="45719" tIns="45719" rIns="45719" bIns="45719" numCol="1" anchor="t">
                <a:noAutofit/>
              </a:bodyPr>
              <a:lstStyle/>
              <a:p>
                <a:endParaRPr/>
              </a:p>
            </p:txBody>
          </p:sp>
          <p:sp>
            <p:nvSpPr>
              <p:cNvPr id="3108" name="Straight Connector 87"/>
              <p:cNvSpPr/>
              <p:nvPr/>
            </p:nvSpPr>
            <p:spPr>
              <a:xfrm flipV="1">
                <a:off x="302200" y="32433"/>
                <a:ext cx="1" cy="47861"/>
              </a:xfrm>
              <a:prstGeom prst="line">
                <a:avLst/>
              </a:prstGeom>
              <a:noFill/>
              <a:ln w="12700" cap="flat">
                <a:solidFill>
                  <a:srgbClr val="003BC9"/>
                </a:solidFill>
                <a:prstDash val="solid"/>
                <a:round/>
              </a:ln>
              <a:effectLst/>
            </p:spPr>
            <p:txBody>
              <a:bodyPr wrap="square" lIns="45719" tIns="45719" rIns="45719" bIns="45719" numCol="1" anchor="t">
                <a:noAutofit/>
              </a:bodyPr>
              <a:lstStyle/>
              <a:p>
                <a:endParaRPr/>
              </a:p>
            </p:txBody>
          </p:sp>
          <p:sp>
            <p:nvSpPr>
              <p:cNvPr id="3109" name="Straight Connector 88"/>
              <p:cNvSpPr/>
              <p:nvPr/>
            </p:nvSpPr>
            <p:spPr>
              <a:xfrm flipH="1" flipV="1">
                <a:off x="338898" y="46993"/>
                <a:ext cx="51171" cy="33301"/>
              </a:xfrm>
              <a:prstGeom prst="line">
                <a:avLst/>
              </a:prstGeom>
              <a:noFill/>
              <a:ln w="12700" cap="flat">
                <a:solidFill>
                  <a:srgbClr val="003BC9"/>
                </a:solidFill>
                <a:prstDash val="solid"/>
                <a:round/>
              </a:ln>
              <a:effectLst/>
            </p:spPr>
            <p:txBody>
              <a:bodyPr wrap="square" lIns="45719" tIns="45719" rIns="45719" bIns="45719" numCol="1" anchor="t">
                <a:noAutofit/>
              </a:bodyPr>
              <a:lstStyle/>
              <a:p>
                <a:endParaRPr/>
              </a:p>
            </p:txBody>
          </p:sp>
          <p:sp>
            <p:nvSpPr>
              <p:cNvPr id="3110" name="Straight Connector 89"/>
              <p:cNvSpPr/>
              <p:nvPr/>
            </p:nvSpPr>
            <p:spPr>
              <a:xfrm flipV="1">
                <a:off x="392716" y="32433"/>
                <a:ext cx="1" cy="47861"/>
              </a:xfrm>
              <a:prstGeom prst="line">
                <a:avLst/>
              </a:prstGeom>
              <a:noFill/>
              <a:ln w="12700" cap="flat">
                <a:solidFill>
                  <a:srgbClr val="003BC9"/>
                </a:solidFill>
                <a:prstDash val="solid"/>
                <a:round/>
              </a:ln>
              <a:effectLst/>
            </p:spPr>
            <p:txBody>
              <a:bodyPr wrap="square" lIns="45719" tIns="45719" rIns="45719" bIns="45719" numCol="1" anchor="t">
                <a:noAutofit/>
              </a:bodyPr>
              <a:lstStyle/>
              <a:p>
                <a:endParaRPr/>
              </a:p>
            </p:txBody>
          </p:sp>
          <p:sp>
            <p:nvSpPr>
              <p:cNvPr id="3111" name="Straight Connector 90"/>
              <p:cNvSpPr/>
              <p:nvPr/>
            </p:nvSpPr>
            <p:spPr>
              <a:xfrm flipV="1">
                <a:off x="471490" y="32433"/>
                <a:ext cx="47694" cy="47861"/>
              </a:xfrm>
              <a:prstGeom prst="line">
                <a:avLst/>
              </a:prstGeom>
              <a:noFill/>
              <a:ln w="12700" cap="flat">
                <a:solidFill>
                  <a:srgbClr val="003BC9"/>
                </a:solidFill>
                <a:prstDash val="solid"/>
                <a:round/>
              </a:ln>
              <a:effectLst/>
            </p:spPr>
            <p:txBody>
              <a:bodyPr wrap="square" lIns="45719" tIns="45719" rIns="45719" bIns="45719" numCol="1" anchor="t">
                <a:noAutofit/>
              </a:bodyPr>
              <a:lstStyle/>
              <a:p>
                <a:endParaRPr/>
              </a:p>
            </p:txBody>
          </p:sp>
          <p:sp>
            <p:nvSpPr>
              <p:cNvPr id="3112" name="Straight Connector 91"/>
              <p:cNvSpPr/>
              <p:nvPr/>
            </p:nvSpPr>
            <p:spPr>
              <a:xfrm flipH="1" flipV="1">
                <a:off x="470325" y="46993"/>
                <a:ext cx="51171" cy="33301"/>
              </a:xfrm>
              <a:prstGeom prst="line">
                <a:avLst/>
              </a:prstGeom>
              <a:noFill/>
              <a:ln w="12700" cap="flat">
                <a:solidFill>
                  <a:srgbClr val="003BC9"/>
                </a:solidFill>
                <a:prstDash val="solid"/>
                <a:round/>
              </a:ln>
              <a:effectLst/>
            </p:spPr>
            <p:txBody>
              <a:bodyPr wrap="square" lIns="45719" tIns="45719" rIns="45719" bIns="45719" numCol="1" anchor="t">
                <a:noAutofit/>
              </a:bodyPr>
              <a:lstStyle/>
              <a:p>
                <a:endParaRPr/>
              </a:p>
            </p:txBody>
          </p:sp>
          <p:sp>
            <p:nvSpPr>
              <p:cNvPr id="3113" name="Straight Connector 92"/>
              <p:cNvSpPr/>
              <p:nvPr/>
            </p:nvSpPr>
            <p:spPr>
              <a:xfrm flipV="1">
                <a:off x="432377" y="32433"/>
                <a:ext cx="1" cy="47861"/>
              </a:xfrm>
              <a:prstGeom prst="line">
                <a:avLst/>
              </a:prstGeom>
              <a:noFill/>
              <a:ln w="12700" cap="flat">
                <a:solidFill>
                  <a:srgbClr val="003BC9"/>
                </a:solidFill>
                <a:prstDash val="solid"/>
                <a:round/>
              </a:ln>
              <a:effectLst/>
            </p:spPr>
            <p:txBody>
              <a:bodyPr wrap="square" lIns="45719" tIns="45719" rIns="45719" bIns="45719" numCol="1" anchor="t">
                <a:noAutofit/>
              </a:bodyPr>
              <a:lstStyle/>
              <a:p>
                <a:endParaRPr/>
              </a:p>
            </p:txBody>
          </p:sp>
          <p:sp>
            <p:nvSpPr>
              <p:cNvPr id="3114" name="Straight Connector 93"/>
              <p:cNvSpPr/>
              <p:nvPr/>
            </p:nvSpPr>
            <p:spPr>
              <a:xfrm>
                <a:off x="97537" y="165797"/>
                <a:ext cx="421647" cy="1"/>
              </a:xfrm>
              <a:prstGeom prst="line">
                <a:avLst/>
              </a:prstGeom>
              <a:noFill/>
              <a:ln w="12700" cap="flat">
                <a:solidFill>
                  <a:srgbClr val="003BC9"/>
                </a:solidFill>
                <a:prstDash val="solid"/>
                <a:round/>
              </a:ln>
              <a:effectLst/>
            </p:spPr>
            <p:txBody>
              <a:bodyPr wrap="square" lIns="45719" tIns="45719" rIns="45719" bIns="45719" numCol="1" anchor="t">
                <a:noAutofit/>
              </a:bodyPr>
              <a:lstStyle/>
              <a:p>
                <a:endParaRPr/>
              </a:p>
            </p:txBody>
          </p:sp>
          <p:sp>
            <p:nvSpPr>
              <p:cNvPr id="3115" name="Straight Connector 94"/>
              <p:cNvSpPr/>
              <p:nvPr/>
            </p:nvSpPr>
            <p:spPr>
              <a:xfrm>
                <a:off x="97537" y="209071"/>
                <a:ext cx="421647" cy="1"/>
              </a:xfrm>
              <a:prstGeom prst="line">
                <a:avLst/>
              </a:prstGeom>
              <a:noFill/>
              <a:ln w="12700" cap="flat">
                <a:solidFill>
                  <a:srgbClr val="003BC9"/>
                </a:solidFill>
                <a:prstDash val="solid"/>
                <a:round/>
              </a:ln>
              <a:effectLst/>
            </p:spPr>
            <p:txBody>
              <a:bodyPr wrap="square" lIns="45719" tIns="45719" rIns="45719" bIns="45719" numCol="1" anchor="t">
                <a:noAutofit/>
              </a:bodyPr>
              <a:lstStyle/>
              <a:p>
                <a:endParaRPr/>
              </a:p>
            </p:txBody>
          </p:sp>
          <p:sp>
            <p:nvSpPr>
              <p:cNvPr id="3116" name="Straight Connector 95"/>
              <p:cNvSpPr/>
              <p:nvPr/>
            </p:nvSpPr>
            <p:spPr>
              <a:xfrm>
                <a:off x="97537" y="248438"/>
                <a:ext cx="421647" cy="1"/>
              </a:xfrm>
              <a:prstGeom prst="line">
                <a:avLst/>
              </a:prstGeom>
              <a:noFill/>
              <a:ln w="12700" cap="flat">
                <a:solidFill>
                  <a:srgbClr val="003BC9"/>
                </a:solidFill>
                <a:prstDash val="solid"/>
                <a:round/>
              </a:ln>
              <a:effectLst/>
            </p:spPr>
            <p:txBody>
              <a:bodyPr wrap="square" lIns="45719" tIns="45719" rIns="45719" bIns="45719" numCol="1" anchor="t">
                <a:noAutofit/>
              </a:bodyPr>
              <a:lstStyle/>
              <a:p>
                <a:endParaRPr/>
              </a:p>
            </p:txBody>
          </p:sp>
        </p:grpSp>
        <p:sp>
          <p:nvSpPr>
            <p:cNvPr id="3118" name="Rectangle 96"/>
            <p:cNvSpPr txBox="1"/>
            <p:nvPr/>
          </p:nvSpPr>
          <p:spPr>
            <a:xfrm>
              <a:off x="0" y="493125"/>
              <a:ext cx="939872" cy="36668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p>
              <a:pPr algn="ctr">
                <a:defRPr sz="1000"/>
              </a:pPr>
              <a:r>
                <a:t>Transaction </a:t>
              </a:r>
              <a:r>
                <a:rPr b="1"/>
                <a:t>Registry</a:t>
              </a:r>
            </a:p>
          </p:txBody>
        </p:sp>
      </p:grpSp>
      <p:sp>
        <p:nvSpPr>
          <p:cNvPr id="3240" name="Straight Arrow Connector 97"/>
          <p:cNvSpPr/>
          <p:nvPr/>
        </p:nvSpPr>
        <p:spPr>
          <a:xfrm>
            <a:off x="5542296" y="2887058"/>
            <a:ext cx="2569798" cy="223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21600"/>
                </a:lnTo>
              </a:path>
            </a:pathLst>
          </a:custGeom>
          <a:ln w="6350">
            <a:solidFill>
              <a:srgbClr val="001D65"/>
            </a:solidFill>
            <a:tailEnd type="triangle"/>
          </a:ln>
        </p:spPr>
        <p:txBody>
          <a:bodyPr/>
          <a:lstStyle/>
          <a:p>
            <a:endParaRPr/>
          </a:p>
        </p:txBody>
      </p:sp>
      <p:sp>
        <p:nvSpPr>
          <p:cNvPr id="3241" name="Straight Arrow Connector 99"/>
          <p:cNvSpPr/>
          <p:nvPr/>
        </p:nvSpPr>
        <p:spPr>
          <a:xfrm>
            <a:off x="6574217" y="2970664"/>
            <a:ext cx="1380" cy="32850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21600"/>
                </a:lnTo>
              </a:path>
            </a:pathLst>
          </a:custGeom>
          <a:ln w="6350">
            <a:solidFill>
              <a:srgbClr val="001D65"/>
            </a:solidFill>
            <a:tailEnd type="triangle"/>
          </a:ln>
        </p:spPr>
        <p:txBody>
          <a:bodyPr/>
          <a:lstStyle/>
          <a:p>
            <a:endParaRPr/>
          </a:p>
        </p:txBody>
      </p:sp>
      <p:sp>
        <p:nvSpPr>
          <p:cNvPr id="3242" name="Straight Arrow Connector 148"/>
          <p:cNvSpPr/>
          <p:nvPr/>
        </p:nvSpPr>
        <p:spPr>
          <a:xfrm>
            <a:off x="1333500" y="1871979"/>
            <a:ext cx="582930" cy="250952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path>
            </a:pathLst>
          </a:custGeom>
          <a:ln w="6350">
            <a:solidFill>
              <a:srgbClr val="001D65"/>
            </a:solidFill>
            <a:tailEnd type="triangle"/>
          </a:ln>
        </p:spPr>
        <p:txBody>
          <a:bodyPr/>
          <a:lstStyle/>
          <a:p>
            <a:endParaRPr/>
          </a:p>
        </p:txBody>
      </p:sp>
      <p:sp>
        <p:nvSpPr>
          <p:cNvPr id="3123" name="Straight Arrow Connector 153"/>
          <p:cNvSpPr/>
          <p:nvPr/>
        </p:nvSpPr>
        <p:spPr>
          <a:xfrm rot="10800000" flipV="1">
            <a:off x="3584821" y="2885835"/>
            <a:ext cx="3850610" cy="1496237"/>
          </a:xfrm>
          <a:custGeom>
            <a:avLst/>
            <a:gdLst/>
            <a:ahLst/>
            <a:cxnLst>
              <a:cxn ang="0">
                <a:pos x="wd2" y="hd2"/>
              </a:cxn>
              <a:cxn ang="5400000">
                <a:pos x="wd2" y="hd2"/>
              </a:cxn>
              <a:cxn ang="10800000">
                <a:pos x="wd2" y="hd2"/>
              </a:cxn>
              <a:cxn ang="16200000">
                <a:pos x="wd2" y="hd2"/>
              </a:cxn>
            </a:cxnLst>
            <a:rect l="0" t="0" r="r" b="b"/>
            <a:pathLst>
              <a:path w="21600" h="21600" extrusionOk="0">
                <a:moveTo>
                  <a:pt x="867" y="0"/>
                </a:moveTo>
                <a:lnTo>
                  <a:pt x="0" y="0"/>
                </a:lnTo>
                <a:lnTo>
                  <a:pt x="0" y="21600"/>
                </a:lnTo>
                <a:lnTo>
                  <a:pt x="21600" y="21600"/>
                </a:lnTo>
              </a:path>
            </a:pathLst>
          </a:custGeom>
          <a:ln w="6350">
            <a:solidFill>
              <a:srgbClr val="001D65"/>
            </a:solidFill>
            <a:tailEnd type="triangle"/>
          </a:ln>
        </p:spPr>
        <p:txBody>
          <a:bodyPr lIns="45719" rIns="45719" anchor="ctr"/>
          <a:lstStyle/>
          <a:p>
            <a:endParaRPr/>
          </a:p>
        </p:txBody>
      </p:sp>
      <p:grpSp>
        <p:nvGrpSpPr>
          <p:cNvPr id="3126" name="Group 157"/>
          <p:cNvGrpSpPr/>
          <p:nvPr/>
        </p:nvGrpSpPr>
        <p:grpSpPr>
          <a:xfrm>
            <a:off x="7372595" y="1433534"/>
            <a:ext cx="168455" cy="170298"/>
            <a:chOff x="0" y="0"/>
            <a:chExt cx="168453" cy="170297"/>
          </a:xfrm>
        </p:grpSpPr>
        <p:sp>
          <p:nvSpPr>
            <p:cNvPr id="3124" name="Snip Single Corner Rectangle 158"/>
            <p:cNvSpPr/>
            <p:nvPr/>
          </p:nvSpPr>
          <p:spPr>
            <a:xfrm>
              <a:off x="0" y="-1"/>
              <a:ext cx="168455" cy="17029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8000" y="0"/>
                  </a:lnTo>
                  <a:lnTo>
                    <a:pt x="21600" y="3561"/>
                  </a:lnTo>
                  <a:lnTo>
                    <a:pt x="21600" y="21600"/>
                  </a:lnTo>
                  <a:lnTo>
                    <a:pt x="0" y="21600"/>
                  </a:lnTo>
                  <a:close/>
                </a:path>
              </a:pathLst>
            </a:custGeom>
            <a:noFill/>
            <a:ln w="22225" cap="flat">
              <a:solidFill>
                <a:srgbClr val="003BC9"/>
              </a:solidFill>
              <a:prstDash val="solid"/>
              <a:round/>
            </a:ln>
            <a:effectLst/>
          </p:spPr>
          <p:txBody>
            <a:bodyPr wrap="square" lIns="45719" tIns="45719" rIns="45719" bIns="45719" numCol="1" anchor="ctr">
              <a:noAutofit/>
            </a:bodyPr>
            <a:lstStyle/>
            <a:p>
              <a:pPr algn="ctr">
                <a:defRPr>
                  <a:solidFill>
                    <a:srgbClr val="FFFFFF"/>
                  </a:solidFill>
                </a:defRPr>
              </a:pPr>
              <a:endParaRPr/>
            </a:p>
          </p:txBody>
        </p:sp>
        <p:sp>
          <p:nvSpPr>
            <p:cNvPr id="3125" name="5-Point Star 159"/>
            <p:cNvSpPr/>
            <p:nvPr/>
          </p:nvSpPr>
          <p:spPr>
            <a:xfrm>
              <a:off x="36531" y="52234"/>
              <a:ext cx="86126" cy="61396"/>
            </a:xfrm>
            <a:prstGeom prst="star5">
              <a:avLst>
                <a:gd name="adj" fmla="val 19098"/>
                <a:gd name="hf" fmla="val 105146"/>
                <a:gd name="vf" fmla="val 110557"/>
              </a:avLst>
            </a:prstGeom>
            <a:noFill/>
            <a:ln w="9525" cap="flat">
              <a:solidFill>
                <a:srgbClr val="003BC9"/>
              </a:solidFill>
              <a:prstDash val="solid"/>
              <a:round/>
            </a:ln>
            <a:effectLst/>
          </p:spPr>
          <p:txBody>
            <a:bodyPr wrap="square" lIns="45719" tIns="45719" rIns="45719" bIns="45719" numCol="1" anchor="ctr">
              <a:noAutofit/>
            </a:bodyPr>
            <a:lstStyle/>
            <a:p>
              <a:pPr algn="ctr">
                <a:defRPr>
                  <a:solidFill>
                    <a:srgbClr val="FFFFFF"/>
                  </a:solidFill>
                </a:defRPr>
              </a:pPr>
              <a:endParaRPr/>
            </a:p>
          </p:txBody>
        </p:sp>
      </p:grpSp>
      <p:sp>
        <p:nvSpPr>
          <p:cNvPr id="3127" name="Rectangle 165"/>
          <p:cNvSpPr txBox="1"/>
          <p:nvPr/>
        </p:nvSpPr>
        <p:spPr>
          <a:xfrm>
            <a:off x="6863694" y="1588706"/>
            <a:ext cx="1416434" cy="366686"/>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algn="ctr">
              <a:defRPr sz="1000"/>
            </a:pPr>
            <a:r>
              <a:t>Place Offer</a:t>
            </a:r>
          </a:p>
          <a:p>
            <a:pPr algn="ctr">
              <a:defRPr sz="1000"/>
            </a:pPr>
            <a:r>
              <a:t>Close Bidding</a:t>
            </a:r>
          </a:p>
        </p:txBody>
      </p:sp>
      <p:sp>
        <p:nvSpPr>
          <p:cNvPr id="3128" name="Rectangle 169"/>
          <p:cNvSpPr txBox="1"/>
          <p:nvPr/>
        </p:nvSpPr>
        <p:spPr>
          <a:xfrm>
            <a:off x="550872" y="3554633"/>
            <a:ext cx="863008" cy="226986"/>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ctr">
              <a:defRPr sz="1000" i="1"/>
            </a:lvl1pPr>
          </a:lstStyle>
          <a:p>
            <a:r>
              <a:t>defined in</a:t>
            </a:r>
          </a:p>
        </p:txBody>
      </p:sp>
      <p:sp>
        <p:nvSpPr>
          <p:cNvPr id="3129" name="Rectangle 176"/>
          <p:cNvSpPr txBox="1"/>
          <p:nvPr/>
        </p:nvSpPr>
        <p:spPr>
          <a:xfrm>
            <a:off x="5789283" y="2213437"/>
            <a:ext cx="1421529" cy="506387"/>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a:defRPr sz="1000" i="1"/>
            </a:pPr>
            <a:r>
              <a:t>Place Offer</a:t>
            </a:r>
          </a:p>
          <a:p>
            <a:pPr>
              <a:defRPr sz="1000" i="1"/>
            </a:pPr>
            <a:r>
              <a:t>Close Bidding</a:t>
            </a:r>
          </a:p>
          <a:p>
            <a:pPr>
              <a:defRPr sz="1000" i="1"/>
            </a:pPr>
            <a:r>
              <a:t>[Registry operations]</a:t>
            </a:r>
          </a:p>
        </p:txBody>
      </p:sp>
      <p:sp>
        <p:nvSpPr>
          <p:cNvPr id="3130" name="Rectangle 192"/>
          <p:cNvSpPr txBox="1"/>
          <p:nvPr/>
        </p:nvSpPr>
        <p:spPr>
          <a:xfrm>
            <a:off x="6250821" y="1639205"/>
            <a:ext cx="608190" cy="226987"/>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ctr">
              <a:defRPr sz="1000"/>
            </a:lvl1pPr>
          </a:lstStyle>
          <a:p>
            <a:r>
              <a:t>Model</a:t>
            </a:r>
          </a:p>
        </p:txBody>
      </p:sp>
      <p:sp>
        <p:nvSpPr>
          <p:cNvPr id="3131" name="Rectangle 220"/>
          <p:cNvSpPr txBox="1"/>
          <p:nvPr/>
        </p:nvSpPr>
        <p:spPr>
          <a:xfrm>
            <a:off x="5176215" y="1355382"/>
            <a:ext cx="735101" cy="226986"/>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defRPr sz="1000" i="1"/>
            </a:lvl1pPr>
          </a:lstStyle>
          <a:p>
            <a:r>
              <a:t>develops</a:t>
            </a:r>
          </a:p>
        </p:txBody>
      </p:sp>
      <p:sp>
        <p:nvSpPr>
          <p:cNvPr id="3132" name="Straight Arrow Connector 221"/>
          <p:cNvSpPr/>
          <p:nvPr/>
        </p:nvSpPr>
        <p:spPr>
          <a:xfrm flipV="1">
            <a:off x="5017039" y="1379606"/>
            <a:ext cx="1087198" cy="6583"/>
          </a:xfrm>
          <a:prstGeom prst="line">
            <a:avLst/>
          </a:prstGeom>
          <a:ln w="6350">
            <a:solidFill>
              <a:srgbClr val="001D65"/>
            </a:solidFill>
            <a:tailEnd type="triangle"/>
          </a:ln>
        </p:spPr>
        <p:txBody>
          <a:bodyPr lIns="45719" rIns="45719"/>
          <a:lstStyle/>
          <a:p>
            <a:endParaRPr/>
          </a:p>
        </p:txBody>
      </p:sp>
      <p:sp>
        <p:nvSpPr>
          <p:cNvPr id="3133" name="Rectangle 149"/>
          <p:cNvSpPr txBox="1"/>
          <p:nvPr/>
        </p:nvSpPr>
        <p:spPr>
          <a:xfrm>
            <a:off x="3942017" y="718348"/>
            <a:ext cx="1685475" cy="442055"/>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ctr">
              <a:defRPr sz="1200" b="1">
                <a:solidFill>
                  <a:srgbClr val="FF866A"/>
                </a:solidFill>
              </a:defRPr>
            </a:lvl1pPr>
          </a:lstStyle>
          <a:p>
            <a:r>
              <a:t>Vehicle Auction Developer</a:t>
            </a:r>
          </a:p>
        </p:txBody>
      </p:sp>
      <p:sp>
        <p:nvSpPr>
          <p:cNvPr id="3134" name="Text Placeholder 3"/>
          <p:cNvSpPr txBox="1">
            <a:spLocks noGrp="1"/>
          </p:cNvSpPr>
          <p:nvPr>
            <p:ph type="body" sz="quarter" idx="1"/>
          </p:nvPr>
        </p:nvSpPr>
        <p:spPr>
          <a:xfrm>
            <a:off x="125729" y="144464"/>
            <a:ext cx="7768592" cy="467962"/>
          </a:xfrm>
          <a:prstGeom prst="rect">
            <a:avLst/>
          </a:prstGeom>
        </p:spPr>
        <p:txBody>
          <a:bodyPr/>
          <a:lstStyle/>
          <a:p>
            <a:pPr>
              <a:defRPr>
                <a:solidFill>
                  <a:srgbClr val="0164FF"/>
                </a:solidFill>
              </a:defRPr>
            </a:pPr>
            <a:r>
              <a:t>Key Concepts for a </a:t>
            </a:r>
            <a:r>
              <a:rPr>
                <a:solidFill>
                  <a:srgbClr val="FF866A"/>
                </a:solidFill>
              </a:rPr>
              <a:t>Vehicle Auction Developer</a:t>
            </a:r>
          </a:p>
        </p:txBody>
      </p:sp>
      <p:pic>
        <p:nvPicPr>
          <p:cNvPr id="3135" name="Picture 151" descr="Picture 151"/>
          <p:cNvPicPr>
            <a:picLocks noChangeAspect="1"/>
          </p:cNvPicPr>
          <p:nvPr/>
        </p:nvPicPr>
        <p:blipFill>
          <a:blip r:embed="rId3">
            <a:extLst/>
          </a:blip>
          <a:stretch>
            <a:fillRect/>
          </a:stretch>
        </p:blipFill>
        <p:spPr>
          <a:xfrm>
            <a:off x="4590345" y="1189805"/>
            <a:ext cx="424651" cy="638533"/>
          </a:xfrm>
          <a:prstGeom prst="rect">
            <a:avLst/>
          </a:prstGeom>
          <a:ln w="12700">
            <a:miter lim="400000"/>
          </a:ln>
        </p:spPr>
      </p:pic>
      <p:pic>
        <p:nvPicPr>
          <p:cNvPr id="3136" name="Picture 155" descr="Picture 155"/>
          <p:cNvPicPr>
            <a:picLocks noChangeAspect="1"/>
          </p:cNvPicPr>
          <p:nvPr/>
        </p:nvPicPr>
        <p:blipFill>
          <a:blip r:embed="rId4">
            <a:extLst/>
          </a:blip>
          <a:stretch>
            <a:fillRect/>
          </a:stretch>
        </p:blipFill>
        <p:spPr>
          <a:xfrm>
            <a:off x="2766398" y="2566570"/>
            <a:ext cx="424651" cy="638533"/>
          </a:xfrm>
          <a:prstGeom prst="rect">
            <a:avLst/>
          </a:prstGeom>
          <a:ln w="12700">
            <a:miter lim="400000"/>
          </a:ln>
        </p:spPr>
      </p:pic>
      <p:grpSp>
        <p:nvGrpSpPr>
          <p:cNvPr id="3139" name="Group 178"/>
          <p:cNvGrpSpPr/>
          <p:nvPr/>
        </p:nvGrpSpPr>
        <p:grpSpPr>
          <a:xfrm>
            <a:off x="2378161" y="1088227"/>
            <a:ext cx="1049992" cy="429273"/>
            <a:chOff x="0" y="0"/>
            <a:chExt cx="1049991" cy="429272"/>
          </a:xfrm>
        </p:grpSpPr>
        <p:sp>
          <p:nvSpPr>
            <p:cNvPr id="3137" name="Rounded Rectangle 182"/>
            <p:cNvSpPr/>
            <p:nvPr/>
          </p:nvSpPr>
          <p:spPr>
            <a:xfrm>
              <a:off x="-1" y="1"/>
              <a:ext cx="1042509" cy="429272"/>
            </a:xfrm>
            <a:prstGeom prst="roundRect">
              <a:avLst>
                <a:gd name="adj" fmla="val 16667"/>
              </a:avLst>
            </a:prstGeom>
            <a:solidFill>
              <a:srgbClr val="FFFFFF"/>
            </a:solidFill>
            <a:ln w="25400" cap="flat">
              <a:solidFill>
                <a:srgbClr val="003BC9"/>
              </a:solidFill>
              <a:prstDash val="solid"/>
              <a:round/>
            </a:ln>
            <a:effectLst/>
          </p:spPr>
          <p:txBody>
            <a:bodyPr wrap="square" lIns="45719" tIns="45719" rIns="45719" bIns="45719" numCol="1" anchor="ctr">
              <a:noAutofit/>
            </a:bodyPr>
            <a:lstStyle/>
            <a:p>
              <a:pPr algn="ctr">
                <a:defRPr sz="2800">
                  <a:solidFill>
                    <a:srgbClr val="FFFFFF"/>
                  </a:solidFill>
                </a:defRPr>
              </a:pPr>
              <a:endParaRPr/>
            </a:p>
          </p:txBody>
        </p:sp>
        <p:sp>
          <p:nvSpPr>
            <p:cNvPr id="3138" name="Rectangle 180"/>
            <p:cNvSpPr txBox="1"/>
            <p:nvPr/>
          </p:nvSpPr>
          <p:spPr>
            <a:xfrm>
              <a:off x="20650" y="-1"/>
              <a:ext cx="1029342" cy="36668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lvl1pPr algn="ctr">
                <a:defRPr sz="1000" b="1"/>
              </a:lvl1pPr>
            </a:lstStyle>
            <a:p>
              <a:r>
                <a:t>Mobile Auction App</a:t>
              </a:r>
            </a:p>
          </p:txBody>
        </p:sp>
      </p:grpSp>
      <p:pic>
        <p:nvPicPr>
          <p:cNvPr id="3140" name="Picture 185" descr="Picture 185"/>
          <p:cNvPicPr>
            <a:picLocks noChangeAspect="1"/>
          </p:cNvPicPr>
          <p:nvPr/>
        </p:nvPicPr>
        <p:blipFill>
          <a:blip r:embed="rId5">
            <a:extLst/>
          </a:blip>
          <a:stretch>
            <a:fillRect/>
          </a:stretch>
        </p:blipFill>
        <p:spPr>
          <a:xfrm>
            <a:off x="1113105" y="992845"/>
            <a:ext cx="424651" cy="638533"/>
          </a:xfrm>
          <a:prstGeom prst="rect">
            <a:avLst/>
          </a:prstGeom>
          <a:ln w="12700">
            <a:miter lim="400000"/>
          </a:ln>
        </p:spPr>
      </p:pic>
      <p:sp>
        <p:nvSpPr>
          <p:cNvPr id="3141" name="Rectangle 186"/>
          <p:cNvSpPr txBox="1"/>
          <p:nvPr/>
        </p:nvSpPr>
        <p:spPr>
          <a:xfrm>
            <a:off x="3574467" y="1378100"/>
            <a:ext cx="735101" cy="226987"/>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defRPr sz="1000" i="1"/>
            </a:lvl1pPr>
          </a:lstStyle>
          <a:p>
            <a:r>
              <a:t>develops</a:t>
            </a:r>
          </a:p>
        </p:txBody>
      </p:sp>
      <p:sp>
        <p:nvSpPr>
          <p:cNvPr id="3142" name="Straight Arrow Connector 187"/>
          <p:cNvSpPr/>
          <p:nvPr/>
        </p:nvSpPr>
        <p:spPr>
          <a:xfrm flipH="1">
            <a:off x="3424004" y="1381983"/>
            <a:ext cx="1162578" cy="3777"/>
          </a:xfrm>
          <a:prstGeom prst="line">
            <a:avLst/>
          </a:prstGeom>
          <a:ln w="6350">
            <a:solidFill>
              <a:srgbClr val="001D65"/>
            </a:solidFill>
            <a:tailEnd type="triangle"/>
          </a:ln>
        </p:spPr>
        <p:txBody>
          <a:bodyPr lIns="45719" rIns="45719"/>
          <a:lstStyle/>
          <a:p>
            <a:endParaRPr/>
          </a:p>
        </p:txBody>
      </p:sp>
      <p:sp>
        <p:nvSpPr>
          <p:cNvPr id="3143" name="Rectangle 188"/>
          <p:cNvSpPr txBox="1"/>
          <p:nvPr/>
        </p:nvSpPr>
        <p:spPr>
          <a:xfrm>
            <a:off x="1777069" y="1295465"/>
            <a:ext cx="506646" cy="226986"/>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ctr">
              <a:defRPr sz="1000" i="1"/>
            </a:lvl1pPr>
          </a:lstStyle>
          <a:p>
            <a:r>
              <a:t>uses</a:t>
            </a:r>
          </a:p>
        </p:txBody>
      </p:sp>
      <p:sp>
        <p:nvSpPr>
          <p:cNvPr id="3144" name="Straight Arrow Connector 189"/>
          <p:cNvSpPr/>
          <p:nvPr/>
        </p:nvSpPr>
        <p:spPr>
          <a:xfrm>
            <a:off x="1514540" y="1350641"/>
            <a:ext cx="871139" cy="3770"/>
          </a:xfrm>
          <a:prstGeom prst="line">
            <a:avLst/>
          </a:prstGeom>
          <a:ln w="6350">
            <a:solidFill>
              <a:srgbClr val="001D65"/>
            </a:solidFill>
            <a:tailEnd type="triangle"/>
          </a:ln>
        </p:spPr>
        <p:txBody>
          <a:bodyPr lIns="45719" rIns="45719"/>
          <a:lstStyle/>
          <a:p>
            <a:endParaRPr/>
          </a:p>
        </p:txBody>
      </p:sp>
      <p:sp>
        <p:nvSpPr>
          <p:cNvPr id="3145" name="Straight Arrow Connector 190"/>
          <p:cNvSpPr/>
          <p:nvPr/>
        </p:nvSpPr>
        <p:spPr>
          <a:xfrm>
            <a:off x="2916111" y="1532114"/>
            <a:ext cx="1171941" cy="927265"/>
          </a:xfrm>
          <a:prstGeom prst="line">
            <a:avLst/>
          </a:prstGeom>
          <a:ln w="6350">
            <a:solidFill>
              <a:srgbClr val="001D65"/>
            </a:solidFill>
            <a:tailEnd type="triangle"/>
          </a:ln>
        </p:spPr>
        <p:txBody>
          <a:bodyPr lIns="45719" rIns="45719"/>
          <a:lstStyle/>
          <a:p>
            <a:endParaRPr/>
          </a:p>
        </p:txBody>
      </p:sp>
      <p:sp>
        <p:nvSpPr>
          <p:cNvPr id="3146" name="Rounded Rectangle 195"/>
          <p:cNvSpPr/>
          <p:nvPr/>
        </p:nvSpPr>
        <p:spPr>
          <a:xfrm>
            <a:off x="6127198" y="1075610"/>
            <a:ext cx="2137962" cy="957457"/>
          </a:xfrm>
          <a:prstGeom prst="roundRect">
            <a:avLst>
              <a:gd name="adj" fmla="val 16667"/>
            </a:avLst>
          </a:prstGeom>
          <a:ln w="25400">
            <a:solidFill>
              <a:srgbClr val="003BC9"/>
            </a:solidFill>
          </a:ln>
        </p:spPr>
        <p:txBody>
          <a:bodyPr lIns="45719" rIns="45719" anchor="ctr"/>
          <a:lstStyle/>
          <a:p>
            <a:pPr algn="ctr">
              <a:defRPr sz="2800">
                <a:solidFill>
                  <a:srgbClr val="FFFFFF"/>
                </a:solidFill>
              </a:defRPr>
            </a:pPr>
            <a:endParaRPr/>
          </a:p>
        </p:txBody>
      </p:sp>
      <p:sp>
        <p:nvSpPr>
          <p:cNvPr id="3147" name="Rectangle 196"/>
          <p:cNvSpPr txBox="1"/>
          <p:nvPr/>
        </p:nvSpPr>
        <p:spPr>
          <a:xfrm>
            <a:off x="6145305" y="1067246"/>
            <a:ext cx="2168543" cy="226987"/>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ctr">
              <a:defRPr sz="1000" b="1"/>
            </a:lvl1pPr>
          </a:lstStyle>
          <a:p>
            <a:r>
              <a:t>Auction Smart Contract</a:t>
            </a:r>
          </a:p>
        </p:txBody>
      </p:sp>
      <p:sp>
        <p:nvSpPr>
          <p:cNvPr id="3148" name="Rectangle 191"/>
          <p:cNvSpPr txBox="1"/>
          <p:nvPr/>
        </p:nvSpPr>
        <p:spPr>
          <a:xfrm>
            <a:off x="805107" y="1608296"/>
            <a:ext cx="1058482" cy="264255"/>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ctr">
              <a:defRPr sz="1200" b="1">
                <a:solidFill>
                  <a:srgbClr val="7030A0"/>
                </a:solidFill>
              </a:defRPr>
            </a:lvl1pPr>
          </a:lstStyle>
          <a:p>
            <a:r>
              <a:t>Member</a:t>
            </a:r>
          </a:p>
        </p:txBody>
      </p:sp>
      <p:pic>
        <p:nvPicPr>
          <p:cNvPr id="3149" name="Picture 170" descr="Picture 170"/>
          <p:cNvPicPr>
            <a:picLocks noChangeAspect="1"/>
          </p:cNvPicPr>
          <p:nvPr/>
        </p:nvPicPr>
        <p:blipFill>
          <a:blip r:embed="rId4">
            <a:extLst/>
          </a:blip>
          <a:stretch>
            <a:fillRect/>
          </a:stretch>
        </p:blipFill>
        <p:spPr>
          <a:xfrm>
            <a:off x="6228641" y="1382163"/>
            <a:ext cx="190848" cy="286972"/>
          </a:xfrm>
          <a:prstGeom prst="rect">
            <a:avLst/>
          </a:prstGeom>
          <a:ln w="12700">
            <a:miter lim="400000"/>
          </a:ln>
        </p:spPr>
      </p:pic>
      <p:sp>
        <p:nvSpPr>
          <p:cNvPr id="3150" name="Rectangle 197"/>
          <p:cNvSpPr txBox="1"/>
          <p:nvPr/>
        </p:nvSpPr>
        <p:spPr>
          <a:xfrm>
            <a:off x="3107532" y="1978244"/>
            <a:ext cx="646771" cy="226987"/>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ctr">
              <a:defRPr sz="1000" i="1"/>
            </a:lvl1pPr>
          </a:lstStyle>
          <a:p>
            <a:r>
              <a:t>calls</a:t>
            </a:r>
          </a:p>
        </p:txBody>
      </p:sp>
      <p:grpSp>
        <p:nvGrpSpPr>
          <p:cNvPr id="3153" name="Group 119"/>
          <p:cNvGrpSpPr/>
          <p:nvPr/>
        </p:nvGrpSpPr>
        <p:grpSpPr>
          <a:xfrm>
            <a:off x="6491773" y="2789292"/>
            <a:ext cx="168455" cy="170298"/>
            <a:chOff x="0" y="0"/>
            <a:chExt cx="168453" cy="170297"/>
          </a:xfrm>
        </p:grpSpPr>
        <p:sp>
          <p:nvSpPr>
            <p:cNvPr id="3151" name="Snip Single Corner Rectangle 117"/>
            <p:cNvSpPr/>
            <p:nvPr/>
          </p:nvSpPr>
          <p:spPr>
            <a:xfrm>
              <a:off x="0" y="-1"/>
              <a:ext cx="168455" cy="17029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8000" y="0"/>
                  </a:lnTo>
                  <a:lnTo>
                    <a:pt x="21600" y="3561"/>
                  </a:lnTo>
                  <a:lnTo>
                    <a:pt x="21600" y="21600"/>
                  </a:lnTo>
                  <a:lnTo>
                    <a:pt x="0" y="21600"/>
                  </a:lnTo>
                  <a:close/>
                </a:path>
              </a:pathLst>
            </a:custGeom>
            <a:solidFill>
              <a:srgbClr val="FFFFFF"/>
            </a:solidFill>
            <a:ln w="22225" cap="flat">
              <a:solidFill>
                <a:srgbClr val="003BC9"/>
              </a:solidFill>
              <a:prstDash val="solid"/>
              <a:round/>
            </a:ln>
            <a:effectLst/>
          </p:spPr>
          <p:txBody>
            <a:bodyPr wrap="square" lIns="45719" tIns="45719" rIns="45719" bIns="45719" numCol="1" anchor="ctr">
              <a:noAutofit/>
            </a:bodyPr>
            <a:lstStyle/>
            <a:p>
              <a:pPr algn="ctr">
                <a:defRPr>
                  <a:solidFill>
                    <a:srgbClr val="FFFFFF"/>
                  </a:solidFill>
                </a:defRPr>
              </a:pPr>
              <a:endParaRPr/>
            </a:p>
          </p:txBody>
        </p:sp>
        <p:sp>
          <p:nvSpPr>
            <p:cNvPr id="3152" name="5-Point Star 118"/>
            <p:cNvSpPr/>
            <p:nvPr/>
          </p:nvSpPr>
          <p:spPr>
            <a:xfrm>
              <a:off x="36532" y="52234"/>
              <a:ext cx="86125" cy="61396"/>
            </a:xfrm>
            <a:prstGeom prst="star5">
              <a:avLst>
                <a:gd name="adj" fmla="val 19098"/>
                <a:gd name="hf" fmla="val 105146"/>
                <a:gd name="vf" fmla="val 110557"/>
              </a:avLst>
            </a:prstGeom>
            <a:solidFill>
              <a:srgbClr val="FFFFFF"/>
            </a:solidFill>
            <a:ln w="9525" cap="flat">
              <a:solidFill>
                <a:srgbClr val="003BC9"/>
              </a:solidFill>
              <a:prstDash val="solid"/>
              <a:round/>
            </a:ln>
            <a:effectLst/>
          </p:spPr>
          <p:txBody>
            <a:bodyPr wrap="square" lIns="45719" tIns="45719" rIns="45719" bIns="45719" numCol="1" anchor="ctr">
              <a:noAutofit/>
            </a:bodyPr>
            <a:lstStyle/>
            <a:p>
              <a:pPr algn="ctr">
                <a:defRPr>
                  <a:solidFill>
                    <a:srgbClr val="FFFFFF"/>
                  </a:solidFill>
                </a:defRPr>
              </a:pPr>
              <a:endParaRPr/>
            </a:p>
          </p:txBody>
        </p:sp>
      </p:grpSp>
      <p:sp>
        <p:nvSpPr>
          <p:cNvPr id="3154" name="Rectangle 204"/>
          <p:cNvSpPr txBox="1"/>
          <p:nvPr/>
        </p:nvSpPr>
        <p:spPr>
          <a:xfrm>
            <a:off x="2208190" y="3574824"/>
            <a:ext cx="863009" cy="226986"/>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ctr">
              <a:defRPr sz="1000" i="1"/>
            </a:lvl1pPr>
          </a:lstStyle>
          <a:p>
            <a:r>
              <a:t>defined in</a:t>
            </a:r>
          </a:p>
        </p:txBody>
      </p:sp>
      <p:sp>
        <p:nvSpPr>
          <p:cNvPr id="3155" name="Straight Arrow Connector 205"/>
          <p:cNvSpPr/>
          <p:nvPr/>
        </p:nvSpPr>
        <p:spPr>
          <a:xfrm>
            <a:off x="2980878" y="3415005"/>
            <a:ext cx="2453" cy="702738"/>
          </a:xfrm>
          <a:prstGeom prst="line">
            <a:avLst/>
          </a:prstGeom>
          <a:ln w="6350">
            <a:solidFill>
              <a:srgbClr val="001D65"/>
            </a:solidFill>
            <a:tailEnd type="triangle"/>
          </a:ln>
        </p:spPr>
        <p:txBody>
          <a:bodyPr lIns="45719" rIns="45719"/>
          <a:lstStyle/>
          <a:p>
            <a:endParaRPr/>
          </a:p>
        </p:txBody>
      </p:sp>
      <p:sp>
        <p:nvSpPr>
          <p:cNvPr id="3156" name="Rectangle 222"/>
          <p:cNvSpPr txBox="1"/>
          <p:nvPr/>
        </p:nvSpPr>
        <p:spPr>
          <a:xfrm>
            <a:off x="4211120" y="3443656"/>
            <a:ext cx="1293555" cy="226987"/>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ctr">
              <a:defRPr sz="1000" b="1"/>
            </a:lvl1pPr>
          </a:lstStyle>
          <a:p>
            <a:r>
              <a:t>Business Logic</a:t>
            </a:r>
          </a:p>
        </p:txBody>
      </p:sp>
      <p:sp>
        <p:nvSpPr>
          <p:cNvPr id="3157" name="Rectangle 223"/>
          <p:cNvSpPr txBox="1"/>
          <p:nvPr/>
        </p:nvSpPr>
        <p:spPr>
          <a:xfrm>
            <a:off x="7423118" y="2635063"/>
            <a:ext cx="672621" cy="226987"/>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ctr">
              <a:defRPr sz="1000" i="1"/>
            </a:lvl1pPr>
          </a:lstStyle>
          <a:p>
            <a:r>
              <a:t>updates</a:t>
            </a:r>
          </a:p>
        </p:txBody>
      </p:sp>
      <p:sp>
        <p:nvSpPr>
          <p:cNvPr id="3158" name="Rectangle 224"/>
          <p:cNvSpPr txBox="1"/>
          <p:nvPr/>
        </p:nvSpPr>
        <p:spPr>
          <a:xfrm>
            <a:off x="3605707" y="4335767"/>
            <a:ext cx="672621" cy="226987"/>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ctr">
              <a:defRPr sz="1000" i="1"/>
            </a:lvl1pPr>
          </a:lstStyle>
          <a:p>
            <a:r>
              <a:t>updates</a:t>
            </a:r>
          </a:p>
        </p:txBody>
      </p:sp>
      <p:grpSp>
        <p:nvGrpSpPr>
          <p:cNvPr id="3161" name="Group 233"/>
          <p:cNvGrpSpPr/>
          <p:nvPr/>
        </p:nvGrpSpPr>
        <p:grpSpPr>
          <a:xfrm>
            <a:off x="4162971" y="2127448"/>
            <a:ext cx="865404" cy="418096"/>
            <a:chOff x="0" y="0"/>
            <a:chExt cx="865402" cy="418094"/>
          </a:xfrm>
        </p:grpSpPr>
        <p:sp>
          <p:nvSpPr>
            <p:cNvPr id="3159" name="Rounded Rectangle 225"/>
            <p:cNvSpPr/>
            <p:nvPr/>
          </p:nvSpPr>
          <p:spPr>
            <a:xfrm>
              <a:off x="24692" y="13422"/>
              <a:ext cx="804157" cy="404674"/>
            </a:xfrm>
            <a:prstGeom prst="roundRect">
              <a:avLst>
                <a:gd name="adj" fmla="val 16667"/>
              </a:avLst>
            </a:prstGeom>
            <a:solidFill>
              <a:srgbClr val="FFFFFF"/>
            </a:solidFill>
            <a:ln w="25400" cap="flat">
              <a:solidFill>
                <a:srgbClr val="003BC9"/>
              </a:solidFill>
              <a:prstDash val="solid"/>
              <a:round/>
            </a:ln>
            <a:effectLst/>
          </p:spPr>
          <p:txBody>
            <a:bodyPr wrap="square" lIns="45719" tIns="45719" rIns="45719" bIns="45719" numCol="1" anchor="ctr">
              <a:noAutofit/>
            </a:bodyPr>
            <a:lstStyle/>
            <a:p>
              <a:pPr algn="ctr">
                <a:defRPr sz="2800">
                  <a:solidFill>
                    <a:srgbClr val="FFFFFF"/>
                  </a:solidFill>
                </a:defRPr>
              </a:pPr>
              <a:endParaRPr/>
            </a:p>
          </p:txBody>
        </p:sp>
        <p:sp>
          <p:nvSpPr>
            <p:cNvPr id="3160" name="Rectangle 226"/>
            <p:cNvSpPr txBox="1"/>
            <p:nvPr/>
          </p:nvSpPr>
          <p:spPr>
            <a:xfrm>
              <a:off x="0" y="0"/>
              <a:ext cx="865403" cy="366686"/>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lvl1pPr algn="ctr">
                <a:defRPr sz="1000"/>
              </a:lvl1pPr>
            </a:lstStyle>
            <a:p>
              <a:r>
                <a:t>REST Interface</a:t>
              </a:r>
            </a:p>
          </p:txBody>
        </p:sp>
      </p:grpSp>
      <p:sp>
        <p:nvSpPr>
          <p:cNvPr id="3162" name="Rounded Rectangle 14"/>
          <p:cNvSpPr/>
          <p:nvPr/>
        </p:nvSpPr>
        <p:spPr>
          <a:xfrm>
            <a:off x="4711081" y="2502496"/>
            <a:ext cx="762831" cy="515931"/>
          </a:xfrm>
          <a:prstGeom prst="roundRect">
            <a:avLst>
              <a:gd name="adj" fmla="val 16667"/>
            </a:avLst>
          </a:prstGeom>
          <a:solidFill>
            <a:srgbClr val="FFFFFF"/>
          </a:solidFill>
          <a:ln w="25400">
            <a:solidFill>
              <a:srgbClr val="003BC9"/>
            </a:solidFill>
          </a:ln>
        </p:spPr>
        <p:txBody>
          <a:bodyPr lIns="45719" rIns="45719" anchor="ctr"/>
          <a:lstStyle/>
          <a:p>
            <a:pPr algn="ctr">
              <a:defRPr sz="2800">
                <a:solidFill>
                  <a:srgbClr val="FFFFFF"/>
                </a:solidFill>
              </a:defRPr>
            </a:pPr>
            <a:endParaRPr/>
          </a:p>
        </p:txBody>
      </p:sp>
      <p:sp>
        <p:nvSpPr>
          <p:cNvPr id="3163" name="Rectangle 7"/>
          <p:cNvSpPr txBox="1"/>
          <p:nvPr/>
        </p:nvSpPr>
        <p:spPr>
          <a:xfrm>
            <a:off x="4706839" y="2467272"/>
            <a:ext cx="797836" cy="506386"/>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ctr">
              <a:defRPr sz="1000"/>
            </a:lvl1pPr>
          </a:lstStyle>
          <a:p>
            <a:r>
              <a:t>Auction Back-end Service</a:t>
            </a:r>
          </a:p>
        </p:txBody>
      </p:sp>
      <p:grpSp>
        <p:nvGrpSpPr>
          <p:cNvPr id="3166" name="Group 15"/>
          <p:cNvGrpSpPr/>
          <p:nvPr/>
        </p:nvGrpSpPr>
        <p:grpSpPr>
          <a:xfrm>
            <a:off x="4136661" y="2986634"/>
            <a:ext cx="1249314" cy="441971"/>
            <a:chOff x="0" y="0"/>
            <a:chExt cx="1249312" cy="441970"/>
          </a:xfrm>
        </p:grpSpPr>
        <p:sp>
          <p:nvSpPr>
            <p:cNvPr id="3164" name="Rounded Rectangle 175"/>
            <p:cNvSpPr/>
            <p:nvPr/>
          </p:nvSpPr>
          <p:spPr>
            <a:xfrm>
              <a:off x="3057" y="0"/>
              <a:ext cx="1223586" cy="441971"/>
            </a:xfrm>
            <a:prstGeom prst="roundRect">
              <a:avLst>
                <a:gd name="adj" fmla="val 16667"/>
              </a:avLst>
            </a:prstGeom>
            <a:solidFill>
              <a:srgbClr val="FFFFFF"/>
            </a:solidFill>
            <a:ln w="25400" cap="flat">
              <a:solidFill>
                <a:srgbClr val="003BC9"/>
              </a:solidFill>
              <a:prstDash val="solid"/>
              <a:round/>
            </a:ln>
            <a:effectLst/>
          </p:spPr>
          <p:txBody>
            <a:bodyPr wrap="square" lIns="45719" tIns="45719" rIns="45719" bIns="45719" numCol="1" anchor="ctr">
              <a:noAutofit/>
            </a:bodyPr>
            <a:lstStyle/>
            <a:p>
              <a:pPr algn="ctr">
                <a:defRPr sz="2800">
                  <a:solidFill>
                    <a:srgbClr val="FFFFFF"/>
                  </a:solidFill>
                </a:defRPr>
              </a:pPr>
              <a:endParaRPr/>
            </a:p>
          </p:txBody>
        </p:sp>
        <p:sp>
          <p:nvSpPr>
            <p:cNvPr id="3165" name="Rectangle 173"/>
            <p:cNvSpPr txBox="1"/>
            <p:nvPr/>
          </p:nvSpPr>
          <p:spPr>
            <a:xfrm>
              <a:off x="0" y="5956"/>
              <a:ext cx="1249314" cy="366686"/>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lvl1pPr algn="ctr">
                <a:defRPr sz="1000"/>
              </a:lvl1pPr>
            </a:lstStyle>
            <a:p>
              <a:r>
                <a:t>System of Record Integration</a:t>
              </a:r>
            </a:p>
          </p:txBody>
        </p:sp>
      </p:grpSp>
      <p:sp>
        <p:nvSpPr>
          <p:cNvPr id="3167" name="Rectangle 147"/>
          <p:cNvSpPr txBox="1"/>
          <p:nvPr/>
        </p:nvSpPr>
        <p:spPr>
          <a:xfrm>
            <a:off x="488283" y="2307284"/>
            <a:ext cx="687139" cy="226987"/>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ctr">
              <a:defRPr sz="1000"/>
            </a:lvl1pPr>
          </a:lstStyle>
          <a:p>
            <a:r>
              <a:t>Vehicle</a:t>
            </a:r>
          </a:p>
        </p:txBody>
      </p:sp>
      <p:pic>
        <p:nvPicPr>
          <p:cNvPr id="3168" name="Picture 150" descr="Picture 150"/>
          <p:cNvPicPr>
            <a:picLocks noChangeAspect="1"/>
          </p:cNvPicPr>
          <p:nvPr/>
        </p:nvPicPr>
        <p:blipFill>
          <a:blip r:embed="rId6">
            <a:extLst/>
          </a:blip>
          <a:srcRect t="39806"/>
          <a:stretch>
            <a:fillRect/>
          </a:stretch>
        </p:blipFill>
        <p:spPr>
          <a:xfrm>
            <a:off x="527556" y="2017761"/>
            <a:ext cx="637005" cy="315404"/>
          </a:xfrm>
          <a:prstGeom prst="rect">
            <a:avLst/>
          </a:prstGeom>
          <a:ln w="12700">
            <a:miter lim="400000"/>
          </a:ln>
        </p:spPr>
      </p:pic>
      <p:pic>
        <p:nvPicPr>
          <p:cNvPr id="3169" name="Picture 4" descr="Picture 4"/>
          <p:cNvPicPr>
            <a:picLocks noChangeAspect="1"/>
          </p:cNvPicPr>
          <p:nvPr/>
        </p:nvPicPr>
        <p:blipFill>
          <a:blip r:embed="rId7">
            <a:extLst/>
          </a:blip>
          <a:stretch>
            <a:fillRect/>
          </a:stretch>
        </p:blipFill>
        <p:spPr>
          <a:xfrm>
            <a:off x="1507213" y="1969860"/>
            <a:ext cx="544794" cy="345268"/>
          </a:xfrm>
          <a:prstGeom prst="rect">
            <a:avLst/>
          </a:prstGeom>
          <a:ln w="12700">
            <a:miter lim="400000"/>
          </a:ln>
        </p:spPr>
      </p:pic>
      <p:sp>
        <p:nvSpPr>
          <p:cNvPr id="3170" name="Rectangle 154"/>
          <p:cNvSpPr txBox="1"/>
          <p:nvPr/>
        </p:nvSpPr>
        <p:spPr>
          <a:xfrm>
            <a:off x="1439546" y="2304844"/>
            <a:ext cx="687138" cy="366686"/>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ctr">
              <a:defRPr sz="1000"/>
            </a:lvl1pPr>
          </a:lstStyle>
          <a:p>
            <a:r>
              <a:t>Vehicle Listing</a:t>
            </a:r>
          </a:p>
        </p:txBody>
      </p:sp>
      <p:pic>
        <p:nvPicPr>
          <p:cNvPr id="3171" name="Picture 2" descr="Picture 2"/>
          <p:cNvPicPr>
            <a:picLocks noChangeAspect="1"/>
          </p:cNvPicPr>
          <p:nvPr/>
        </p:nvPicPr>
        <p:blipFill>
          <a:blip r:embed="rId6">
            <a:extLst/>
          </a:blip>
          <a:srcRect t="39806"/>
          <a:stretch>
            <a:fillRect/>
          </a:stretch>
        </p:blipFill>
        <p:spPr>
          <a:xfrm>
            <a:off x="6452025" y="1541936"/>
            <a:ext cx="260107" cy="128789"/>
          </a:xfrm>
          <a:prstGeom prst="rect">
            <a:avLst/>
          </a:prstGeom>
          <a:ln w="12700">
            <a:miter lim="400000"/>
          </a:ln>
        </p:spPr>
      </p:pic>
      <p:pic>
        <p:nvPicPr>
          <p:cNvPr id="3172" name="Picture 4" descr="Picture 4"/>
          <p:cNvPicPr>
            <a:picLocks noChangeAspect="1"/>
          </p:cNvPicPr>
          <p:nvPr/>
        </p:nvPicPr>
        <p:blipFill>
          <a:blip r:embed="rId7">
            <a:extLst/>
          </a:blip>
          <a:stretch>
            <a:fillRect/>
          </a:stretch>
        </p:blipFill>
        <p:spPr>
          <a:xfrm flipH="1">
            <a:off x="6464753" y="1362658"/>
            <a:ext cx="212260" cy="134522"/>
          </a:xfrm>
          <a:prstGeom prst="rect">
            <a:avLst/>
          </a:prstGeom>
          <a:ln w="12700">
            <a:miter lim="400000"/>
          </a:ln>
        </p:spPr>
      </p:pic>
      <p:grpSp>
        <p:nvGrpSpPr>
          <p:cNvPr id="3175" name="Group 161"/>
          <p:cNvGrpSpPr/>
          <p:nvPr/>
        </p:nvGrpSpPr>
        <p:grpSpPr>
          <a:xfrm>
            <a:off x="6775230" y="1395174"/>
            <a:ext cx="104898" cy="106431"/>
            <a:chOff x="0" y="0"/>
            <a:chExt cx="104897" cy="106429"/>
          </a:xfrm>
        </p:grpSpPr>
        <p:sp>
          <p:nvSpPr>
            <p:cNvPr id="3173" name="Snip Single Corner Rectangle 162"/>
            <p:cNvSpPr/>
            <p:nvPr/>
          </p:nvSpPr>
          <p:spPr>
            <a:xfrm>
              <a:off x="-1" y="0"/>
              <a:ext cx="104899" cy="10643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8000" y="0"/>
                  </a:lnTo>
                  <a:lnTo>
                    <a:pt x="21600" y="3548"/>
                  </a:lnTo>
                  <a:lnTo>
                    <a:pt x="21600" y="21600"/>
                  </a:lnTo>
                  <a:lnTo>
                    <a:pt x="0" y="21600"/>
                  </a:lnTo>
                  <a:close/>
                </a:path>
              </a:pathLst>
            </a:custGeom>
            <a:noFill/>
            <a:ln w="22225" cap="flat">
              <a:solidFill>
                <a:srgbClr val="003BC9"/>
              </a:solidFill>
              <a:prstDash val="solid"/>
              <a:round/>
            </a:ln>
            <a:effectLst/>
          </p:spPr>
          <p:txBody>
            <a:bodyPr wrap="square" lIns="45719" tIns="45719" rIns="45719" bIns="45719" numCol="1" anchor="ctr">
              <a:noAutofit/>
            </a:bodyPr>
            <a:lstStyle/>
            <a:p>
              <a:pPr algn="ctr">
                <a:defRPr>
                  <a:solidFill>
                    <a:srgbClr val="FFFFFF"/>
                  </a:solidFill>
                </a:defRPr>
              </a:pPr>
              <a:endParaRPr/>
            </a:p>
          </p:txBody>
        </p:sp>
        <p:sp>
          <p:nvSpPr>
            <p:cNvPr id="3174" name="5-Point Star 163"/>
            <p:cNvSpPr/>
            <p:nvPr/>
          </p:nvSpPr>
          <p:spPr>
            <a:xfrm>
              <a:off x="22748" y="32644"/>
              <a:ext cx="53631" cy="38371"/>
            </a:xfrm>
            <a:prstGeom prst="star5">
              <a:avLst>
                <a:gd name="adj" fmla="val 19098"/>
                <a:gd name="hf" fmla="val 105146"/>
                <a:gd name="vf" fmla="val 110557"/>
              </a:avLst>
            </a:prstGeom>
            <a:noFill/>
            <a:ln w="9525" cap="flat">
              <a:solidFill>
                <a:srgbClr val="003BC9"/>
              </a:solidFill>
              <a:prstDash val="solid"/>
              <a:round/>
            </a:ln>
            <a:effectLst/>
          </p:spPr>
          <p:txBody>
            <a:bodyPr wrap="square" lIns="45719" tIns="45719" rIns="45719" bIns="45719" numCol="1" anchor="ctr">
              <a:noAutofit/>
            </a:bodyPr>
            <a:lstStyle/>
            <a:p>
              <a:pPr algn="ctr">
                <a:defRPr>
                  <a:solidFill>
                    <a:srgbClr val="FFFFFF"/>
                  </a:solidFill>
                </a:defRPr>
              </a:pPr>
              <a:endParaRPr/>
            </a:p>
          </p:txBody>
        </p:sp>
      </p:grpSp>
      <p:grpSp>
        <p:nvGrpSpPr>
          <p:cNvPr id="3178" name="Group 164"/>
          <p:cNvGrpSpPr/>
          <p:nvPr/>
        </p:nvGrpSpPr>
        <p:grpSpPr>
          <a:xfrm>
            <a:off x="6775230" y="1544931"/>
            <a:ext cx="104898" cy="106431"/>
            <a:chOff x="0" y="0"/>
            <a:chExt cx="104897" cy="106429"/>
          </a:xfrm>
        </p:grpSpPr>
        <p:sp>
          <p:nvSpPr>
            <p:cNvPr id="3176" name="Snip Single Corner Rectangle 166"/>
            <p:cNvSpPr/>
            <p:nvPr/>
          </p:nvSpPr>
          <p:spPr>
            <a:xfrm>
              <a:off x="-1" y="0"/>
              <a:ext cx="104899" cy="10643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8000" y="0"/>
                  </a:lnTo>
                  <a:lnTo>
                    <a:pt x="21600" y="3548"/>
                  </a:lnTo>
                  <a:lnTo>
                    <a:pt x="21600" y="21600"/>
                  </a:lnTo>
                  <a:lnTo>
                    <a:pt x="0" y="21600"/>
                  </a:lnTo>
                  <a:close/>
                </a:path>
              </a:pathLst>
            </a:custGeom>
            <a:noFill/>
            <a:ln w="22225" cap="flat">
              <a:solidFill>
                <a:srgbClr val="003BC9"/>
              </a:solidFill>
              <a:prstDash val="solid"/>
              <a:round/>
            </a:ln>
            <a:effectLst/>
          </p:spPr>
          <p:txBody>
            <a:bodyPr wrap="square" lIns="45719" tIns="45719" rIns="45719" bIns="45719" numCol="1" anchor="ctr">
              <a:noAutofit/>
            </a:bodyPr>
            <a:lstStyle/>
            <a:p>
              <a:pPr algn="ctr">
                <a:defRPr>
                  <a:solidFill>
                    <a:srgbClr val="FFFFFF"/>
                  </a:solidFill>
                </a:defRPr>
              </a:pPr>
              <a:endParaRPr/>
            </a:p>
          </p:txBody>
        </p:sp>
        <p:sp>
          <p:nvSpPr>
            <p:cNvPr id="3177" name="5-Point Star 167"/>
            <p:cNvSpPr/>
            <p:nvPr/>
          </p:nvSpPr>
          <p:spPr>
            <a:xfrm>
              <a:off x="22748" y="32644"/>
              <a:ext cx="53631" cy="38371"/>
            </a:xfrm>
            <a:prstGeom prst="star5">
              <a:avLst>
                <a:gd name="adj" fmla="val 19098"/>
                <a:gd name="hf" fmla="val 105146"/>
                <a:gd name="vf" fmla="val 110557"/>
              </a:avLst>
            </a:prstGeom>
            <a:noFill/>
            <a:ln w="9525" cap="flat">
              <a:solidFill>
                <a:srgbClr val="003BC9"/>
              </a:solidFill>
              <a:prstDash val="solid"/>
              <a:round/>
            </a:ln>
            <a:effectLst/>
          </p:spPr>
          <p:txBody>
            <a:bodyPr wrap="square" lIns="45719" tIns="45719" rIns="45719" bIns="45719" numCol="1" anchor="ctr">
              <a:noAutofit/>
            </a:bodyPr>
            <a:lstStyle/>
            <a:p>
              <a:pPr algn="ctr">
                <a:defRPr>
                  <a:solidFill>
                    <a:srgbClr val="FFFFFF"/>
                  </a:solidFill>
                </a:defRPr>
              </a:pPr>
              <a:endParaRPr/>
            </a:p>
          </p:txBody>
        </p:sp>
      </p:grpSp>
      <p:grpSp>
        <p:nvGrpSpPr>
          <p:cNvPr id="3181" name="Group 168"/>
          <p:cNvGrpSpPr/>
          <p:nvPr/>
        </p:nvGrpSpPr>
        <p:grpSpPr>
          <a:xfrm>
            <a:off x="7599706" y="1433534"/>
            <a:ext cx="168455" cy="170298"/>
            <a:chOff x="0" y="0"/>
            <a:chExt cx="168453" cy="170297"/>
          </a:xfrm>
        </p:grpSpPr>
        <p:sp>
          <p:nvSpPr>
            <p:cNvPr id="3179" name="Snip Single Corner Rectangle 172"/>
            <p:cNvSpPr/>
            <p:nvPr/>
          </p:nvSpPr>
          <p:spPr>
            <a:xfrm>
              <a:off x="0" y="-1"/>
              <a:ext cx="168455" cy="17029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8000" y="0"/>
                  </a:lnTo>
                  <a:lnTo>
                    <a:pt x="21600" y="3561"/>
                  </a:lnTo>
                  <a:lnTo>
                    <a:pt x="21600" y="21600"/>
                  </a:lnTo>
                  <a:lnTo>
                    <a:pt x="0" y="21600"/>
                  </a:lnTo>
                  <a:close/>
                </a:path>
              </a:pathLst>
            </a:custGeom>
            <a:noFill/>
            <a:ln w="22225" cap="flat">
              <a:solidFill>
                <a:srgbClr val="003BC9"/>
              </a:solidFill>
              <a:prstDash val="solid"/>
              <a:round/>
            </a:ln>
            <a:effectLst/>
          </p:spPr>
          <p:txBody>
            <a:bodyPr wrap="square" lIns="45719" tIns="45719" rIns="45719" bIns="45719" numCol="1" anchor="ctr">
              <a:noAutofit/>
            </a:bodyPr>
            <a:lstStyle/>
            <a:p>
              <a:pPr algn="ctr">
                <a:defRPr>
                  <a:solidFill>
                    <a:srgbClr val="FFFFFF"/>
                  </a:solidFill>
                </a:defRPr>
              </a:pPr>
              <a:endParaRPr/>
            </a:p>
          </p:txBody>
        </p:sp>
        <p:sp>
          <p:nvSpPr>
            <p:cNvPr id="3180" name="5-Point Star 174"/>
            <p:cNvSpPr/>
            <p:nvPr/>
          </p:nvSpPr>
          <p:spPr>
            <a:xfrm>
              <a:off x="36531" y="52234"/>
              <a:ext cx="86126" cy="61396"/>
            </a:xfrm>
            <a:prstGeom prst="star5">
              <a:avLst>
                <a:gd name="adj" fmla="val 19098"/>
                <a:gd name="hf" fmla="val 105146"/>
                <a:gd name="vf" fmla="val 110557"/>
              </a:avLst>
            </a:prstGeom>
            <a:noFill/>
            <a:ln w="9525" cap="flat">
              <a:solidFill>
                <a:srgbClr val="003BC9"/>
              </a:solidFill>
              <a:prstDash val="solid"/>
              <a:round/>
            </a:ln>
            <a:effectLst/>
          </p:spPr>
          <p:txBody>
            <a:bodyPr wrap="square" lIns="45719" tIns="45719" rIns="45719" bIns="45719" numCol="1" anchor="ctr">
              <a:noAutofit/>
            </a:bodyPr>
            <a:lstStyle/>
            <a:p>
              <a:pPr algn="ctr">
                <a:defRPr>
                  <a:solidFill>
                    <a:srgbClr val="FFFFFF"/>
                  </a:solidFill>
                </a:defRPr>
              </a:pPr>
              <a:endParaRPr/>
            </a:p>
          </p:txBody>
        </p:sp>
      </p:grpSp>
      <p:grpSp>
        <p:nvGrpSpPr>
          <p:cNvPr id="3184" name="Group 177"/>
          <p:cNvGrpSpPr/>
          <p:nvPr/>
        </p:nvGrpSpPr>
        <p:grpSpPr>
          <a:xfrm>
            <a:off x="6544729" y="2843136"/>
            <a:ext cx="168455" cy="170298"/>
            <a:chOff x="0" y="0"/>
            <a:chExt cx="168453" cy="170297"/>
          </a:xfrm>
        </p:grpSpPr>
        <p:sp>
          <p:nvSpPr>
            <p:cNvPr id="3182" name="Snip Single Corner Rectangle 179"/>
            <p:cNvSpPr/>
            <p:nvPr/>
          </p:nvSpPr>
          <p:spPr>
            <a:xfrm>
              <a:off x="0" y="-1"/>
              <a:ext cx="168455" cy="17029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8000" y="0"/>
                  </a:lnTo>
                  <a:lnTo>
                    <a:pt x="21600" y="3561"/>
                  </a:lnTo>
                  <a:lnTo>
                    <a:pt x="21600" y="21600"/>
                  </a:lnTo>
                  <a:lnTo>
                    <a:pt x="0" y="21600"/>
                  </a:lnTo>
                  <a:close/>
                </a:path>
              </a:pathLst>
            </a:custGeom>
            <a:solidFill>
              <a:srgbClr val="FFFFFF"/>
            </a:solidFill>
            <a:ln w="22225" cap="flat">
              <a:solidFill>
                <a:srgbClr val="003BC9"/>
              </a:solidFill>
              <a:prstDash val="solid"/>
              <a:round/>
            </a:ln>
            <a:effectLst/>
          </p:spPr>
          <p:txBody>
            <a:bodyPr wrap="square" lIns="45719" tIns="45719" rIns="45719" bIns="45719" numCol="1" anchor="ctr">
              <a:noAutofit/>
            </a:bodyPr>
            <a:lstStyle/>
            <a:p>
              <a:pPr algn="ctr">
                <a:defRPr>
                  <a:solidFill>
                    <a:srgbClr val="FFFFFF"/>
                  </a:solidFill>
                </a:defRPr>
              </a:pPr>
              <a:endParaRPr/>
            </a:p>
          </p:txBody>
        </p:sp>
        <p:sp>
          <p:nvSpPr>
            <p:cNvPr id="3183" name="5-Point Star 181"/>
            <p:cNvSpPr/>
            <p:nvPr/>
          </p:nvSpPr>
          <p:spPr>
            <a:xfrm>
              <a:off x="36531" y="52234"/>
              <a:ext cx="86126" cy="61396"/>
            </a:xfrm>
            <a:prstGeom prst="star5">
              <a:avLst>
                <a:gd name="adj" fmla="val 19098"/>
                <a:gd name="hf" fmla="val 105146"/>
                <a:gd name="vf" fmla="val 110557"/>
              </a:avLst>
            </a:prstGeom>
            <a:solidFill>
              <a:srgbClr val="FFFFFF"/>
            </a:solidFill>
            <a:ln w="9525" cap="flat">
              <a:solidFill>
                <a:srgbClr val="003BC9"/>
              </a:solidFill>
              <a:prstDash val="solid"/>
              <a:round/>
            </a:ln>
            <a:effectLst/>
          </p:spPr>
          <p:txBody>
            <a:bodyPr wrap="square" lIns="45719" tIns="45719" rIns="45719" bIns="45719" numCol="1" anchor="ctr">
              <a:noAutofit/>
            </a:bodyPr>
            <a:lstStyle/>
            <a:p>
              <a:pPr algn="ctr">
                <a:defRPr>
                  <a:solidFill>
                    <a:srgbClr val="FFFFFF"/>
                  </a:solidFill>
                </a:defRPr>
              </a:pPr>
              <a:endParaRPr/>
            </a:p>
          </p:txBody>
        </p:sp>
      </p:grpSp>
      <p:grpSp>
        <p:nvGrpSpPr>
          <p:cNvPr id="3200" name="Group 183"/>
          <p:cNvGrpSpPr/>
          <p:nvPr/>
        </p:nvGrpSpPr>
        <p:grpSpPr>
          <a:xfrm>
            <a:off x="1930131" y="4133632"/>
            <a:ext cx="604403" cy="496879"/>
            <a:chOff x="0" y="0"/>
            <a:chExt cx="604402" cy="496878"/>
          </a:xfrm>
        </p:grpSpPr>
        <p:sp>
          <p:nvSpPr>
            <p:cNvPr id="3185" name="Rectangle 193"/>
            <p:cNvSpPr/>
            <p:nvPr/>
          </p:nvSpPr>
          <p:spPr>
            <a:xfrm>
              <a:off x="-1" y="-1"/>
              <a:ext cx="604404" cy="496880"/>
            </a:xfrm>
            <a:prstGeom prst="rect">
              <a:avLst/>
            </a:prstGeom>
            <a:noFill/>
            <a:ln w="25400" cap="flat">
              <a:solidFill>
                <a:srgbClr val="003BC9"/>
              </a:solidFill>
              <a:prstDash val="solid"/>
              <a:round/>
            </a:ln>
            <a:effectLst/>
          </p:spPr>
          <p:txBody>
            <a:bodyPr wrap="square" lIns="45719" tIns="45719" rIns="45719" bIns="45719" numCol="1" anchor="ctr">
              <a:noAutofit/>
            </a:bodyPr>
            <a:lstStyle/>
            <a:p>
              <a:pPr algn="ctr" defTabSz="685800">
                <a:defRPr>
                  <a:solidFill>
                    <a:srgbClr val="FFFFFF"/>
                  </a:solidFill>
                </a:defRPr>
              </a:pPr>
              <a:endParaRPr/>
            </a:p>
          </p:txBody>
        </p:sp>
        <p:sp>
          <p:nvSpPr>
            <p:cNvPr id="3186" name="Straight Connector 198"/>
            <p:cNvSpPr/>
            <p:nvPr/>
          </p:nvSpPr>
          <p:spPr>
            <a:xfrm>
              <a:off x="97537" y="124643"/>
              <a:ext cx="421647" cy="1"/>
            </a:xfrm>
            <a:prstGeom prst="line">
              <a:avLst/>
            </a:prstGeom>
            <a:noFill/>
            <a:ln w="12700" cap="flat">
              <a:solidFill>
                <a:srgbClr val="003BC9"/>
              </a:solidFill>
              <a:prstDash val="solid"/>
              <a:round/>
            </a:ln>
            <a:effectLst/>
          </p:spPr>
          <p:txBody>
            <a:bodyPr wrap="square" lIns="45719" tIns="45719" rIns="45719" bIns="45719" numCol="1" anchor="t">
              <a:noAutofit/>
            </a:bodyPr>
            <a:lstStyle/>
            <a:p>
              <a:endParaRPr/>
            </a:p>
          </p:txBody>
        </p:sp>
        <p:sp>
          <p:nvSpPr>
            <p:cNvPr id="3187" name="Straight Connector 200"/>
            <p:cNvSpPr/>
            <p:nvPr/>
          </p:nvSpPr>
          <p:spPr>
            <a:xfrm flipV="1">
              <a:off x="97537" y="32433"/>
              <a:ext cx="1" cy="47861"/>
            </a:xfrm>
            <a:prstGeom prst="line">
              <a:avLst/>
            </a:prstGeom>
            <a:noFill/>
            <a:ln w="12700" cap="flat">
              <a:solidFill>
                <a:srgbClr val="003BC9"/>
              </a:solidFill>
              <a:prstDash val="solid"/>
              <a:round/>
            </a:ln>
            <a:effectLst/>
          </p:spPr>
          <p:txBody>
            <a:bodyPr wrap="square" lIns="45719" tIns="45719" rIns="45719" bIns="45719" numCol="1" anchor="t">
              <a:noAutofit/>
            </a:bodyPr>
            <a:lstStyle/>
            <a:p>
              <a:endParaRPr/>
            </a:p>
          </p:txBody>
        </p:sp>
        <p:sp>
          <p:nvSpPr>
            <p:cNvPr id="3188" name="Straight Connector 201"/>
            <p:cNvSpPr/>
            <p:nvPr/>
          </p:nvSpPr>
          <p:spPr>
            <a:xfrm flipV="1">
              <a:off x="140799" y="32433"/>
              <a:ext cx="1" cy="47861"/>
            </a:xfrm>
            <a:prstGeom prst="line">
              <a:avLst/>
            </a:prstGeom>
            <a:noFill/>
            <a:ln w="12700" cap="flat">
              <a:solidFill>
                <a:srgbClr val="003BC9"/>
              </a:solidFill>
              <a:prstDash val="solid"/>
              <a:round/>
            </a:ln>
            <a:effectLst/>
          </p:spPr>
          <p:txBody>
            <a:bodyPr wrap="square" lIns="45719" tIns="45719" rIns="45719" bIns="45719" numCol="1" anchor="t">
              <a:noAutofit/>
            </a:bodyPr>
            <a:lstStyle/>
            <a:p>
              <a:endParaRPr/>
            </a:p>
          </p:txBody>
        </p:sp>
        <p:sp>
          <p:nvSpPr>
            <p:cNvPr id="3189" name="Straight Connector 202"/>
            <p:cNvSpPr/>
            <p:nvPr/>
          </p:nvSpPr>
          <p:spPr>
            <a:xfrm flipH="1" flipV="1">
              <a:off x="140799" y="29464"/>
              <a:ext cx="46227" cy="50830"/>
            </a:xfrm>
            <a:prstGeom prst="line">
              <a:avLst/>
            </a:prstGeom>
            <a:noFill/>
            <a:ln w="12700" cap="flat">
              <a:solidFill>
                <a:srgbClr val="003BC9"/>
              </a:solidFill>
              <a:prstDash val="solid"/>
              <a:round/>
            </a:ln>
            <a:effectLst/>
          </p:spPr>
          <p:txBody>
            <a:bodyPr wrap="square" lIns="45719" tIns="45719" rIns="45719" bIns="45719" numCol="1" anchor="t">
              <a:noAutofit/>
            </a:bodyPr>
            <a:lstStyle/>
            <a:p>
              <a:endParaRPr/>
            </a:p>
          </p:txBody>
        </p:sp>
        <p:sp>
          <p:nvSpPr>
            <p:cNvPr id="3190" name="Straight Connector 203"/>
            <p:cNvSpPr/>
            <p:nvPr/>
          </p:nvSpPr>
          <p:spPr>
            <a:xfrm flipV="1">
              <a:off x="212752" y="39103"/>
              <a:ext cx="51171" cy="41191"/>
            </a:xfrm>
            <a:prstGeom prst="line">
              <a:avLst/>
            </a:prstGeom>
            <a:noFill/>
            <a:ln w="12700" cap="flat">
              <a:solidFill>
                <a:srgbClr val="003BC9"/>
              </a:solidFill>
              <a:prstDash val="solid"/>
              <a:round/>
            </a:ln>
            <a:effectLst/>
          </p:spPr>
          <p:txBody>
            <a:bodyPr wrap="square" lIns="45719" tIns="45719" rIns="45719" bIns="45719" numCol="1" anchor="t">
              <a:noAutofit/>
            </a:bodyPr>
            <a:lstStyle/>
            <a:p>
              <a:endParaRPr/>
            </a:p>
          </p:txBody>
        </p:sp>
        <p:sp>
          <p:nvSpPr>
            <p:cNvPr id="3191" name="Straight Connector 206"/>
            <p:cNvSpPr/>
            <p:nvPr/>
          </p:nvSpPr>
          <p:spPr>
            <a:xfrm flipV="1">
              <a:off x="302200" y="32433"/>
              <a:ext cx="1" cy="47861"/>
            </a:xfrm>
            <a:prstGeom prst="line">
              <a:avLst/>
            </a:prstGeom>
            <a:noFill/>
            <a:ln w="12700" cap="flat">
              <a:solidFill>
                <a:srgbClr val="003BC9"/>
              </a:solidFill>
              <a:prstDash val="solid"/>
              <a:round/>
            </a:ln>
            <a:effectLst/>
          </p:spPr>
          <p:txBody>
            <a:bodyPr wrap="square" lIns="45719" tIns="45719" rIns="45719" bIns="45719" numCol="1" anchor="t">
              <a:noAutofit/>
            </a:bodyPr>
            <a:lstStyle/>
            <a:p>
              <a:endParaRPr/>
            </a:p>
          </p:txBody>
        </p:sp>
        <p:sp>
          <p:nvSpPr>
            <p:cNvPr id="3192" name="Straight Connector 207"/>
            <p:cNvSpPr/>
            <p:nvPr/>
          </p:nvSpPr>
          <p:spPr>
            <a:xfrm flipH="1" flipV="1">
              <a:off x="338899" y="46993"/>
              <a:ext cx="51171" cy="33301"/>
            </a:xfrm>
            <a:prstGeom prst="line">
              <a:avLst/>
            </a:prstGeom>
            <a:noFill/>
            <a:ln w="12700" cap="flat">
              <a:solidFill>
                <a:srgbClr val="003BC9"/>
              </a:solidFill>
              <a:prstDash val="solid"/>
              <a:round/>
            </a:ln>
            <a:effectLst/>
          </p:spPr>
          <p:txBody>
            <a:bodyPr wrap="square" lIns="45719" tIns="45719" rIns="45719" bIns="45719" numCol="1" anchor="t">
              <a:noAutofit/>
            </a:bodyPr>
            <a:lstStyle/>
            <a:p>
              <a:endParaRPr/>
            </a:p>
          </p:txBody>
        </p:sp>
        <p:sp>
          <p:nvSpPr>
            <p:cNvPr id="3193" name="Straight Connector 213"/>
            <p:cNvSpPr/>
            <p:nvPr/>
          </p:nvSpPr>
          <p:spPr>
            <a:xfrm flipV="1">
              <a:off x="392716" y="32433"/>
              <a:ext cx="1" cy="47861"/>
            </a:xfrm>
            <a:prstGeom prst="line">
              <a:avLst/>
            </a:prstGeom>
            <a:noFill/>
            <a:ln w="12700" cap="flat">
              <a:solidFill>
                <a:srgbClr val="003BC9"/>
              </a:solidFill>
              <a:prstDash val="solid"/>
              <a:round/>
            </a:ln>
            <a:effectLst/>
          </p:spPr>
          <p:txBody>
            <a:bodyPr wrap="square" lIns="45719" tIns="45719" rIns="45719" bIns="45719" numCol="1" anchor="t">
              <a:noAutofit/>
            </a:bodyPr>
            <a:lstStyle/>
            <a:p>
              <a:endParaRPr/>
            </a:p>
          </p:txBody>
        </p:sp>
        <p:sp>
          <p:nvSpPr>
            <p:cNvPr id="3194" name="Straight Connector 214"/>
            <p:cNvSpPr/>
            <p:nvPr/>
          </p:nvSpPr>
          <p:spPr>
            <a:xfrm flipV="1">
              <a:off x="471490" y="32433"/>
              <a:ext cx="47694" cy="47861"/>
            </a:xfrm>
            <a:prstGeom prst="line">
              <a:avLst/>
            </a:prstGeom>
            <a:noFill/>
            <a:ln w="12700" cap="flat">
              <a:solidFill>
                <a:srgbClr val="003BC9"/>
              </a:solidFill>
              <a:prstDash val="solid"/>
              <a:round/>
            </a:ln>
            <a:effectLst/>
          </p:spPr>
          <p:txBody>
            <a:bodyPr wrap="square" lIns="45719" tIns="45719" rIns="45719" bIns="45719" numCol="1" anchor="t">
              <a:noAutofit/>
            </a:bodyPr>
            <a:lstStyle/>
            <a:p>
              <a:endParaRPr/>
            </a:p>
          </p:txBody>
        </p:sp>
        <p:sp>
          <p:nvSpPr>
            <p:cNvPr id="3195" name="Straight Connector 215"/>
            <p:cNvSpPr/>
            <p:nvPr/>
          </p:nvSpPr>
          <p:spPr>
            <a:xfrm flipH="1" flipV="1">
              <a:off x="470325" y="46993"/>
              <a:ext cx="51171" cy="33301"/>
            </a:xfrm>
            <a:prstGeom prst="line">
              <a:avLst/>
            </a:prstGeom>
            <a:noFill/>
            <a:ln w="12700" cap="flat">
              <a:solidFill>
                <a:srgbClr val="003BC9"/>
              </a:solidFill>
              <a:prstDash val="solid"/>
              <a:round/>
            </a:ln>
            <a:effectLst/>
          </p:spPr>
          <p:txBody>
            <a:bodyPr wrap="square" lIns="45719" tIns="45719" rIns="45719" bIns="45719" numCol="1" anchor="t">
              <a:noAutofit/>
            </a:bodyPr>
            <a:lstStyle/>
            <a:p>
              <a:endParaRPr/>
            </a:p>
          </p:txBody>
        </p:sp>
        <p:sp>
          <p:nvSpPr>
            <p:cNvPr id="3196" name="Straight Connector 219"/>
            <p:cNvSpPr/>
            <p:nvPr/>
          </p:nvSpPr>
          <p:spPr>
            <a:xfrm flipV="1">
              <a:off x="432377" y="32433"/>
              <a:ext cx="1" cy="47861"/>
            </a:xfrm>
            <a:prstGeom prst="line">
              <a:avLst/>
            </a:prstGeom>
            <a:noFill/>
            <a:ln w="12700" cap="flat">
              <a:solidFill>
                <a:srgbClr val="003BC9"/>
              </a:solidFill>
              <a:prstDash val="solid"/>
              <a:round/>
            </a:ln>
            <a:effectLst/>
          </p:spPr>
          <p:txBody>
            <a:bodyPr wrap="square" lIns="45719" tIns="45719" rIns="45719" bIns="45719" numCol="1" anchor="t">
              <a:noAutofit/>
            </a:bodyPr>
            <a:lstStyle/>
            <a:p>
              <a:endParaRPr/>
            </a:p>
          </p:txBody>
        </p:sp>
        <p:sp>
          <p:nvSpPr>
            <p:cNvPr id="3197" name="Straight Connector 227"/>
            <p:cNvSpPr/>
            <p:nvPr/>
          </p:nvSpPr>
          <p:spPr>
            <a:xfrm>
              <a:off x="97537" y="165797"/>
              <a:ext cx="421647" cy="1"/>
            </a:xfrm>
            <a:prstGeom prst="line">
              <a:avLst/>
            </a:prstGeom>
            <a:noFill/>
            <a:ln w="12700" cap="flat">
              <a:solidFill>
                <a:srgbClr val="003BC9"/>
              </a:solidFill>
              <a:prstDash val="solid"/>
              <a:round/>
            </a:ln>
            <a:effectLst/>
          </p:spPr>
          <p:txBody>
            <a:bodyPr wrap="square" lIns="45719" tIns="45719" rIns="45719" bIns="45719" numCol="1" anchor="t">
              <a:noAutofit/>
            </a:bodyPr>
            <a:lstStyle/>
            <a:p>
              <a:endParaRPr/>
            </a:p>
          </p:txBody>
        </p:sp>
        <p:sp>
          <p:nvSpPr>
            <p:cNvPr id="3198" name="Straight Connector 228"/>
            <p:cNvSpPr/>
            <p:nvPr/>
          </p:nvSpPr>
          <p:spPr>
            <a:xfrm>
              <a:off x="97537" y="209071"/>
              <a:ext cx="421647" cy="1"/>
            </a:xfrm>
            <a:prstGeom prst="line">
              <a:avLst/>
            </a:prstGeom>
            <a:noFill/>
            <a:ln w="12700" cap="flat">
              <a:solidFill>
                <a:srgbClr val="003BC9"/>
              </a:solidFill>
              <a:prstDash val="solid"/>
              <a:round/>
            </a:ln>
            <a:effectLst/>
          </p:spPr>
          <p:txBody>
            <a:bodyPr wrap="square" lIns="45719" tIns="45719" rIns="45719" bIns="45719" numCol="1" anchor="t">
              <a:noAutofit/>
            </a:bodyPr>
            <a:lstStyle/>
            <a:p>
              <a:endParaRPr/>
            </a:p>
          </p:txBody>
        </p:sp>
        <p:sp>
          <p:nvSpPr>
            <p:cNvPr id="3199" name="Straight Connector 229"/>
            <p:cNvSpPr/>
            <p:nvPr/>
          </p:nvSpPr>
          <p:spPr>
            <a:xfrm>
              <a:off x="97537" y="248439"/>
              <a:ext cx="421647" cy="1"/>
            </a:xfrm>
            <a:prstGeom prst="line">
              <a:avLst/>
            </a:prstGeom>
            <a:noFill/>
            <a:ln w="12700" cap="flat">
              <a:solidFill>
                <a:srgbClr val="003BC9"/>
              </a:solidFill>
              <a:prstDash val="solid"/>
              <a:round/>
            </a:ln>
            <a:effectLst/>
          </p:spPr>
          <p:txBody>
            <a:bodyPr wrap="square" lIns="45719" tIns="45719" rIns="45719" bIns="45719" numCol="1" anchor="t">
              <a:noAutofit/>
            </a:bodyPr>
            <a:lstStyle/>
            <a:p>
              <a:endParaRPr/>
            </a:p>
          </p:txBody>
        </p:sp>
      </p:grpSp>
      <p:grpSp>
        <p:nvGrpSpPr>
          <p:cNvPr id="3216" name="Group 230"/>
          <p:cNvGrpSpPr/>
          <p:nvPr/>
        </p:nvGrpSpPr>
        <p:grpSpPr>
          <a:xfrm>
            <a:off x="2681129" y="4133632"/>
            <a:ext cx="604403" cy="496879"/>
            <a:chOff x="0" y="0"/>
            <a:chExt cx="604402" cy="496878"/>
          </a:xfrm>
        </p:grpSpPr>
        <p:sp>
          <p:nvSpPr>
            <p:cNvPr id="3201" name="Rectangle 231"/>
            <p:cNvSpPr/>
            <p:nvPr/>
          </p:nvSpPr>
          <p:spPr>
            <a:xfrm>
              <a:off x="-1" y="-1"/>
              <a:ext cx="604404" cy="496880"/>
            </a:xfrm>
            <a:prstGeom prst="rect">
              <a:avLst/>
            </a:prstGeom>
            <a:noFill/>
            <a:ln w="25400" cap="flat">
              <a:solidFill>
                <a:srgbClr val="003BC9"/>
              </a:solidFill>
              <a:prstDash val="solid"/>
              <a:round/>
            </a:ln>
            <a:effectLst/>
          </p:spPr>
          <p:txBody>
            <a:bodyPr wrap="square" lIns="45719" tIns="45719" rIns="45719" bIns="45719" numCol="1" anchor="ctr">
              <a:noAutofit/>
            </a:bodyPr>
            <a:lstStyle/>
            <a:p>
              <a:pPr algn="ctr" defTabSz="685800">
                <a:defRPr>
                  <a:solidFill>
                    <a:srgbClr val="FFFFFF"/>
                  </a:solidFill>
                </a:defRPr>
              </a:pPr>
              <a:endParaRPr/>
            </a:p>
          </p:txBody>
        </p:sp>
        <p:sp>
          <p:nvSpPr>
            <p:cNvPr id="3202" name="Straight Connector 232"/>
            <p:cNvSpPr/>
            <p:nvPr/>
          </p:nvSpPr>
          <p:spPr>
            <a:xfrm>
              <a:off x="97537" y="124643"/>
              <a:ext cx="421647" cy="1"/>
            </a:xfrm>
            <a:prstGeom prst="line">
              <a:avLst/>
            </a:prstGeom>
            <a:noFill/>
            <a:ln w="12700" cap="flat">
              <a:solidFill>
                <a:srgbClr val="003BC9"/>
              </a:solidFill>
              <a:prstDash val="solid"/>
              <a:round/>
            </a:ln>
            <a:effectLst/>
          </p:spPr>
          <p:txBody>
            <a:bodyPr wrap="square" lIns="45719" tIns="45719" rIns="45719" bIns="45719" numCol="1" anchor="t">
              <a:noAutofit/>
            </a:bodyPr>
            <a:lstStyle/>
            <a:p>
              <a:endParaRPr/>
            </a:p>
          </p:txBody>
        </p:sp>
        <p:sp>
          <p:nvSpPr>
            <p:cNvPr id="3203" name="Straight Connector 235"/>
            <p:cNvSpPr/>
            <p:nvPr/>
          </p:nvSpPr>
          <p:spPr>
            <a:xfrm flipV="1">
              <a:off x="97537" y="32433"/>
              <a:ext cx="1" cy="47861"/>
            </a:xfrm>
            <a:prstGeom prst="line">
              <a:avLst/>
            </a:prstGeom>
            <a:noFill/>
            <a:ln w="12700" cap="flat">
              <a:solidFill>
                <a:srgbClr val="003BC9"/>
              </a:solidFill>
              <a:prstDash val="solid"/>
              <a:round/>
            </a:ln>
            <a:effectLst/>
          </p:spPr>
          <p:txBody>
            <a:bodyPr wrap="square" lIns="45719" tIns="45719" rIns="45719" bIns="45719" numCol="1" anchor="t">
              <a:noAutofit/>
            </a:bodyPr>
            <a:lstStyle/>
            <a:p>
              <a:endParaRPr/>
            </a:p>
          </p:txBody>
        </p:sp>
        <p:sp>
          <p:nvSpPr>
            <p:cNvPr id="3204" name="Straight Connector 236"/>
            <p:cNvSpPr/>
            <p:nvPr/>
          </p:nvSpPr>
          <p:spPr>
            <a:xfrm flipV="1">
              <a:off x="140799" y="32433"/>
              <a:ext cx="1" cy="47861"/>
            </a:xfrm>
            <a:prstGeom prst="line">
              <a:avLst/>
            </a:prstGeom>
            <a:noFill/>
            <a:ln w="12700" cap="flat">
              <a:solidFill>
                <a:srgbClr val="003BC9"/>
              </a:solidFill>
              <a:prstDash val="solid"/>
              <a:round/>
            </a:ln>
            <a:effectLst/>
          </p:spPr>
          <p:txBody>
            <a:bodyPr wrap="square" lIns="45719" tIns="45719" rIns="45719" bIns="45719" numCol="1" anchor="t">
              <a:noAutofit/>
            </a:bodyPr>
            <a:lstStyle/>
            <a:p>
              <a:endParaRPr/>
            </a:p>
          </p:txBody>
        </p:sp>
        <p:sp>
          <p:nvSpPr>
            <p:cNvPr id="3205" name="Straight Connector 237"/>
            <p:cNvSpPr/>
            <p:nvPr/>
          </p:nvSpPr>
          <p:spPr>
            <a:xfrm flipH="1" flipV="1">
              <a:off x="140799" y="29464"/>
              <a:ext cx="46227" cy="50830"/>
            </a:xfrm>
            <a:prstGeom prst="line">
              <a:avLst/>
            </a:prstGeom>
            <a:noFill/>
            <a:ln w="12700" cap="flat">
              <a:solidFill>
                <a:srgbClr val="003BC9"/>
              </a:solidFill>
              <a:prstDash val="solid"/>
              <a:round/>
            </a:ln>
            <a:effectLst/>
          </p:spPr>
          <p:txBody>
            <a:bodyPr wrap="square" lIns="45719" tIns="45719" rIns="45719" bIns="45719" numCol="1" anchor="t">
              <a:noAutofit/>
            </a:bodyPr>
            <a:lstStyle/>
            <a:p>
              <a:endParaRPr/>
            </a:p>
          </p:txBody>
        </p:sp>
        <p:sp>
          <p:nvSpPr>
            <p:cNvPr id="3206" name="Straight Connector 238"/>
            <p:cNvSpPr/>
            <p:nvPr/>
          </p:nvSpPr>
          <p:spPr>
            <a:xfrm flipV="1">
              <a:off x="212752" y="39103"/>
              <a:ext cx="51171" cy="41191"/>
            </a:xfrm>
            <a:prstGeom prst="line">
              <a:avLst/>
            </a:prstGeom>
            <a:noFill/>
            <a:ln w="12700" cap="flat">
              <a:solidFill>
                <a:srgbClr val="003BC9"/>
              </a:solidFill>
              <a:prstDash val="solid"/>
              <a:round/>
            </a:ln>
            <a:effectLst/>
          </p:spPr>
          <p:txBody>
            <a:bodyPr wrap="square" lIns="45719" tIns="45719" rIns="45719" bIns="45719" numCol="1" anchor="t">
              <a:noAutofit/>
            </a:bodyPr>
            <a:lstStyle/>
            <a:p>
              <a:endParaRPr/>
            </a:p>
          </p:txBody>
        </p:sp>
        <p:sp>
          <p:nvSpPr>
            <p:cNvPr id="3207" name="Straight Connector 239"/>
            <p:cNvSpPr/>
            <p:nvPr/>
          </p:nvSpPr>
          <p:spPr>
            <a:xfrm flipV="1">
              <a:off x="302200" y="32433"/>
              <a:ext cx="1" cy="47861"/>
            </a:xfrm>
            <a:prstGeom prst="line">
              <a:avLst/>
            </a:prstGeom>
            <a:noFill/>
            <a:ln w="12700" cap="flat">
              <a:solidFill>
                <a:srgbClr val="003BC9"/>
              </a:solidFill>
              <a:prstDash val="solid"/>
              <a:round/>
            </a:ln>
            <a:effectLst/>
          </p:spPr>
          <p:txBody>
            <a:bodyPr wrap="square" lIns="45719" tIns="45719" rIns="45719" bIns="45719" numCol="1" anchor="t">
              <a:noAutofit/>
            </a:bodyPr>
            <a:lstStyle/>
            <a:p>
              <a:endParaRPr/>
            </a:p>
          </p:txBody>
        </p:sp>
        <p:sp>
          <p:nvSpPr>
            <p:cNvPr id="3208" name="Straight Connector 240"/>
            <p:cNvSpPr/>
            <p:nvPr/>
          </p:nvSpPr>
          <p:spPr>
            <a:xfrm flipH="1" flipV="1">
              <a:off x="338899" y="46993"/>
              <a:ext cx="51171" cy="33301"/>
            </a:xfrm>
            <a:prstGeom prst="line">
              <a:avLst/>
            </a:prstGeom>
            <a:noFill/>
            <a:ln w="12700" cap="flat">
              <a:solidFill>
                <a:srgbClr val="003BC9"/>
              </a:solidFill>
              <a:prstDash val="solid"/>
              <a:round/>
            </a:ln>
            <a:effectLst/>
          </p:spPr>
          <p:txBody>
            <a:bodyPr wrap="square" lIns="45719" tIns="45719" rIns="45719" bIns="45719" numCol="1" anchor="t">
              <a:noAutofit/>
            </a:bodyPr>
            <a:lstStyle/>
            <a:p>
              <a:endParaRPr/>
            </a:p>
          </p:txBody>
        </p:sp>
        <p:sp>
          <p:nvSpPr>
            <p:cNvPr id="3209" name="Straight Connector 241"/>
            <p:cNvSpPr/>
            <p:nvPr/>
          </p:nvSpPr>
          <p:spPr>
            <a:xfrm flipV="1">
              <a:off x="392716" y="32433"/>
              <a:ext cx="1" cy="47861"/>
            </a:xfrm>
            <a:prstGeom prst="line">
              <a:avLst/>
            </a:prstGeom>
            <a:noFill/>
            <a:ln w="12700" cap="flat">
              <a:solidFill>
                <a:srgbClr val="003BC9"/>
              </a:solidFill>
              <a:prstDash val="solid"/>
              <a:round/>
            </a:ln>
            <a:effectLst/>
          </p:spPr>
          <p:txBody>
            <a:bodyPr wrap="square" lIns="45719" tIns="45719" rIns="45719" bIns="45719" numCol="1" anchor="t">
              <a:noAutofit/>
            </a:bodyPr>
            <a:lstStyle/>
            <a:p>
              <a:endParaRPr/>
            </a:p>
          </p:txBody>
        </p:sp>
        <p:sp>
          <p:nvSpPr>
            <p:cNvPr id="3210" name="Straight Connector 242"/>
            <p:cNvSpPr/>
            <p:nvPr/>
          </p:nvSpPr>
          <p:spPr>
            <a:xfrm flipV="1">
              <a:off x="471490" y="32433"/>
              <a:ext cx="47694" cy="47861"/>
            </a:xfrm>
            <a:prstGeom prst="line">
              <a:avLst/>
            </a:prstGeom>
            <a:noFill/>
            <a:ln w="12700" cap="flat">
              <a:solidFill>
                <a:srgbClr val="003BC9"/>
              </a:solidFill>
              <a:prstDash val="solid"/>
              <a:round/>
            </a:ln>
            <a:effectLst/>
          </p:spPr>
          <p:txBody>
            <a:bodyPr wrap="square" lIns="45719" tIns="45719" rIns="45719" bIns="45719" numCol="1" anchor="t">
              <a:noAutofit/>
            </a:bodyPr>
            <a:lstStyle/>
            <a:p>
              <a:endParaRPr/>
            </a:p>
          </p:txBody>
        </p:sp>
        <p:sp>
          <p:nvSpPr>
            <p:cNvPr id="3211" name="Straight Connector 243"/>
            <p:cNvSpPr/>
            <p:nvPr/>
          </p:nvSpPr>
          <p:spPr>
            <a:xfrm flipH="1" flipV="1">
              <a:off x="470325" y="46993"/>
              <a:ext cx="51171" cy="33301"/>
            </a:xfrm>
            <a:prstGeom prst="line">
              <a:avLst/>
            </a:prstGeom>
            <a:noFill/>
            <a:ln w="12700" cap="flat">
              <a:solidFill>
                <a:srgbClr val="003BC9"/>
              </a:solidFill>
              <a:prstDash val="solid"/>
              <a:round/>
            </a:ln>
            <a:effectLst/>
          </p:spPr>
          <p:txBody>
            <a:bodyPr wrap="square" lIns="45719" tIns="45719" rIns="45719" bIns="45719" numCol="1" anchor="t">
              <a:noAutofit/>
            </a:bodyPr>
            <a:lstStyle/>
            <a:p>
              <a:endParaRPr/>
            </a:p>
          </p:txBody>
        </p:sp>
        <p:sp>
          <p:nvSpPr>
            <p:cNvPr id="3212" name="Straight Connector 244"/>
            <p:cNvSpPr/>
            <p:nvPr/>
          </p:nvSpPr>
          <p:spPr>
            <a:xfrm flipV="1">
              <a:off x="432377" y="32433"/>
              <a:ext cx="1" cy="47861"/>
            </a:xfrm>
            <a:prstGeom prst="line">
              <a:avLst/>
            </a:prstGeom>
            <a:noFill/>
            <a:ln w="12700" cap="flat">
              <a:solidFill>
                <a:srgbClr val="003BC9"/>
              </a:solidFill>
              <a:prstDash val="solid"/>
              <a:round/>
            </a:ln>
            <a:effectLst/>
          </p:spPr>
          <p:txBody>
            <a:bodyPr wrap="square" lIns="45719" tIns="45719" rIns="45719" bIns="45719" numCol="1" anchor="t">
              <a:noAutofit/>
            </a:bodyPr>
            <a:lstStyle/>
            <a:p>
              <a:endParaRPr/>
            </a:p>
          </p:txBody>
        </p:sp>
        <p:sp>
          <p:nvSpPr>
            <p:cNvPr id="3213" name="Straight Connector 245"/>
            <p:cNvSpPr/>
            <p:nvPr/>
          </p:nvSpPr>
          <p:spPr>
            <a:xfrm>
              <a:off x="97537" y="165797"/>
              <a:ext cx="421647" cy="1"/>
            </a:xfrm>
            <a:prstGeom prst="line">
              <a:avLst/>
            </a:prstGeom>
            <a:noFill/>
            <a:ln w="12700" cap="flat">
              <a:solidFill>
                <a:srgbClr val="003BC9"/>
              </a:solidFill>
              <a:prstDash val="solid"/>
              <a:round/>
            </a:ln>
            <a:effectLst/>
          </p:spPr>
          <p:txBody>
            <a:bodyPr wrap="square" lIns="45719" tIns="45719" rIns="45719" bIns="45719" numCol="1" anchor="t">
              <a:noAutofit/>
            </a:bodyPr>
            <a:lstStyle/>
            <a:p>
              <a:endParaRPr/>
            </a:p>
          </p:txBody>
        </p:sp>
        <p:sp>
          <p:nvSpPr>
            <p:cNvPr id="3214" name="Straight Connector 246"/>
            <p:cNvSpPr/>
            <p:nvPr/>
          </p:nvSpPr>
          <p:spPr>
            <a:xfrm>
              <a:off x="97537" y="209071"/>
              <a:ext cx="421647" cy="1"/>
            </a:xfrm>
            <a:prstGeom prst="line">
              <a:avLst/>
            </a:prstGeom>
            <a:noFill/>
            <a:ln w="12700" cap="flat">
              <a:solidFill>
                <a:srgbClr val="003BC9"/>
              </a:solidFill>
              <a:prstDash val="solid"/>
              <a:round/>
            </a:ln>
            <a:effectLst/>
          </p:spPr>
          <p:txBody>
            <a:bodyPr wrap="square" lIns="45719" tIns="45719" rIns="45719" bIns="45719" numCol="1" anchor="t">
              <a:noAutofit/>
            </a:bodyPr>
            <a:lstStyle/>
            <a:p>
              <a:endParaRPr/>
            </a:p>
          </p:txBody>
        </p:sp>
        <p:sp>
          <p:nvSpPr>
            <p:cNvPr id="3215" name="Straight Connector 247"/>
            <p:cNvSpPr/>
            <p:nvPr/>
          </p:nvSpPr>
          <p:spPr>
            <a:xfrm>
              <a:off x="97537" y="248439"/>
              <a:ext cx="421647" cy="1"/>
            </a:xfrm>
            <a:prstGeom prst="line">
              <a:avLst/>
            </a:prstGeom>
            <a:noFill/>
            <a:ln w="12700" cap="flat">
              <a:solidFill>
                <a:srgbClr val="003BC9"/>
              </a:solidFill>
              <a:prstDash val="solid"/>
              <a:round/>
            </a:ln>
            <a:effectLst/>
          </p:spPr>
          <p:txBody>
            <a:bodyPr wrap="square" lIns="45719" tIns="45719" rIns="45719" bIns="45719" numCol="1" anchor="t">
              <a:noAutofit/>
            </a:bodyPr>
            <a:lstStyle/>
            <a:p>
              <a:endParaRPr/>
            </a:p>
          </p:txBody>
        </p:sp>
      </p:grpSp>
      <p:sp>
        <p:nvSpPr>
          <p:cNvPr id="3217" name="Rectangle 248"/>
          <p:cNvSpPr txBox="1"/>
          <p:nvPr/>
        </p:nvSpPr>
        <p:spPr>
          <a:xfrm>
            <a:off x="1812967" y="4605458"/>
            <a:ext cx="868164" cy="366686"/>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algn="ctr">
              <a:defRPr sz="1000"/>
            </a:pPr>
            <a:r>
              <a:t>Member </a:t>
            </a:r>
            <a:r>
              <a:rPr b="1"/>
              <a:t>Registry</a:t>
            </a:r>
          </a:p>
        </p:txBody>
      </p:sp>
      <p:sp>
        <p:nvSpPr>
          <p:cNvPr id="3218" name="Rounded Rectangle 249"/>
          <p:cNvSpPr/>
          <p:nvPr/>
        </p:nvSpPr>
        <p:spPr>
          <a:xfrm>
            <a:off x="1709685" y="4001370"/>
            <a:ext cx="1864782" cy="1019586"/>
          </a:xfrm>
          <a:prstGeom prst="roundRect">
            <a:avLst>
              <a:gd name="adj" fmla="val 16667"/>
            </a:avLst>
          </a:prstGeom>
          <a:ln w="25400">
            <a:solidFill>
              <a:srgbClr val="003BC9"/>
            </a:solidFill>
          </a:ln>
        </p:spPr>
        <p:txBody>
          <a:bodyPr lIns="45719" rIns="45719" anchor="ctr"/>
          <a:lstStyle/>
          <a:p>
            <a:pPr algn="ctr">
              <a:defRPr sz="2800">
                <a:solidFill>
                  <a:srgbClr val="FFFFFF"/>
                </a:solidFill>
              </a:defRPr>
            </a:pPr>
            <a:endParaRPr/>
          </a:p>
        </p:txBody>
      </p:sp>
      <p:grpSp>
        <p:nvGrpSpPr>
          <p:cNvPr id="3234" name="Group 250"/>
          <p:cNvGrpSpPr/>
          <p:nvPr/>
        </p:nvGrpSpPr>
        <p:grpSpPr>
          <a:xfrm>
            <a:off x="8196950" y="2695960"/>
            <a:ext cx="604403" cy="496879"/>
            <a:chOff x="0" y="0"/>
            <a:chExt cx="604402" cy="496878"/>
          </a:xfrm>
        </p:grpSpPr>
        <p:sp>
          <p:nvSpPr>
            <p:cNvPr id="3219" name="Rectangle 251"/>
            <p:cNvSpPr/>
            <p:nvPr/>
          </p:nvSpPr>
          <p:spPr>
            <a:xfrm>
              <a:off x="-1" y="-1"/>
              <a:ext cx="604404" cy="496880"/>
            </a:xfrm>
            <a:prstGeom prst="rect">
              <a:avLst/>
            </a:prstGeom>
            <a:solidFill>
              <a:srgbClr val="FFFFFF"/>
            </a:solidFill>
            <a:ln w="25400" cap="flat">
              <a:solidFill>
                <a:srgbClr val="003BC9"/>
              </a:solidFill>
              <a:prstDash val="solid"/>
              <a:round/>
            </a:ln>
            <a:effectLst/>
          </p:spPr>
          <p:txBody>
            <a:bodyPr wrap="square" lIns="45719" tIns="45719" rIns="45719" bIns="45719" numCol="1" anchor="ctr">
              <a:noAutofit/>
            </a:bodyPr>
            <a:lstStyle/>
            <a:p>
              <a:pPr algn="ctr" defTabSz="685800">
                <a:defRPr>
                  <a:solidFill>
                    <a:srgbClr val="FFFFFF"/>
                  </a:solidFill>
                </a:defRPr>
              </a:pPr>
              <a:endParaRPr/>
            </a:p>
          </p:txBody>
        </p:sp>
        <p:sp>
          <p:nvSpPr>
            <p:cNvPr id="3220" name="Straight Connector 252"/>
            <p:cNvSpPr/>
            <p:nvPr/>
          </p:nvSpPr>
          <p:spPr>
            <a:xfrm>
              <a:off x="99033" y="121221"/>
              <a:ext cx="421647" cy="1"/>
            </a:xfrm>
            <a:prstGeom prst="line">
              <a:avLst/>
            </a:prstGeom>
            <a:solidFill>
              <a:srgbClr val="FFFFFF"/>
            </a:solidFill>
            <a:ln w="12700" cap="flat">
              <a:solidFill>
                <a:srgbClr val="003BC9"/>
              </a:solidFill>
              <a:prstDash val="solid"/>
              <a:round/>
            </a:ln>
            <a:effectLst/>
          </p:spPr>
          <p:txBody>
            <a:bodyPr wrap="square" lIns="45719" tIns="45719" rIns="45719" bIns="45719" numCol="1" anchor="t">
              <a:noAutofit/>
            </a:bodyPr>
            <a:lstStyle/>
            <a:p>
              <a:endParaRPr/>
            </a:p>
          </p:txBody>
        </p:sp>
        <p:sp>
          <p:nvSpPr>
            <p:cNvPr id="3221" name="Straight Connector 253"/>
            <p:cNvSpPr/>
            <p:nvPr/>
          </p:nvSpPr>
          <p:spPr>
            <a:xfrm flipV="1">
              <a:off x="99033" y="29011"/>
              <a:ext cx="1" cy="47861"/>
            </a:xfrm>
            <a:prstGeom prst="line">
              <a:avLst/>
            </a:prstGeom>
            <a:solidFill>
              <a:srgbClr val="FFFFFF"/>
            </a:solidFill>
            <a:ln w="12700" cap="flat">
              <a:solidFill>
                <a:srgbClr val="003BC9"/>
              </a:solidFill>
              <a:prstDash val="solid"/>
              <a:round/>
            </a:ln>
            <a:effectLst/>
          </p:spPr>
          <p:txBody>
            <a:bodyPr wrap="square" lIns="45719" tIns="45719" rIns="45719" bIns="45719" numCol="1" anchor="t">
              <a:noAutofit/>
            </a:bodyPr>
            <a:lstStyle/>
            <a:p>
              <a:endParaRPr/>
            </a:p>
          </p:txBody>
        </p:sp>
        <p:sp>
          <p:nvSpPr>
            <p:cNvPr id="3222" name="Straight Connector 254"/>
            <p:cNvSpPr/>
            <p:nvPr/>
          </p:nvSpPr>
          <p:spPr>
            <a:xfrm flipV="1">
              <a:off x="142295" y="29011"/>
              <a:ext cx="1" cy="47861"/>
            </a:xfrm>
            <a:prstGeom prst="line">
              <a:avLst/>
            </a:prstGeom>
            <a:solidFill>
              <a:srgbClr val="FFFFFF"/>
            </a:solidFill>
            <a:ln w="12700" cap="flat">
              <a:solidFill>
                <a:srgbClr val="003BC9"/>
              </a:solidFill>
              <a:prstDash val="solid"/>
              <a:round/>
            </a:ln>
            <a:effectLst/>
          </p:spPr>
          <p:txBody>
            <a:bodyPr wrap="square" lIns="45719" tIns="45719" rIns="45719" bIns="45719" numCol="1" anchor="t">
              <a:noAutofit/>
            </a:bodyPr>
            <a:lstStyle/>
            <a:p>
              <a:endParaRPr/>
            </a:p>
          </p:txBody>
        </p:sp>
        <p:sp>
          <p:nvSpPr>
            <p:cNvPr id="3223" name="Straight Connector 255"/>
            <p:cNvSpPr/>
            <p:nvPr/>
          </p:nvSpPr>
          <p:spPr>
            <a:xfrm flipH="1" flipV="1">
              <a:off x="142295" y="26042"/>
              <a:ext cx="46227" cy="50830"/>
            </a:xfrm>
            <a:prstGeom prst="line">
              <a:avLst/>
            </a:prstGeom>
            <a:solidFill>
              <a:srgbClr val="FFFFFF"/>
            </a:solidFill>
            <a:ln w="12700" cap="flat">
              <a:solidFill>
                <a:srgbClr val="003BC9"/>
              </a:solidFill>
              <a:prstDash val="solid"/>
              <a:round/>
            </a:ln>
            <a:effectLst/>
          </p:spPr>
          <p:txBody>
            <a:bodyPr wrap="square" lIns="45719" tIns="45719" rIns="45719" bIns="45719" numCol="1" anchor="t">
              <a:noAutofit/>
            </a:bodyPr>
            <a:lstStyle/>
            <a:p>
              <a:endParaRPr/>
            </a:p>
          </p:txBody>
        </p:sp>
        <p:sp>
          <p:nvSpPr>
            <p:cNvPr id="3224" name="Straight Connector 256"/>
            <p:cNvSpPr/>
            <p:nvPr/>
          </p:nvSpPr>
          <p:spPr>
            <a:xfrm flipV="1">
              <a:off x="214248" y="35681"/>
              <a:ext cx="51171" cy="41191"/>
            </a:xfrm>
            <a:prstGeom prst="line">
              <a:avLst/>
            </a:prstGeom>
            <a:solidFill>
              <a:srgbClr val="FFFFFF"/>
            </a:solidFill>
            <a:ln w="12700" cap="flat">
              <a:solidFill>
                <a:srgbClr val="003BC9"/>
              </a:solidFill>
              <a:prstDash val="solid"/>
              <a:round/>
            </a:ln>
            <a:effectLst/>
          </p:spPr>
          <p:txBody>
            <a:bodyPr wrap="square" lIns="45719" tIns="45719" rIns="45719" bIns="45719" numCol="1" anchor="t">
              <a:noAutofit/>
            </a:bodyPr>
            <a:lstStyle/>
            <a:p>
              <a:endParaRPr/>
            </a:p>
          </p:txBody>
        </p:sp>
        <p:sp>
          <p:nvSpPr>
            <p:cNvPr id="3225" name="Straight Connector 257"/>
            <p:cNvSpPr/>
            <p:nvPr/>
          </p:nvSpPr>
          <p:spPr>
            <a:xfrm flipV="1">
              <a:off x="303696" y="29011"/>
              <a:ext cx="1" cy="47861"/>
            </a:xfrm>
            <a:prstGeom prst="line">
              <a:avLst/>
            </a:prstGeom>
            <a:solidFill>
              <a:srgbClr val="FFFFFF"/>
            </a:solidFill>
            <a:ln w="12700" cap="flat">
              <a:solidFill>
                <a:srgbClr val="003BC9"/>
              </a:solidFill>
              <a:prstDash val="solid"/>
              <a:round/>
            </a:ln>
            <a:effectLst/>
          </p:spPr>
          <p:txBody>
            <a:bodyPr wrap="square" lIns="45719" tIns="45719" rIns="45719" bIns="45719" numCol="1" anchor="t">
              <a:noAutofit/>
            </a:bodyPr>
            <a:lstStyle/>
            <a:p>
              <a:endParaRPr/>
            </a:p>
          </p:txBody>
        </p:sp>
        <p:sp>
          <p:nvSpPr>
            <p:cNvPr id="3226" name="Straight Connector 258"/>
            <p:cNvSpPr/>
            <p:nvPr/>
          </p:nvSpPr>
          <p:spPr>
            <a:xfrm flipH="1" flipV="1">
              <a:off x="340394" y="43571"/>
              <a:ext cx="51171" cy="33301"/>
            </a:xfrm>
            <a:prstGeom prst="line">
              <a:avLst/>
            </a:prstGeom>
            <a:solidFill>
              <a:srgbClr val="FFFFFF"/>
            </a:solidFill>
            <a:ln w="12700" cap="flat">
              <a:solidFill>
                <a:srgbClr val="003BC9"/>
              </a:solidFill>
              <a:prstDash val="solid"/>
              <a:round/>
            </a:ln>
            <a:effectLst/>
          </p:spPr>
          <p:txBody>
            <a:bodyPr wrap="square" lIns="45719" tIns="45719" rIns="45719" bIns="45719" numCol="1" anchor="t">
              <a:noAutofit/>
            </a:bodyPr>
            <a:lstStyle/>
            <a:p>
              <a:endParaRPr/>
            </a:p>
          </p:txBody>
        </p:sp>
        <p:sp>
          <p:nvSpPr>
            <p:cNvPr id="3227" name="Straight Connector 259"/>
            <p:cNvSpPr/>
            <p:nvPr/>
          </p:nvSpPr>
          <p:spPr>
            <a:xfrm flipV="1">
              <a:off x="394212" y="29011"/>
              <a:ext cx="1" cy="47861"/>
            </a:xfrm>
            <a:prstGeom prst="line">
              <a:avLst/>
            </a:prstGeom>
            <a:solidFill>
              <a:srgbClr val="FFFFFF"/>
            </a:solidFill>
            <a:ln w="12700" cap="flat">
              <a:solidFill>
                <a:srgbClr val="003BC9"/>
              </a:solidFill>
              <a:prstDash val="solid"/>
              <a:round/>
            </a:ln>
            <a:effectLst/>
          </p:spPr>
          <p:txBody>
            <a:bodyPr wrap="square" lIns="45719" tIns="45719" rIns="45719" bIns="45719" numCol="1" anchor="t">
              <a:noAutofit/>
            </a:bodyPr>
            <a:lstStyle/>
            <a:p>
              <a:endParaRPr/>
            </a:p>
          </p:txBody>
        </p:sp>
        <p:sp>
          <p:nvSpPr>
            <p:cNvPr id="3228" name="Straight Connector 260"/>
            <p:cNvSpPr/>
            <p:nvPr/>
          </p:nvSpPr>
          <p:spPr>
            <a:xfrm flipV="1">
              <a:off x="472986" y="29011"/>
              <a:ext cx="47694" cy="47861"/>
            </a:xfrm>
            <a:prstGeom prst="line">
              <a:avLst/>
            </a:prstGeom>
            <a:solidFill>
              <a:srgbClr val="FFFFFF"/>
            </a:solidFill>
            <a:ln w="12700" cap="flat">
              <a:solidFill>
                <a:srgbClr val="003BC9"/>
              </a:solidFill>
              <a:prstDash val="solid"/>
              <a:round/>
            </a:ln>
            <a:effectLst/>
          </p:spPr>
          <p:txBody>
            <a:bodyPr wrap="square" lIns="45719" tIns="45719" rIns="45719" bIns="45719" numCol="1" anchor="t">
              <a:noAutofit/>
            </a:bodyPr>
            <a:lstStyle/>
            <a:p>
              <a:endParaRPr/>
            </a:p>
          </p:txBody>
        </p:sp>
        <p:sp>
          <p:nvSpPr>
            <p:cNvPr id="3229" name="Straight Connector 261"/>
            <p:cNvSpPr/>
            <p:nvPr/>
          </p:nvSpPr>
          <p:spPr>
            <a:xfrm flipH="1" flipV="1">
              <a:off x="471821" y="43571"/>
              <a:ext cx="51171" cy="33301"/>
            </a:xfrm>
            <a:prstGeom prst="line">
              <a:avLst/>
            </a:prstGeom>
            <a:solidFill>
              <a:srgbClr val="FFFFFF"/>
            </a:solidFill>
            <a:ln w="12700" cap="flat">
              <a:solidFill>
                <a:srgbClr val="003BC9"/>
              </a:solidFill>
              <a:prstDash val="solid"/>
              <a:round/>
            </a:ln>
            <a:effectLst/>
          </p:spPr>
          <p:txBody>
            <a:bodyPr wrap="square" lIns="45719" tIns="45719" rIns="45719" bIns="45719" numCol="1" anchor="t">
              <a:noAutofit/>
            </a:bodyPr>
            <a:lstStyle/>
            <a:p>
              <a:endParaRPr/>
            </a:p>
          </p:txBody>
        </p:sp>
        <p:sp>
          <p:nvSpPr>
            <p:cNvPr id="3230" name="Straight Connector 262"/>
            <p:cNvSpPr/>
            <p:nvPr/>
          </p:nvSpPr>
          <p:spPr>
            <a:xfrm flipV="1">
              <a:off x="433872" y="29011"/>
              <a:ext cx="1" cy="47861"/>
            </a:xfrm>
            <a:prstGeom prst="line">
              <a:avLst/>
            </a:prstGeom>
            <a:solidFill>
              <a:srgbClr val="FFFFFF"/>
            </a:solidFill>
            <a:ln w="12700" cap="flat">
              <a:solidFill>
                <a:srgbClr val="003BC9"/>
              </a:solidFill>
              <a:prstDash val="solid"/>
              <a:round/>
            </a:ln>
            <a:effectLst/>
          </p:spPr>
          <p:txBody>
            <a:bodyPr wrap="square" lIns="45719" tIns="45719" rIns="45719" bIns="45719" numCol="1" anchor="t">
              <a:noAutofit/>
            </a:bodyPr>
            <a:lstStyle/>
            <a:p>
              <a:endParaRPr/>
            </a:p>
          </p:txBody>
        </p:sp>
        <p:sp>
          <p:nvSpPr>
            <p:cNvPr id="3231" name="Straight Connector 263"/>
            <p:cNvSpPr/>
            <p:nvPr/>
          </p:nvSpPr>
          <p:spPr>
            <a:xfrm>
              <a:off x="99033" y="162375"/>
              <a:ext cx="421647" cy="1"/>
            </a:xfrm>
            <a:prstGeom prst="line">
              <a:avLst/>
            </a:prstGeom>
            <a:solidFill>
              <a:srgbClr val="FFFFFF"/>
            </a:solidFill>
            <a:ln w="12700" cap="flat">
              <a:solidFill>
                <a:srgbClr val="003BC9"/>
              </a:solidFill>
              <a:prstDash val="solid"/>
              <a:round/>
            </a:ln>
            <a:effectLst/>
          </p:spPr>
          <p:txBody>
            <a:bodyPr wrap="square" lIns="45719" tIns="45719" rIns="45719" bIns="45719" numCol="1" anchor="t">
              <a:noAutofit/>
            </a:bodyPr>
            <a:lstStyle/>
            <a:p>
              <a:endParaRPr/>
            </a:p>
          </p:txBody>
        </p:sp>
        <p:sp>
          <p:nvSpPr>
            <p:cNvPr id="3232" name="Straight Connector 264"/>
            <p:cNvSpPr/>
            <p:nvPr/>
          </p:nvSpPr>
          <p:spPr>
            <a:xfrm>
              <a:off x="99033" y="205649"/>
              <a:ext cx="421647" cy="1"/>
            </a:xfrm>
            <a:prstGeom prst="line">
              <a:avLst/>
            </a:prstGeom>
            <a:solidFill>
              <a:srgbClr val="FFFFFF"/>
            </a:solidFill>
            <a:ln w="12700" cap="flat">
              <a:solidFill>
                <a:srgbClr val="003BC9"/>
              </a:solidFill>
              <a:prstDash val="solid"/>
              <a:round/>
            </a:ln>
            <a:effectLst/>
          </p:spPr>
          <p:txBody>
            <a:bodyPr wrap="square" lIns="45719" tIns="45719" rIns="45719" bIns="45719" numCol="1" anchor="t">
              <a:noAutofit/>
            </a:bodyPr>
            <a:lstStyle/>
            <a:p>
              <a:endParaRPr/>
            </a:p>
          </p:txBody>
        </p:sp>
        <p:sp>
          <p:nvSpPr>
            <p:cNvPr id="3233" name="Straight Connector 265"/>
            <p:cNvSpPr/>
            <p:nvPr/>
          </p:nvSpPr>
          <p:spPr>
            <a:xfrm>
              <a:off x="99033" y="245017"/>
              <a:ext cx="421647" cy="1"/>
            </a:xfrm>
            <a:prstGeom prst="line">
              <a:avLst/>
            </a:prstGeom>
            <a:solidFill>
              <a:srgbClr val="FFFFFF"/>
            </a:solidFill>
            <a:ln w="12700" cap="flat">
              <a:solidFill>
                <a:srgbClr val="003BC9"/>
              </a:solidFill>
              <a:prstDash val="solid"/>
              <a:round/>
            </a:ln>
            <a:effectLst/>
          </p:spPr>
          <p:txBody>
            <a:bodyPr wrap="square" lIns="45719" tIns="45719" rIns="45719" bIns="45719" numCol="1" anchor="t">
              <a:noAutofit/>
            </a:bodyPr>
            <a:lstStyle/>
            <a:p>
              <a:endParaRPr/>
            </a:p>
          </p:txBody>
        </p:sp>
      </p:grpSp>
      <p:sp>
        <p:nvSpPr>
          <p:cNvPr id="3235" name="Rectangle 38"/>
          <p:cNvSpPr/>
          <p:nvPr/>
        </p:nvSpPr>
        <p:spPr>
          <a:xfrm>
            <a:off x="392964" y="1485768"/>
            <a:ext cx="279611" cy="183367"/>
          </a:xfrm>
          <a:prstGeom prst="rect">
            <a:avLst/>
          </a:prstGeom>
          <a:solidFill>
            <a:schemeClr val="accent6"/>
          </a:solidFill>
          <a:ln>
            <a:solidFill>
              <a:srgbClr val="262626"/>
            </a:solidFill>
          </a:ln>
          <a:effectLst>
            <a:outerShdw blurRad="38100" dist="23000" dir="5400000" rotWithShape="0">
              <a:srgbClr val="000000">
                <a:alpha val="35000"/>
              </a:srgbClr>
            </a:outerShdw>
          </a:effectLst>
        </p:spPr>
        <p:txBody>
          <a:bodyPr lIns="45719" rIns="45719" anchor="ctr"/>
          <a:lstStyle/>
          <a:p>
            <a:pPr algn="ctr">
              <a:defRPr>
                <a:solidFill>
                  <a:srgbClr val="FFFFFF"/>
                </a:solidFill>
              </a:defRPr>
            </a:pPr>
            <a:endParaRPr/>
          </a:p>
        </p:txBody>
      </p:sp>
      <p:sp>
        <p:nvSpPr>
          <p:cNvPr id="3236" name="Rectangle 266"/>
          <p:cNvSpPr txBox="1"/>
          <p:nvPr/>
        </p:nvSpPr>
        <p:spPr>
          <a:xfrm>
            <a:off x="195702" y="1680096"/>
            <a:ext cx="687139" cy="226986"/>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ctr">
              <a:defRPr sz="1000"/>
            </a:lvl1pPr>
          </a:lstStyle>
          <a:p>
            <a:r>
              <a:t>Balance</a:t>
            </a:r>
          </a:p>
        </p:txBody>
      </p:sp>
      <p:sp>
        <p:nvSpPr>
          <p:cNvPr id="3237" name="Rectangle 267"/>
          <p:cNvSpPr txBox="1"/>
          <p:nvPr/>
        </p:nvSpPr>
        <p:spPr>
          <a:xfrm>
            <a:off x="417927" y="1451334"/>
            <a:ext cx="242688" cy="226987"/>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ctr">
              <a:defRPr sz="1000"/>
            </a:lvl1pPr>
          </a:lstStyle>
          <a:p>
            <a:r>
              <a:t>$</a:t>
            </a:r>
          </a:p>
        </p:txBody>
      </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6" name="TextBox 9"/>
          <p:cNvSpPr txBox="1">
            <a:spLocks noGrp="1"/>
          </p:cNvSpPr>
          <p:nvPr>
            <p:ph type="sldNum" sz="quarter" idx="2"/>
          </p:nvPr>
        </p:nvSpPr>
        <p:spPr>
          <a:xfrm>
            <a:off x="8859737" y="4920491"/>
            <a:ext cx="231277" cy="214702"/>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18</a:t>
            </a:fld>
            <a:endParaRPr/>
          </a:p>
        </p:txBody>
      </p:sp>
      <p:sp>
        <p:nvSpPr>
          <p:cNvPr id="3247" name="TextBox 13"/>
          <p:cNvSpPr txBox="1"/>
          <p:nvPr/>
        </p:nvSpPr>
        <p:spPr>
          <a:xfrm>
            <a:off x="3359801" y="1954321"/>
            <a:ext cx="2983573" cy="2569744"/>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marL="342900" indent="-342900">
              <a:buSzPct val="100000"/>
              <a:buFont typeface="Arial"/>
              <a:buChar char="•"/>
              <a:defRPr sz="1400" b="1">
                <a:solidFill>
                  <a:srgbClr val="FF0000"/>
                </a:solidFill>
              </a:defRPr>
            </a:pPr>
            <a:r>
              <a:t>Services</a:t>
            </a:r>
            <a:r>
              <a:rPr b="0">
                <a:solidFill>
                  <a:srgbClr val="5A5A5A"/>
                </a:solidFill>
              </a:rPr>
              <a:t> that interact with the registries</a:t>
            </a:r>
          </a:p>
          <a:p>
            <a:pPr marL="742950" lvl="1" indent="-285750">
              <a:buSzPct val="100000"/>
              <a:buFont typeface="Arial"/>
              <a:buChar char="•"/>
              <a:defRPr sz="1400">
                <a:solidFill>
                  <a:srgbClr val="5A5A5A"/>
                </a:solidFill>
              </a:defRPr>
            </a:pPr>
            <a:r>
              <a:t>Create, delete, update, query and invoke smart contracts</a:t>
            </a:r>
          </a:p>
          <a:p>
            <a:pPr marL="742950" lvl="1" indent="-285750">
              <a:buSzPct val="100000"/>
              <a:buFont typeface="Arial"/>
              <a:buChar char="•"/>
              <a:defRPr sz="1400">
                <a:solidFill>
                  <a:srgbClr val="5A5A5A"/>
                </a:solidFill>
              </a:defRPr>
            </a:pPr>
            <a:r>
              <a:t>Implemented inside business applications, integration logic and REST services</a:t>
            </a:r>
          </a:p>
          <a:p>
            <a:pPr marL="285750" indent="-285750">
              <a:buSzPct val="100000"/>
              <a:buFont typeface="Arial"/>
              <a:buChar char="•"/>
              <a:defRPr sz="1400">
                <a:solidFill>
                  <a:srgbClr val="5A5A5A"/>
                </a:solidFill>
              </a:defRPr>
            </a:pPr>
            <a:r>
              <a:t>Hosted by the Business Application Consumer</a:t>
            </a:r>
          </a:p>
        </p:txBody>
      </p:sp>
      <p:sp>
        <p:nvSpPr>
          <p:cNvPr id="3248" name="TextBox 14"/>
          <p:cNvSpPr txBox="1"/>
          <p:nvPr/>
        </p:nvSpPr>
        <p:spPr>
          <a:xfrm>
            <a:off x="47059" y="1955836"/>
            <a:ext cx="3254406" cy="2391945"/>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marL="342900" indent="-342900">
              <a:buSzPct val="100000"/>
              <a:buFont typeface="Arial"/>
              <a:buChar char="•"/>
              <a:defRPr sz="1400">
                <a:solidFill>
                  <a:srgbClr val="5A5A5A"/>
                </a:solidFill>
              </a:defRPr>
            </a:pPr>
            <a:r>
              <a:t>Implements the logic deployed to the blockchain</a:t>
            </a:r>
          </a:p>
          <a:p>
            <a:pPr marL="800100" lvl="1" indent="-342900">
              <a:buSzPct val="100000"/>
              <a:buFont typeface="Arial"/>
              <a:buChar char="•"/>
              <a:defRPr sz="1400" b="1">
                <a:solidFill>
                  <a:srgbClr val="00B050"/>
                </a:solidFill>
              </a:defRPr>
            </a:pPr>
            <a:r>
              <a:t>Models</a:t>
            </a:r>
            <a:r>
              <a:rPr sz="1600" b="0">
                <a:solidFill>
                  <a:srgbClr val="5A5A5A"/>
                </a:solidFill>
              </a:rPr>
              <a:t> </a:t>
            </a:r>
            <a:r>
              <a:rPr b="0">
                <a:solidFill>
                  <a:srgbClr val="5A5A5A"/>
                </a:solidFill>
              </a:rPr>
              <a:t>describe assets, participants &amp; transactions</a:t>
            </a:r>
          </a:p>
          <a:p>
            <a:pPr marL="800100" lvl="1" indent="-342900">
              <a:buSzPct val="100000"/>
              <a:buFont typeface="Arial"/>
              <a:buChar char="•"/>
              <a:defRPr sz="1400" b="1">
                <a:solidFill>
                  <a:srgbClr val="00B050"/>
                </a:solidFill>
              </a:defRPr>
            </a:pPr>
            <a:r>
              <a:t>Transaction processors </a:t>
            </a:r>
            <a:r>
              <a:rPr b="0">
                <a:solidFill>
                  <a:srgbClr val="5A5A5A"/>
                </a:solidFill>
              </a:rPr>
              <a:t>provide the JavaScript implementation of transactions</a:t>
            </a:r>
          </a:p>
          <a:p>
            <a:pPr marL="800100" lvl="1" indent="-342900">
              <a:buSzPct val="100000"/>
              <a:buFont typeface="Arial"/>
              <a:buChar char="•"/>
              <a:defRPr sz="1400" b="1">
                <a:solidFill>
                  <a:srgbClr val="00B050"/>
                </a:solidFill>
              </a:defRPr>
            </a:pPr>
            <a:r>
              <a:t>ACLs</a:t>
            </a:r>
            <a:r>
              <a:rPr b="0">
                <a:solidFill>
                  <a:srgbClr val="5A5A5A"/>
                </a:solidFill>
              </a:rPr>
              <a:t> define privacy rules</a:t>
            </a:r>
            <a:endParaRPr>
              <a:solidFill>
                <a:srgbClr val="5A5A5A"/>
              </a:solidFill>
            </a:endParaRPr>
          </a:p>
          <a:p>
            <a:pPr marL="800100" lvl="1" indent="-342900">
              <a:buSzPct val="100000"/>
              <a:buFont typeface="Arial"/>
              <a:buChar char="•"/>
              <a:defRPr sz="1400">
                <a:solidFill>
                  <a:srgbClr val="5A5A5A"/>
                </a:solidFill>
              </a:defRPr>
            </a:pPr>
            <a:r>
              <a:t>May also define events and registry queries</a:t>
            </a:r>
          </a:p>
        </p:txBody>
      </p:sp>
      <p:sp>
        <p:nvSpPr>
          <p:cNvPr id="3249" name="TextBox 15"/>
          <p:cNvSpPr txBox="1"/>
          <p:nvPr/>
        </p:nvSpPr>
        <p:spPr>
          <a:xfrm>
            <a:off x="6460044" y="1954321"/>
            <a:ext cx="2683956" cy="2149628"/>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marL="342900" indent="-342900">
              <a:buSzPct val="100000"/>
              <a:buFont typeface="Arial"/>
              <a:buChar char="•"/>
              <a:defRPr sz="1400">
                <a:solidFill>
                  <a:srgbClr val="5A5A5A"/>
                </a:solidFill>
              </a:defRPr>
            </a:pPr>
            <a:r>
              <a:t>Provides the </a:t>
            </a:r>
            <a:r>
              <a:rPr b="1">
                <a:solidFill>
                  <a:srgbClr val="7030A0"/>
                </a:solidFill>
              </a:rPr>
              <a:t>front-end</a:t>
            </a:r>
            <a:r>
              <a:rPr b="1"/>
              <a:t> </a:t>
            </a:r>
            <a:r>
              <a:t>for the end-user</a:t>
            </a:r>
          </a:p>
          <a:p>
            <a:pPr marL="742950" lvl="1" indent="-285750">
              <a:buSzPct val="100000"/>
              <a:buFont typeface="Arial"/>
              <a:buChar char="•"/>
              <a:defRPr sz="1400">
                <a:solidFill>
                  <a:srgbClr val="5A5A5A"/>
                </a:solidFill>
              </a:defRPr>
            </a:pPr>
            <a:r>
              <a:t>May be several of these applications</a:t>
            </a:r>
          </a:p>
          <a:p>
            <a:pPr marL="342900" indent="-342900">
              <a:buSzPct val="100000"/>
              <a:buFont typeface="Arial"/>
              <a:buChar char="•"/>
              <a:defRPr sz="1400">
                <a:solidFill>
                  <a:srgbClr val="5A5A5A"/>
                </a:solidFill>
              </a:defRPr>
            </a:pPr>
            <a:r>
              <a:t>Interacts with business logic via standard interfaces (e.g. REST)</a:t>
            </a:r>
          </a:p>
          <a:p>
            <a:pPr marL="342900" indent="-342900">
              <a:buSzPct val="100000"/>
              <a:buFont typeface="Arial"/>
              <a:buChar char="•"/>
              <a:defRPr sz="1400">
                <a:solidFill>
                  <a:srgbClr val="5A5A5A"/>
                </a:solidFill>
              </a:defRPr>
            </a:pPr>
            <a:r>
              <a:t>Composer can generate the REST interface from model and a sample application </a:t>
            </a:r>
          </a:p>
        </p:txBody>
      </p:sp>
      <p:sp>
        <p:nvSpPr>
          <p:cNvPr id="3250" name="Rounded Rectangle 59"/>
          <p:cNvSpPr/>
          <p:nvPr/>
        </p:nvSpPr>
        <p:spPr>
          <a:xfrm>
            <a:off x="3676034" y="1124695"/>
            <a:ext cx="2442678" cy="522516"/>
          </a:xfrm>
          <a:prstGeom prst="roundRect">
            <a:avLst>
              <a:gd name="adj" fmla="val 16667"/>
            </a:avLst>
          </a:prstGeom>
          <a:solidFill>
            <a:srgbClr val="C00000"/>
          </a:solidFill>
          <a:ln w="12700">
            <a:miter lim="400000"/>
          </a:ln>
        </p:spPr>
        <p:txBody>
          <a:bodyPr lIns="45719" rIns="45719" anchor="ctr"/>
          <a:lstStyle/>
          <a:p>
            <a:pPr algn="ctr">
              <a:defRPr sz="1200">
                <a:solidFill>
                  <a:srgbClr val="FFFFFF"/>
                </a:solidFill>
              </a:defRPr>
            </a:pPr>
            <a:endParaRPr/>
          </a:p>
        </p:txBody>
      </p:sp>
      <p:pic>
        <p:nvPicPr>
          <p:cNvPr id="3251" name="Picture 5" descr="Picture 5"/>
          <p:cNvPicPr>
            <a:picLocks noChangeAspect="1"/>
          </p:cNvPicPr>
          <p:nvPr/>
        </p:nvPicPr>
        <p:blipFill>
          <a:blip r:embed="rId2">
            <a:extLst/>
          </a:blip>
          <a:stretch>
            <a:fillRect/>
          </a:stretch>
        </p:blipFill>
        <p:spPr>
          <a:xfrm>
            <a:off x="3250981" y="869466"/>
            <a:ext cx="965014" cy="1020956"/>
          </a:xfrm>
          <a:prstGeom prst="rect">
            <a:avLst/>
          </a:prstGeom>
          <a:ln w="12700">
            <a:miter lim="400000"/>
          </a:ln>
        </p:spPr>
      </p:pic>
      <p:sp>
        <p:nvSpPr>
          <p:cNvPr id="3252" name="TextBox 60"/>
          <p:cNvSpPr txBox="1"/>
          <p:nvPr/>
        </p:nvSpPr>
        <p:spPr>
          <a:xfrm>
            <a:off x="4346094" y="1212504"/>
            <a:ext cx="1642518" cy="313394"/>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defRPr sz="1600">
                <a:solidFill>
                  <a:srgbClr val="FFFFFF"/>
                </a:solidFill>
              </a:defRPr>
            </a:lvl1pPr>
          </a:lstStyle>
          <a:p>
            <a:r>
              <a:t>Business Logic</a:t>
            </a:r>
          </a:p>
        </p:txBody>
      </p:sp>
      <p:grpSp>
        <p:nvGrpSpPr>
          <p:cNvPr id="3256" name="Group 11"/>
          <p:cNvGrpSpPr/>
          <p:nvPr/>
        </p:nvGrpSpPr>
        <p:grpSpPr>
          <a:xfrm>
            <a:off x="6340047" y="869451"/>
            <a:ext cx="2740040" cy="1041594"/>
            <a:chOff x="0" y="0"/>
            <a:chExt cx="2740039" cy="1041592"/>
          </a:xfrm>
        </p:grpSpPr>
        <p:sp>
          <p:nvSpPr>
            <p:cNvPr id="3253" name="Rounded Rectangle 61"/>
            <p:cNvSpPr/>
            <p:nvPr/>
          </p:nvSpPr>
          <p:spPr>
            <a:xfrm>
              <a:off x="427577" y="271092"/>
              <a:ext cx="2238961" cy="522516"/>
            </a:xfrm>
            <a:prstGeom prst="roundRect">
              <a:avLst>
                <a:gd name="adj" fmla="val 16667"/>
              </a:avLst>
            </a:prstGeom>
            <a:solidFill>
              <a:srgbClr val="D0C4E1"/>
            </a:solidFill>
            <a:ln w="12700" cap="flat">
              <a:noFill/>
              <a:miter lim="400000"/>
            </a:ln>
            <a:effectLst/>
          </p:spPr>
          <p:txBody>
            <a:bodyPr wrap="square" lIns="45719" tIns="45719" rIns="45719" bIns="45719" numCol="1" anchor="ctr">
              <a:noAutofit/>
            </a:bodyPr>
            <a:lstStyle/>
            <a:p>
              <a:pPr algn="ctr">
                <a:defRPr sz="1200">
                  <a:solidFill>
                    <a:srgbClr val="FFFFFF"/>
                  </a:solidFill>
                </a:defRPr>
              </a:pPr>
              <a:endParaRPr/>
            </a:p>
          </p:txBody>
        </p:sp>
        <p:pic>
          <p:nvPicPr>
            <p:cNvPr id="3254" name="Picture 6" descr="Picture 6"/>
            <p:cNvPicPr>
              <a:picLocks noChangeAspect="1"/>
            </p:cNvPicPr>
            <p:nvPr/>
          </p:nvPicPr>
          <p:blipFill>
            <a:blip r:embed="rId3">
              <a:extLst/>
            </a:blip>
            <a:stretch>
              <a:fillRect/>
            </a:stretch>
          </p:blipFill>
          <p:spPr>
            <a:xfrm flipH="1">
              <a:off x="-1" y="0"/>
              <a:ext cx="975670" cy="1041593"/>
            </a:xfrm>
            <a:prstGeom prst="rect">
              <a:avLst/>
            </a:prstGeom>
            <a:ln w="12700" cap="flat">
              <a:noFill/>
              <a:miter lim="400000"/>
            </a:ln>
            <a:effectLst/>
          </p:spPr>
        </p:pic>
        <p:sp>
          <p:nvSpPr>
            <p:cNvPr id="3255" name="TextBox 62"/>
            <p:cNvSpPr txBox="1"/>
            <p:nvPr/>
          </p:nvSpPr>
          <p:spPr>
            <a:xfrm>
              <a:off x="1032150" y="369601"/>
              <a:ext cx="1707889" cy="288824"/>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lvl1pPr>
                <a:defRPr sz="1400"/>
              </a:lvl1pPr>
            </a:lstStyle>
            <a:p>
              <a:r>
                <a:t>Presentation Logic</a:t>
              </a:r>
            </a:p>
          </p:txBody>
        </p:sp>
      </p:grpSp>
      <p:sp>
        <p:nvSpPr>
          <p:cNvPr id="3257" name="Text Placeholder 1"/>
          <p:cNvSpPr txBox="1">
            <a:spLocks noGrp="1"/>
          </p:cNvSpPr>
          <p:nvPr>
            <p:ph type="body" sz="quarter" idx="1"/>
          </p:nvPr>
        </p:nvSpPr>
        <p:spPr>
          <a:xfrm>
            <a:off x="125728" y="144463"/>
            <a:ext cx="8406153" cy="1011700"/>
          </a:xfrm>
          <a:prstGeom prst="rect">
            <a:avLst/>
          </a:prstGeom>
        </p:spPr>
        <p:txBody>
          <a:bodyPr/>
          <a:lstStyle/>
          <a:p>
            <a:r>
              <a:t>The </a:t>
            </a:r>
            <a:r>
              <a:rPr>
                <a:solidFill>
                  <a:srgbClr val="FF866A"/>
                </a:solidFill>
              </a:rPr>
              <a:t>Business Service Provider </a:t>
            </a:r>
            <a:r>
              <a:t>develops three components</a:t>
            </a:r>
          </a:p>
        </p:txBody>
      </p:sp>
      <p:grpSp>
        <p:nvGrpSpPr>
          <p:cNvPr id="3261" name="Group 19"/>
          <p:cNvGrpSpPr/>
          <p:nvPr/>
        </p:nvGrpSpPr>
        <p:grpSpPr>
          <a:xfrm>
            <a:off x="332076" y="869451"/>
            <a:ext cx="2692255" cy="1020956"/>
            <a:chOff x="0" y="0"/>
            <a:chExt cx="2692254" cy="1020955"/>
          </a:xfrm>
        </p:grpSpPr>
        <p:sp>
          <p:nvSpPr>
            <p:cNvPr id="3258" name="Rounded Rectangle 20"/>
            <p:cNvSpPr/>
            <p:nvPr/>
          </p:nvSpPr>
          <p:spPr>
            <a:xfrm>
              <a:off x="425053" y="255230"/>
              <a:ext cx="2238961" cy="522516"/>
            </a:xfrm>
            <a:prstGeom prst="roundRect">
              <a:avLst>
                <a:gd name="adj" fmla="val 16667"/>
              </a:avLst>
            </a:prstGeom>
            <a:solidFill>
              <a:srgbClr val="A1D0A8"/>
            </a:solidFill>
            <a:ln w="12700" cap="flat">
              <a:noFill/>
              <a:miter lim="400000"/>
            </a:ln>
            <a:effectLst/>
          </p:spPr>
          <p:txBody>
            <a:bodyPr wrap="square" lIns="45719" tIns="45719" rIns="45719" bIns="45719" numCol="1" anchor="ctr">
              <a:noAutofit/>
            </a:bodyPr>
            <a:lstStyle/>
            <a:p>
              <a:pPr algn="ctr">
                <a:defRPr sz="1200">
                  <a:solidFill>
                    <a:srgbClr val="FFFFFF"/>
                  </a:solidFill>
                </a:defRPr>
              </a:pPr>
              <a:endParaRPr/>
            </a:p>
          </p:txBody>
        </p:sp>
        <p:pic>
          <p:nvPicPr>
            <p:cNvPr id="3259" name="Picture 21" descr="Picture 21"/>
            <p:cNvPicPr>
              <a:picLocks noChangeAspect="1"/>
            </p:cNvPicPr>
            <p:nvPr/>
          </p:nvPicPr>
          <p:blipFill>
            <a:blip r:embed="rId4">
              <a:extLst/>
            </a:blip>
            <a:stretch>
              <a:fillRect/>
            </a:stretch>
          </p:blipFill>
          <p:spPr>
            <a:xfrm>
              <a:off x="0" y="0"/>
              <a:ext cx="965014" cy="1020956"/>
            </a:xfrm>
            <a:prstGeom prst="rect">
              <a:avLst/>
            </a:prstGeom>
            <a:ln w="12700" cap="flat">
              <a:noFill/>
              <a:miter lim="400000"/>
            </a:ln>
            <a:effectLst/>
          </p:spPr>
        </p:pic>
        <p:sp>
          <p:nvSpPr>
            <p:cNvPr id="3260" name="TextBox 22"/>
            <p:cNvSpPr txBox="1"/>
            <p:nvPr/>
          </p:nvSpPr>
          <p:spPr>
            <a:xfrm>
              <a:off x="968592" y="351997"/>
              <a:ext cx="1723663" cy="313393"/>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lvl1pPr>
                <a:defRPr sz="1600"/>
              </a:lvl1pPr>
            </a:lstStyle>
            <a:p>
              <a:r>
                <a:t>Smart Contracts</a:t>
              </a:r>
            </a:p>
          </p:txBody>
        </p:sp>
      </p:grpSp>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3" name="TextBox 9"/>
          <p:cNvSpPr txBox="1">
            <a:spLocks noGrp="1"/>
          </p:cNvSpPr>
          <p:nvPr>
            <p:ph type="sldNum" sz="quarter" idx="2"/>
          </p:nvPr>
        </p:nvSpPr>
        <p:spPr>
          <a:xfrm>
            <a:off x="8859737" y="4920491"/>
            <a:ext cx="231277" cy="214702"/>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19</a:t>
            </a:fld>
            <a:endParaRPr/>
          </a:p>
        </p:txBody>
      </p:sp>
      <p:sp>
        <p:nvSpPr>
          <p:cNvPr id="3264" name="Text Placeholder 1"/>
          <p:cNvSpPr txBox="1">
            <a:spLocks noGrp="1"/>
          </p:cNvSpPr>
          <p:nvPr>
            <p:ph type="body" sz="quarter" idx="1"/>
          </p:nvPr>
        </p:nvSpPr>
        <p:spPr>
          <a:xfrm>
            <a:off x="125729" y="144463"/>
            <a:ext cx="7768592" cy="1011700"/>
          </a:xfrm>
          <a:prstGeom prst="rect">
            <a:avLst/>
          </a:prstGeom>
        </p:spPr>
        <p:txBody>
          <a:bodyPr/>
          <a:lstStyle/>
          <a:p>
            <a:r>
              <a:t>Assets, Participants and Transactions</a:t>
            </a:r>
          </a:p>
        </p:txBody>
      </p:sp>
      <p:sp>
        <p:nvSpPr>
          <p:cNvPr id="3265" name="Rectangle 21"/>
          <p:cNvSpPr txBox="1"/>
          <p:nvPr/>
        </p:nvSpPr>
        <p:spPr>
          <a:xfrm>
            <a:off x="339262" y="1108875"/>
            <a:ext cx="687139" cy="226986"/>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ctr">
              <a:defRPr sz="1000"/>
            </a:lvl1pPr>
          </a:lstStyle>
          <a:p>
            <a:r>
              <a:t>Vehicle</a:t>
            </a:r>
          </a:p>
        </p:txBody>
      </p:sp>
      <p:pic>
        <p:nvPicPr>
          <p:cNvPr id="3266" name="Picture 22" descr="Picture 22"/>
          <p:cNvPicPr>
            <a:picLocks noChangeAspect="1"/>
          </p:cNvPicPr>
          <p:nvPr/>
        </p:nvPicPr>
        <p:blipFill>
          <a:blip r:embed="rId2">
            <a:extLst/>
          </a:blip>
          <a:srcRect t="39806"/>
          <a:stretch>
            <a:fillRect/>
          </a:stretch>
        </p:blipFill>
        <p:spPr>
          <a:xfrm>
            <a:off x="378536" y="819352"/>
            <a:ext cx="637004" cy="315404"/>
          </a:xfrm>
          <a:prstGeom prst="rect">
            <a:avLst/>
          </a:prstGeom>
          <a:ln w="12700">
            <a:miter lim="400000"/>
          </a:ln>
        </p:spPr>
      </p:pic>
      <p:pic>
        <p:nvPicPr>
          <p:cNvPr id="3267" name="Picture 4" descr="Picture 4"/>
          <p:cNvPicPr>
            <a:picLocks noChangeAspect="1"/>
          </p:cNvPicPr>
          <p:nvPr/>
        </p:nvPicPr>
        <p:blipFill>
          <a:blip r:embed="rId3">
            <a:extLst/>
          </a:blip>
          <a:stretch>
            <a:fillRect/>
          </a:stretch>
        </p:blipFill>
        <p:spPr>
          <a:xfrm>
            <a:off x="1358192" y="771451"/>
            <a:ext cx="544794" cy="345268"/>
          </a:xfrm>
          <a:prstGeom prst="rect">
            <a:avLst/>
          </a:prstGeom>
          <a:ln w="12700">
            <a:miter lim="400000"/>
          </a:ln>
        </p:spPr>
      </p:pic>
      <p:sp>
        <p:nvSpPr>
          <p:cNvPr id="3268" name="Rectangle 24"/>
          <p:cNvSpPr txBox="1"/>
          <p:nvPr/>
        </p:nvSpPr>
        <p:spPr>
          <a:xfrm>
            <a:off x="1290524" y="1106434"/>
            <a:ext cx="687139" cy="366686"/>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ctr">
              <a:defRPr sz="1000"/>
            </a:lvl1pPr>
          </a:lstStyle>
          <a:p>
            <a:r>
              <a:t>Vehicle Listing</a:t>
            </a:r>
          </a:p>
        </p:txBody>
      </p:sp>
      <p:pic>
        <p:nvPicPr>
          <p:cNvPr id="3269" name="Picture 2" descr="Picture 2"/>
          <p:cNvPicPr>
            <a:picLocks noChangeAspect="1"/>
          </p:cNvPicPr>
          <p:nvPr/>
        </p:nvPicPr>
        <p:blipFill>
          <a:blip r:embed="rId4">
            <a:extLst/>
          </a:blip>
          <a:stretch>
            <a:fillRect/>
          </a:stretch>
        </p:blipFill>
        <p:spPr>
          <a:xfrm>
            <a:off x="339262" y="1549636"/>
            <a:ext cx="2234767" cy="750482"/>
          </a:xfrm>
          <a:prstGeom prst="rect">
            <a:avLst/>
          </a:prstGeom>
          <a:ln w="12700">
            <a:miter lim="400000"/>
          </a:ln>
        </p:spPr>
      </p:pic>
      <p:pic>
        <p:nvPicPr>
          <p:cNvPr id="3270" name="Picture 3" descr="Picture 3"/>
          <p:cNvPicPr>
            <a:picLocks noChangeAspect="1"/>
          </p:cNvPicPr>
          <p:nvPr/>
        </p:nvPicPr>
        <p:blipFill>
          <a:blip r:embed="rId5">
            <a:extLst/>
          </a:blip>
          <a:stretch>
            <a:fillRect/>
          </a:stretch>
        </p:blipFill>
        <p:spPr>
          <a:xfrm>
            <a:off x="339262" y="2191465"/>
            <a:ext cx="2968571" cy="1325851"/>
          </a:xfrm>
          <a:prstGeom prst="rect">
            <a:avLst/>
          </a:prstGeom>
          <a:ln w="12700">
            <a:miter lim="400000"/>
          </a:ln>
        </p:spPr>
      </p:pic>
      <p:pic>
        <p:nvPicPr>
          <p:cNvPr id="3271" name="Picture 8" descr="Picture 8"/>
          <p:cNvPicPr>
            <a:picLocks noChangeAspect="1"/>
          </p:cNvPicPr>
          <p:nvPr/>
        </p:nvPicPr>
        <p:blipFill>
          <a:blip r:embed="rId6">
            <a:extLst/>
          </a:blip>
          <a:stretch>
            <a:fillRect/>
          </a:stretch>
        </p:blipFill>
        <p:spPr>
          <a:xfrm>
            <a:off x="3511867" y="1549636"/>
            <a:ext cx="3035278" cy="1934574"/>
          </a:xfrm>
          <a:prstGeom prst="rect">
            <a:avLst/>
          </a:prstGeom>
          <a:ln w="12700">
            <a:miter lim="400000"/>
          </a:ln>
        </p:spPr>
      </p:pic>
      <p:pic>
        <p:nvPicPr>
          <p:cNvPr id="3272" name="Picture 16" descr="Picture 16"/>
          <p:cNvPicPr>
            <a:picLocks noChangeAspect="1"/>
          </p:cNvPicPr>
          <p:nvPr/>
        </p:nvPicPr>
        <p:blipFill>
          <a:blip r:embed="rId7">
            <a:extLst/>
          </a:blip>
          <a:stretch>
            <a:fillRect/>
          </a:stretch>
        </p:blipFill>
        <p:spPr>
          <a:xfrm>
            <a:off x="6956218" y="1521932"/>
            <a:ext cx="1876203" cy="1484285"/>
          </a:xfrm>
          <a:prstGeom prst="rect">
            <a:avLst/>
          </a:prstGeom>
          <a:ln w="12700">
            <a:miter lim="400000"/>
          </a:ln>
        </p:spPr>
      </p:pic>
      <p:pic>
        <p:nvPicPr>
          <p:cNvPr id="3273" name="Picture 29" descr="Picture 29"/>
          <p:cNvPicPr>
            <a:picLocks noChangeAspect="1"/>
          </p:cNvPicPr>
          <p:nvPr/>
        </p:nvPicPr>
        <p:blipFill>
          <a:blip r:embed="rId8">
            <a:extLst/>
          </a:blip>
          <a:stretch>
            <a:fillRect/>
          </a:stretch>
        </p:blipFill>
        <p:spPr>
          <a:xfrm>
            <a:off x="4464887" y="637083"/>
            <a:ext cx="424651" cy="638533"/>
          </a:xfrm>
          <a:prstGeom prst="rect">
            <a:avLst/>
          </a:prstGeom>
          <a:ln w="12700">
            <a:miter lim="400000"/>
          </a:ln>
        </p:spPr>
      </p:pic>
      <p:pic>
        <p:nvPicPr>
          <p:cNvPr id="3274" name="Picture 30" descr="Picture 30"/>
          <p:cNvPicPr>
            <a:picLocks noChangeAspect="1"/>
          </p:cNvPicPr>
          <p:nvPr/>
        </p:nvPicPr>
        <p:blipFill>
          <a:blip r:embed="rId9">
            <a:extLst/>
          </a:blip>
          <a:stretch>
            <a:fillRect/>
          </a:stretch>
        </p:blipFill>
        <p:spPr>
          <a:xfrm>
            <a:off x="3604733" y="637083"/>
            <a:ext cx="424651" cy="638533"/>
          </a:xfrm>
          <a:prstGeom prst="rect">
            <a:avLst/>
          </a:prstGeom>
          <a:ln w="12700">
            <a:miter lim="400000"/>
          </a:ln>
        </p:spPr>
      </p:pic>
      <p:sp>
        <p:nvSpPr>
          <p:cNvPr id="3275" name="Rectangle 31"/>
          <p:cNvSpPr txBox="1"/>
          <p:nvPr/>
        </p:nvSpPr>
        <p:spPr>
          <a:xfrm>
            <a:off x="4173623" y="1232856"/>
            <a:ext cx="1058482" cy="264255"/>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ctr">
              <a:defRPr sz="1200" b="1">
                <a:solidFill>
                  <a:srgbClr val="FF0000"/>
                </a:solidFill>
              </a:defRPr>
            </a:lvl1pPr>
          </a:lstStyle>
          <a:p>
            <a:r>
              <a:t>Auctioneer</a:t>
            </a:r>
          </a:p>
        </p:txBody>
      </p:sp>
      <p:sp>
        <p:nvSpPr>
          <p:cNvPr id="3276" name="Rectangle 32"/>
          <p:cNvSpPr txBox="1"/>
          <p:nvPr/>
        </p:nvSpPr>
        <p:spPr>
          <a:xfrm>
            <a:off x="3307832" y="1234070"/>
            <a:ext cx="1058482" cy="264255"/>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ctr">
              <a:defRPr sz="1200" b="1">
                <a:solidFill>
                  <a:srgbClr val="7030A0"/>
                </a:solidFill>
              </a:defRPr>
            </a:lvl1pPr>
          </a:lstStyle>
          <a:p>
            <a:r>
              <a:t>Member</a:t>
            </a:r>
          </a:p>
        </p:txBody>
      </p:sp>
      <p:grpSp>
        <p:nvGrpSpPr>
          <p:cNvPr id="3279" name="Group 33"/>
          <p:cNvGrpSpPr/>
          <p:nvPr/>
        </p:nvGrpSpPr>
        <p:grpSpPr>
          <a:xfrm>
            <a:off x="7250914" y="911886"/>
            <a:ext cx="168455" cy="170298"/>
            <a:chOff x="0" y="0"/>
            <a:chExt cx="168453" cy="170297"/>
          </a:xfrm>
        </p:grpSpPr>
        <p:sp>
          <p:nvSpPr>
            <p:cNvPr id="3277" name="Snip Single Corner Rectangle 34"/>
            <p:cNvSpPr/>
            <p:nvPr/>
          </p:nvSpPr>
          <p:spPr>
            <a:xfrm>
              <a:off x="0" y="-1"/>
              <a:ext cx="168455" cy="17029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8000" y="0"/>
                  </a:lnTo>
                  <a:lnTo>
                    <a:pt x="21600" y="3561"/>
                  </a:lnTo>
                  <a:lnTo>
                    <a:pt x="21600" y="21600"/>
                  </a:lnTo>
                  <a:lnTo>
                    <a:pt x="0" y="21600"/>
                  </a:lnTo>
                  <a:close/>
                </a:path>
              </a:pathLst>
            </a:custGeom>
            <a:noFill/>
            <a:ln w="22225" cap="flat">
              <a:solidFill>
                <a:srgbClr val="003BC9"/>
              </a:solidFill>
              <a:prstDash val="solid"/>
              <a:round/>
            </a:ln>
            <a:effectLst/>
          </p:spPr>
          <p:txBody>
            <a:bodyPr wrap="square" lIns="45719" tIns="45719" rIns="45719" bIns="45719" numCol="1" anchor="ctr">
              <a:noAutofit/>
            </a:bodyPr>
            <a:lstStyle/>
            <a:p>
              <a:pPr algn="ctr">
                <a:defRPr>
                  <a:solidFill>
                    <a:srgbClr val="FFFFFF"/>
                  </a:solidFill>
                </a:defRPr>
              </a:pPr>
              <a:endParaRPr/>
            </a:p>
          </p:txBody>
        </p:sp>
        <p:sp>
          <p:nvSpPr>
            <p:cNvPr id="3278" name="5-Point Star 35"/>
            <p:cNvSpPr/>
            <p:nvPr/>
          </p:nvSpPr>
          <p:spPr>
            <a:xfrm>
              <a:off x="36531" y="52234"/>
              <a:ext cx="86126" cy="61396"/>
            </a:xfrm>
            <a:prstGeom prst="star5">
              <a:avLst>
                <a:gd name="adj" fmla="val 19098"/>
                <a:gd name="hf" fmla="val 105146"/>
                <a:gd name="vf" fmla="val 110557"/>
              </a:avLst>
            </a:prstGeom>
            <a:noFill/>
            <a:ln w="9525" cap="flat">
              <a:solidFill>
                <a:srgbClr val="003BC9"/>
              </a:solidFill>
              <a:prstDash val="solid"/>
              <a:round/>
            </a:ln>
            <a:effectLst/>
          </p:spPr>
          <p:txBody>
            <a:bodyPr wrap="square" lIns="45719" tIns="45719" rIns="45719" bIns="45719" numCol="1" anchor="ctr">
              <a:noAutofit/>
            </a:bodyPr>
            <a:lstStyle/>
            <a:p>
              <a:pPr algn="ctr">
                <a:defRPr>
                  <a:solidFill>
                    <a:srgbClr val="FFFFFF"/>
                  </a:solidFill>
                </a:defRPr>
              </a:pPr>
              <a:endParaRPr/>
            </a:p>
          </p:txBody>
        </p:sp>
      </p:grpSp>
      <p:sp>
        <p:nvSpPr>
          <p:cNvPr id="3280" name="Rectangle 36"/>
          <p:cNvSpPr txBox="1"/>
          <p:nvPr/>
        </p:nvSpPr>
        <p:spPr>
          <a:xfrm>
            <a:off x="6742011" y="1067056"/>
            <a:ext cx="1416434" cy="366687"/>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algn="ctr">
              <a:defRPr sz="1000"/>
            </a:pPr>
            <a:r>
              <a:t>Place Offer</a:t>
            </a:r>
          </a:p>
          <a:p>
            <a:pPr algn="ctr">
              <a:defRPr sz="1000"/>
            </a:pPr>
            <a:r>
              <a:t>Close Bidding</a:t>
            </a:r>
          </a:p>
        </p:txBody>
      </p:sp>
      <p:grpSp>
        <p:nvGrpSpPr>
          <p:cNvPr id="3283" name="Group 37"/>
          <p:cNvGrpSpPr/>
          <p:nvPr/>
        </p:nvGrpSpPr>
        <p:grpSpPr>
          <a:xfrm>
            <a:off x="7478024" y="911885"/>
            <a:ext cx="168455" cy="170298"/>
            <a:chOff x="0" y="0"/>
            <a:chExt cx="168453" cy="170297"/>
          </a:xfrm>
        </p:grpSpPr>
        <p:sp>
          <p:nvSpPr>
            <p:cNvPr id="3281" name="Snip Single Corner Rectangle 38"/>
            <p:cNvSpPr/>
            <p:nvPr/>
          </p:nvSpPr>
          <p:spPr>
            <a:xfrm>
              <a:off x="0" y="-1"/>
              <a:ext cx="168455" cy="17029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8000" y="0"/>
                  </a:lnTo>
                  <a:lnTo>
                    <a:pt x="21600" y="3561"/>
                  </a:lnTo>
                  <a:lnTo>
                    <a:pt x="21600" y="21600"/>
                  </a:lnTo>
                  <a:lnTo>
                    <a:pt x="0" y="21600"/>
                  </a:lnTo>
                  <a:close/>
                </a:path>
              </a:pathLst>
            </a:custGeom>
            <a:noFill/>
            <a:ln w="22225" cap="flat">
              <a:solidFill>
                <a:srgbClr val="003BC9"/>
              </a:solidFill>
              <a:prstDash val="solid"/>
              <a:round/>
            </a:ln>
            <a:effectLst/>
          </p:spPr>
          <p:txBody>
            <a:bodyPr wrap="square" lIns="45719" tIns="45719" rIns="45719" bIns="45719" numCol="1" anchor="ctr">
              <a:noAutofit/>
            </a:bodyPr>
            <a:lstStyle/>
            <a:p>
              <a:pPr algn="ctr">
                <a:defRPr>
                  <a:solidFill>
                    <a:srgbClr val="FFFFFF"/>
                  </a:solidFill>
                </a:defRPr>
              </a:pPr>
              <a:endParaRPr/>
            </a:p>
          </p:txBody>
        </p:sp>
        <p:sp>
          <p:nvSpPr>
            <p:cNvPr id="3282" name="5-Point Star 39"/>
            <p:cNvSpPr/>
            <p:nvPr/>
          </p:nvSpPr>
          <p:spPr>
            <a:xfrm>
              <a:off x="36531" y="52234"/>
              <a:ext cx="86126" cy="61396"/>
            </a:xfrm>
            <a:prstGeom prst="star5">
              <a:avLst>
                <a:gd name="adj" fmla="val 19098"/>
                <a:gd name="hf" fmla="val 105146"/>
                <a:gd name="vf" fmla="val 110557"/>
              </a:avLst>
            </a:prstGeom>
            <a:noFill/>
            <a:ln w="9525" cap="flat">
              <a:solidFill>
                <a:srgbClr val="003BC9"/>
              </a:solidFill>
              <a:prstDash val="solid"/>
              <a:round/>
            </a:ln>
            <a:effectLst/>
          </p:spPr>
          <p:txBody>
            <a:bodyPr wrap="square" lIns="45719" tIns="45719" rIns="45719" bIns="45719" numCol="1" anchor="ctr">
              <a:noAutofit/>
            </a:bodyPr>
            <a:lstStyle/>
            <a:p>
              <a:pPr algn="ctr">
                <a:defRPr>
                  <a:solidFill>
                    <a:srgbClr val="FFFFFF"/>
                  </a:solidFill>
                </a:defRPr>
              </a:pPr>
              <a:endParaRPr/>
            </a:p>
          </p:txBody>
        </p:sp>
      </p:grpSp>
      <p:pic>
        <p:nvPicPr>
          <p:cNvPr id="3284" name="Picture 25" descr="Picture 25"/>
          <p:cNvPicPr>
            <a:picLocks noChangeAspect="1"/>
          </p:cNvPicPr>
          <p:nvPr/>
        </p:nvPicPr>
        <p:blipFill>
          <a:blip r:embed="rId10">
            <a:extLst/>
          </a:blip>
          <a:stretch>
            <a:fillRect/>
          </a:stretch>
        </p:blipFill>
        <p:spPr>
          <a:xfrm>
            <a:off x="4010025" y="3597564"/>
            <a:ext cx="3911302" cy="1508763"/>
          </a:xfrm>
          <a:prstGeom prst="rect">
            <a:avLst/>
          </a:prstGeom>
          <a:ln w="12700">
            <a:miter lim="400000"/>
          </a:ln>
        </p:spPr>
      </p:pic>
      <p:pic>
        <p:nvPicPr>
          <p:cNvPr id="3285" name="Picture 28" descr="Picture 28"/>
          <p:cNvPicPr>
            <a:picLocks noChangeAspect="1"/>
          </p:cNvPicPr>
          <p:nvPr/>
        </p:nvPicPr>
        <p:blipFill>
          <a:blip r:embed="rId11">
            <a:extLst/>
          </a:blip>
          <a:stretch>
            <a:fillRect/>
          </a:stretch>
        </p:blipFill>
        <p:spPr>
          <a:xfrm>
            <a:off x="5342818" y="3825926"/>
            <a:ext cx="3816191" cy="1415815"/>
          </a:xfrm>
          <a:prstGeom prst="rect">
            <a:avLst/>
          </a:prstGeom>
          <a:ln w="12700">
            <a:miter lim="400000"/>
          </a:ln>
        </p:spPr>
      </p:pic>
      <p:sp>
        <p:nvSpPr>
          <p:cNvPr id="3286" name="Straight Arrow Connector 41"/>
          <p:cNvSpPr/>
          <p:nvPr/>
        </p:nvSpPr>
        <p:spPr>
          <a:xfrm flipH="1">
            <a:off x="7730835" y="2871670"/>
            <a:ext cx="105800" cy="612540"/>
          </a:xfrm>
          <a:prstGeom prst="line">
            <a:avLst/>
          </a:prstGeom>
          <a:ln w="25400">
            <a:solidFill>
              <a:schemeClr val="accent1"/>
            </a:solidFill>
            <a:tailEnd type="triangle"/>
          </a:ln>
          <a:effectLst>
            <a:outerShdw blurRad="38100" dist="20000" dir="5400000" rotWithShape="0">
              <a:srgbClr val="000000">
                <a:alpha val="38000"/>
              </a:srgbClr>
            </a:outerShdw>
          </a:effectLst>
        </p:spPr>
        <p:txBody>
          <a:bodyPr lIns="45719" rIns="45719"/>
          <a:lstStyle/>
          <a:p>
            <a:endParaRPr/>
          </a:p>
        </p:txBody>
      </p:sp>
      <p:sp>
        <p:nvSpPr>
          <p:cNvPr id="3287" name="Straight Arrow Connector 47"/>
          <p:cNvSpPr/>
          <p:nvPr/>
        </p:nvSpPr>
        <p:spPr>
          <a:xfrm>
            <a:off x="7879939" y="2854389"/>
            <a:ext cx="60434" cy="971538"/>
          </a:xfrm>
          <a:prstGeom prst="line">
            <a:avLst/>
          </a:prstGeom>
          <a:ln w="25400">
            <a:solidFill>
              <a:schemeClr val="accent1"/>
            </a:solidFill>
            <a:tailEnd type="triangle"/>
          </a:ln>
          <a:effectLst>
            <a:outerShdw blurRad="38100" dist="20000" dir="5400000" rotWithShape="0">
              <a:srgbClr val="000000">
                <a:alpha val="38000"/>
              </a:srgbClr>
            </a:outerShdw>
          </a:effectLst>
        </p:spPr>
        <p:txBody>
          <a:bodyPr lIns="45719" rIns="45719"/>
          <a:lstStyle/>
          <a:p>
            <a:endParaRPr/>
          </a:p>
        </p:txBody>
      </p:sp>
      <p:sp>
        <p:nvSpPr>
          <p:cNvPr id="3288" name="Rectangle 50"/>
          <p:cNvSpPr txBox="1"/>
          <p:nvPr/>
        </p:nvSpPr>
        <p:spPr>
          <a:xfrm>
            <a:off x="3042947" y="4297348"/>
            <a:ext cx="937839" cy="366687"/>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ctr">
              <a:defRPr sz="1000"/>
            </a:lvl1pPr>
          </a:lstStyle>
          <a:p>
            <a:r>
              <a:t>Transaction Processors</a:t>
            </a: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4" name="Rectangle 43"/>
          <p:cNvGrpSpPr/>
          <p:nvPr/>
        </p:nvGrpSpPr>
        <p:grpSpPr>
          <a:xfrm>
            <a:off x="1040526" y="2073164"/>
            <a:ext cx="5785251" cy="2877209"/>
            <a:chOff x="0" y="0"/>
            <a:chExt cx="5785250" cy="2877207"/>
          </a:xfrm>
        </p:grpSpPr>
        <p:sp>
          <p:nvSpPr>
            <p:cNvPr id="412" name="Rectangle"/>
            <p:cNvSpPr/>
            <p:nvPr/>
          </p:nvSpPr>
          <p:spPr>
            <a:xfrm>
              <a:off x="0" y="-1"/>
              <a:ext cx="5785251" cy="2877209"/>
            </a:xfrm>
            <a:prstGeom prst="rect">
              <a:avLst/>
            </a:prstGeom>
            <a:solidFill>
              <a:srgbClr val="003BCA"/>
            </a:solidFill>
            <a:ln w="3175" cap="flat">
              <a:solidFill>
                <a:srgbClr val="42719B"/>
              </a:solidFill>
              <a:prstDash val="solid"/>
              <a:miter lim="800000"/>
            </a:ln>
            <a:effectLst/>
          </p:spPr>
          <p:txBody>
            <a:bodyPr wrap="square" lIns="34289" tIns="34289" rIns="34289" bIns="34289" numCol="1" anchor="t">
              <a:noAutofit/>
            </a:bodyPr>
            <a:lstStyle/>
            <a:p>
              <a:pPr algn="ctr" defTabSz="685800">
                <a:defRPr sz="1000">
                  <a:solidFill>
                    <a:srgbClr val="FFFFFF"/>
                  </a:solidFill>
                  <a:latin typeface="Calibri"/>
                  <a:ea typeface="Calibri"/>
                  <a:cs typeface="Calibri"/>
                  <a:sym typeface="Calibri"/>
                </a:defRPr>
              </a:pPr>
              <a:endParaRPr/>
            </a:p>
          </p:txBody>
        </p:sp>
        <p:sp>
          <p:nvSpPr>
            <p:cNvPr id="413" name="Operate"/>
            <p:cNvSpPr txBox="1"/>
            <p:nvPr/>
          </p:nvSpPr>
          <p:spPr>
            <a:xfrm>
              <a:off x="0" y="-1"/>
              <a:ext cx="5785251" cy="27178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34289" tIns="34289" rIns="34289" bIns="34289" numCol="1" anchor="t">
              <a:spAutoFit/>
            </a:bodyPr>
            <a:lstStyle>
              <a:lvl1pPr algn="ctr" defTabSz="685800">
                <a:defRPr sz="1400">
                  <a:solidFill>
                    <a:srgbClr val="FFFFFF"/>
                  </a:solidFill>
                  <a:latin typeface="Calibri"/>
                  <a:ea typeface="Calibri"/>
                  <a:cs typeface="Calibri"/>
                  <a:sym typeface="Calibri"/>
                </a:defRPr>
              </a:lvl1pPr>
            </a:lstStyle>
            <a:p>
              <a:r>
                <a:t>Operate</a:t>
              </a:r>
            </a:p>
          </p:txBody>
        </p:sp>
      </p:grpSp>
      <p:grpSp>
        <p:nvGrpSpPr>
          <p:cNvPr id="417" name="Rectangle 4"/>
          <p:cNvGrpSpPr/>
          <p:nvPr/>
        </p:nvGrpSpPr>
        <p:grpSpPr>
          <a:xfrm>
            <a:off x="1040526" y="1612309"/>
            <a:ext cx="1970966" cy="414160"/>
            <a:chOff x="0" y="12948"/>
            <a:chExt cx="1970964" cy="414158"/>
          </a:xfrm>
        </p:grpSpPr>
        <p:sp>
          <p:nvSpPr>
            <p:cNvPr id="415" name="Rectangle"/>
            <p:cNvSpPr/>
            <p:nvPr/>
          </p:nvSpPr>
          <p:spPr>
            <a:xfrm>
              <a:off x="0" y="12948"/>
              <a:ext cx="1970965" cy="414159"/>
            </a:xfrm>
            <a:prstGeom prst="rect">
              <a:avLst/>
            </a:prstGeom>
            <a:solidFill>
              <a:srgbClr val="003BCA"/>
            </a:solidFill>
            <a:ln w="3175" cap="flat">
              <a:solidFill>
                <a:srgbClr val="42719B"/>
              </a:solidFill>
              <a:prstDash val="solid"/>
              <a:miter lim="800000"/>
            </a:ln>
            <a:effectLst/>
          </p:spPr>
          <p:txBody>
            <a:bodyPr wrap="square" lIns="34289" tIns="34289" rIns="34289" bIns="34289" numCol="1" anchor="ctr">
              <a:noAutofit/>
            </a:bodyPr>
            <a:lstStyle/>
            <a:p>
              <a:pPr algn="ctr" defTabSz="685800">
                <a:defRPr sz="1200">
                  <a:solidFill>
                    <a:srgbClr val="FFFFFF"/>
                  </a:solidFill>
                  <a:latin typeface="Calibri"/>
                  <a:ea typeface="Calibri"/>
                  <a:cs typeface="Calibri"/>
                  <a:sym typeface="Calibri"/>
                </a:defRPr>
              </a:pPr>
              <a:endParaRPr/>
            </a:p>
          </p:txBody>
        </p:sp>
        <p:sp>
          <p:nvSpPr>
            <p:cNvPr id="416" name="Develop…"/>
            <p:cNvSpPr txBox="1"/>
            <p:nvPr/>
          </p:nvSpPr>
          <p:spPr>
            <a:xfrm>
              <a:off x="0" y="14287"/>
              <a:ext cx="1970965" cy="41148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34289" tIns="34289" rIns="34289" bIns="34289" numCol="1" anchor="ctr">
              <a:spAutoFit/>
            </a:bodyPr>
            <a:lstStyle/>
            <a:p>
              <a:pPr algn="ctr" defTabSz="685800">
                <a:defRPr sz="1400">
                  <a:solidFill>
                    <a:srgbClr val="FFFFFF"/>
                  </a:solidFill>
                  <a:latin typeface="Calibri"/>
                  <a:ea typeface="Calibri"/>
                  <a:cs typeface="Calibri"/>
                  <a:sym typeface="Calibri"/>
                </a:defRPr>
              </a:pPr>
              <a:r>
                <a:t>Develop</a:t>
              </a:r>
            </a:p>
            <a:p>
              <a:pPr algn="ctr" defTabSz="685800">
                <a:defRPr sz="1000">
                  <a:solidFill>
                    <a:srgbClr val="FFFFFF"/>
                  </a:solidFill>
                  <a:latin typeface="Calibri"/>
                  <a:ea typeface="Calibri"/>
                  <a:cs typeface="Calibri"/>
                  <a:sym typeface="Calibri"/>
                </a:defRPr>
              </a:pPr>
              <a:r>
                <a:t>(Hyperledger Composer)</a:t>
              </a:r>
            </a:p>
          </p:txBody>
        </p:sp>
      </p:grpSp>
      <p:grpSp>
        <p:nvGrpSpPr>
          <p:cNvPr id="420" name="Rectangle 5"/>
          <p:cNvGrpSpPr/>
          <p:nvPr/>
        </p:nvGrpSpPr>
        <p:grpSpPr>
          <a:xfrm>
            <a:off x="6895600" y="763894"/>
            <a:ext cx="511177" cy="4186482"/>
            <a:chOff x="0" y="0"/>
            <a:chExt cx="511175" cy="4186481"/>
          </a:xfrm>
        </p:grpSpPr>
        <p:sp>
          <p:nvSpPr>
            <p:cNvPr id="418" name="Rectangle"/>
            <p:cNvSpPr/>
            <p:nvPr/>
          </p:nvSpPr>
          <p:spPr>
            <a:xfrm rot="5400000">
              <a:off x="-1837654" y="1837653"/>
              <a:ext cx="4186483" cy="511176"/>
            </a:xfrm>
            <a:prstGeom prst="rect">
              <a:avLst/>
            </a:prstGeom>
            <a:solidFill>
              <a:srgbClr val="003BCA"/>
            </a:solidFill>
            <a:ln w="3175" cap="flat">
              <a:solidFill>
                <a:srgbClr val="42719B"/>
              </a:solidFill>
              <a:prstDash val="solid"/>
              <a:miter lim="800000"/>
            </a:ln>
            <a:effectLst/>
          </p:spPr>
          <p:txBody>
            <a:bodyPr wrap="square" lIns="34289" tIns="34289" rIns="34289" bIns="34289" numCol="1" anchor="t">
              <a:noAutofit/>
            </a:bodyPr>
            <a:lstStyle/>
            <a:p>
              <a:pPr algn="ctr" defTabSz="685800">
                <a:defRPr sz="1200">
                  <a:solidFill>
                    <a:srgbClr val="FFFFFF"/>
                  </a:solidFill>
                  <a:latin typeface="Calibri"/>
                  <a:ea typeface="Calibri"/>
                  <a:cs typeface="Calibri"/>
                  <a:sym typeface="Calibri"/>
                </a:defRPr>
              </a:pPr>
              <a:endParaRPr/>
            </a:p>
          </p:txBody>
        </p:sp>
        <p:sp>
          <p:nvSpPr>
            <p:cNvPr id="419" name="Govern…"/>
            <p:cNvSpPr txBox="1"/>
            <p:nvPr/>
          </p:nvSpPr>
          <p:spPr>
            <a:xfrm rot="5400000">
              <a:off x="-1787806" y="1887500"/>
              <a:ext cx="4186483" cy="41148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34289" tIns="34289" rIns="34289" bIns="34289" numCol="1" anchor="t">
              <a:spAutoFit/>
            </a:bodyPr>
            <a:lstStyle/>
            <a:p>
              <a:pPr algn="ctr" defTabSz="685800">
                <a:defRPr sz="1400">
                  <a:solidFill>
                    <a:srgbClr val="FFFFFF"/>
                  </a:solidFill>
                  <a:latin typeface="Calibri"/>
                  <a:ea typeface="Calibri"/>
                  <a:cs typeface="Calibri"/>
                  <a:sym typeface="Calibri"/>
                </a:defRPr>
              </a:pPr>
              <a:r>
                <a:t>Govern</a:t>
              </a:r>
            </a:p>
            <a:p>
              <a:pPr algn="ctr" defTabSz="685800">
                <a:defRPr sz="1000">
                  <a:solidFill>
                    <a:srgbClr val="FFFFFF"/>
                  </a:solidFill>
                  <a:latin typeface="Calibri"/>
                  <a:ea typeface="Calibri"/>
                  <a:cs typeface="Calibri"/>
                  <a:sym typeface="Calibri"/>
                </a:defRPr>
              </a:pPr>
              <a:r>
                <a:t>(Membership, policy, workflow)</a:t>
              </a:r>
            </a:p>
          </p:txBody>
        </p:sp>
      </p:grpSp>
      <p:grpSp>
        <p:nvGrpSpPr>
          <p:cNvPr id="423" name="Rectangle 24"/>
          <p:cNvGrpSpPr/>
          <p:nvPr/>
        </p:nvGrpSpPr>
        <p:grpSpPr>
          <a:xfrm>
            <a:off x="1102058" y="4146331"/>
            <a:ext cx="2949096" cy="740982"/>
            <a:chOff x="0" y="0"/>
            <a:chExt cx="2949095" cy="740980"/>
          </a:xfrm>
        </p:grpSpPr>
        <p:sp>
          <p:nvSpPr>
            <p:cNvPr id="421" name="Rectangle"/>
            <p:cNvSpPr/>
            <p:nvPr/>
          </p:nvSpPr>
          <p:spPr>
            <a:xfrm>
              <a:off x="-1" y="0"/>
              <a:ext cx="2949097" cy="740981"/>
            </a:xfrm>
            <a:prstGeom prst="rect">
              <a:avLst/>
            </a:prstGeom>
            <a:solidFill>
              <a:srgbClr val="003BCA"/>
            </a:solidFill>
            <a:ln w="3175" cap="flat">
              <a:solidFill>
                <a:srgbClr val="FFFFFF"/>
              </a:solidFill>
              <a:prstDash val="solid"/>
              <a:miter lim="800000"/>
            </a:ln>
            <a:effectLst/>
          </p:spPr>
          <p:txBody>
            <a:bodyPr wrap="square" lIns="34289" tIns="34289" rIns="34289" bIns="34289" numCol="1" anchor="t">
              <a:noAutofit/>
            </a:bodyPr>
            <a:lstStyle/>
            <a:p>
              <a:pPr defTabSz="685800">
                <a:defRPr sz="1200">
                  <a:solidFill>
                    <a:srgbClr val="FFFFFF"/>
                  </a:solidFill>
                  <a:latin typeface="Calibri"/>
                  <a:ea typeface="Calibri"/>
                  <a:cs typeface="Calibri"/>
                  <a:sym typeface="Calibri"/>
                </a:defRPr>
              </a:pPr>
              <a:endParaRPr/>
            </a:p>
          </p:txBody>
        </p:sp>
        <p:sp>
          <p:nvSpPr>
            <p:cNvPr id="422" name="High Security Infrastructure (LinuxONE)"/>
            <p:cNvSpPr txBox="1"/>
            <p:nvPr/>
          </p:nvSpPr>
          <p:spPr>
            <a:xfrm>
              <a:off x="-1" y="0"/>
              <a:ext cx="2949097" cy="19558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34289" tIns="34289" rIns="34289" bIns="34289" numCol="1" anchor="t">
              <a:spAutoFit/>
            </a:bodyPr>
            <a:lstStyle>
              <a:lvl1pPr defTabSz="685800">
                <a:defRPr sz="900">
                  <a:solidFill>
                    <a:srgbClr val="FFFFFF"/>
                  </a:solidFill>
                  <a:latin typeface="Calibri"/>
                  <a:ea typeface="Calibri"/>
                  <a:cs typeface="Calibri"/>
                  <a:sym typeface="Calibri"/>
                </a:defRPr>
              </a:lvl1pPr>
            </a:lstStyle>
            <a:p>
              <a:r>
                <a:t>High Security Infrastructure (LinuxONE)</a:t>
              </a:r>
            </a:p>
          </p:txBody>
        </p:sp>
      </p:grpSp>
      <p:grpSp>
        <p:nvGrpSpPr>
          <p:cNvPr id="426" name="Rectangle 25"/>
          <p:cNvGrpSpPr/>
          <p:nvPr/>
        </p:nvGrpSpPr>
        <p:grpSpPr>
          <a:xfrm>
            <a:off x="1136165" y="4385435"/>
            <a:ext cx="1121800" cy="285207"/>
            <a:chOff x="0" y="0"/>
            <a:chExt cx="1121799" cy="285206"/>
          </a:xfrm>
        </p:grpSpPr>
        <p:sp>
          <p:nvSpPr>
            <p:cNvPr id="424" name="Rectangle"/>
            <p:cNvSpPr/>
            <p:nvPr/>
          </p:nvSpPr>
          <p:spPr>
            <a:xfrm>
              <a:off x="-1" y="0"/>
              <a:ext cx="1121801" cy="285207"/>
            </a:xfrm>
            <a:prstGeom prst="rect">
              <a:avLst/>
            </a:prstGeom>
            <a:solidFill>
              <a:srgbClr val="003BCA"/>
            </a:solidFill>
            <a:ln w="3175" cap="flat">
              <a:solidFill>
                <a:srgbClr val="FFFFFF"/>
              </a:solidFill>
              <a:prstDash val="solid"/>
              <a:round/>
            </a:ln>
            <a:effectLst/>
          </p:spPr>
          <p:txBody>
            <a:bodyPr wrap="square" lIns="34289" tIns="34289" rIns="34289" bIns="34289" numCol="1" anchor="ctr">
              <a:noAutofit/>
            </a:bodyPr>
            <a:lstStyle/>
            <a:p>
              <a:pPr algn="ctr" defTabSz="914355">
                <a:lnSpc>
                  <a:spcPct val="90000"/>
                </a:lnSpc>
                <a:defRPr sz="1200">
                  <a:latin typeface="Calibri"/>
                  <a:ea typeface="Calibri"/>
                  <a:cs typeface="Calibri"/>
                  <a:sym typeface="Calibri"/>
                </a:defRPr>
              </a:pPr>
              <a:endParaRPr/>
            </a:p>
          </p:txBody>
        </p:sp>
        <p:sp>
          <p:nvSpPr>
            <p:cNvPr id="425" name="Tenant Isolation"/>
            <p:cNvSpPr txBox="1"/>
            <p:nvPr/>
          </p:nvSpPr>
          <p:spPr>
            <a:xfrm>
              <a:off x="-1" y="72753"/>
              <a:ext cx="1121801" cy="1397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spAutoFit/>
            </a:bodyPr>
            <a:lstStyle>
              <a:lvl1pPr algn="ctr" defTabSz="914355">
                <a:lnSpc>
                  <a:spcPct val="90000"/>
                </a:lnSpc>
                <a:defRPr sz="900">
                  <a:solidFill>
                    <a:srgbClr val="FFFFFF"/>
                  </a:solidFill>
                  <a:latin typeface="IBM Plex Sans Regular"/>
                  <a:ea typeface="IBM Plex Sans Regular"/>
                  <a:cs typeface="IBM Plex Sans Regular"/>
                  <a:sym typeface="IBM Plex Sans Regular"/>
                </a:defRPr>
              </a:lvl1pPr>
            </a:lstStyle>
            <a:p>
              <a:r>
                <a:t>Tenant Isolation</a:t>
              </a:r>
            </a:p>
          </p:txBody>
        </p:sp>
      </p:grpSp>
      <p:grpSp>
        <p:nvGrpSpPr>
          <p:cNvPr id="429" name="Rectangle 26"/>
          <p:cNvGrpSpPr/>
          <p:nvPr/>
        </p:nvGrpSpPr>
        <p:grpSpPr>
          <a:xfrm>
            <a:off x="2311134" y="4385433"/>
            <a:ext cx="700357" cy="285208"/>
            <a:chOff x="0" y="0"/>
            <a:chExt cx="700355" cy="285206"/>
          </a:xfrm>
        </p:grpSpPr>
        <p:sp>
          <p:nvSpPr>
            <p:cNvPr id="427" name="Rectangle"/>
            <p:cNvSpPr/>
            <p:nvPr/>
          </p:nvSpPr>
          <p:spPr>
            <a:xfrm>
              <a:off x="-1" y="0"/>
              <a:ext cx="700358" cy="285207"/>
            </a:xfrm>
            <a:prstGeom prst="rect">
              <a:avLst/>
            </a:prstGeom>
            <a:solidFill>
              <a:srgbClr val="003BCA"/>
            </a:solidFill>
            <a:ln w="3175" cap="flat">
              <a:solidFill>
                <a:srgbClr val="FFFFFF"/>
              </a:solidFill>
              <a:prstDash val="solid"/>
              <a:round/>
            </a:ln>
            <a:effectLst/>
          </p:spPr>
          <p:txBody>
            <a:bodyPr wrap="square" lIns="34289" tIns="34289" rIns="34289" bIns="34289" numCol="1" anchor="ctr">
              <a:noAutofit/>
            </a:bodyPr>
            <a:lstStyle/>
            <a:p>
              <a:pPr algn="ctr" defTabSz="914355">
                <a:lnSpc>
                  <a:spcPct val="90000"/>
                </a:lnSpc>
                <a:defRPr sz="900">
                  <a:solidFill>
                    <a:srgbClr val="FFFFFF"/>
                  </a:solidFill>
                  <a:latin typeface="IBM Plex Sans Regular"/>
                  <a:ea typeface="IBM Plex Sans Regular"/>
                  <a:cs typeface="IBM Plex Sans Regular"/>
                  <a:sym typeface="IBM Plex Sans Regular"/>
                </a:defRPr>
              </a:pPr>
              <a:endParaRPr/>
            </a:p>
          </p:txBody>
        </p:sp>
        <p:sp>
          <p:nvSpPr>
            <p:cNvPr id="428" name="Secure Boot"/>
            <p:cNvSpPr txBox="1"/>
            <p:nvPr/>
          </p:nvSpPr>
          <p:spPr>
            <a:xfrm>
              <a:off x="-1" y="72753"/>
              <a:ext cx="700358" cy="1397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spAutoFit/>
            </a:bodyPr>
            <a:lstStyle>
              <a:lvl1pPr algn="ctr" defTabSz="914355">
                <a:lnSpc>
                  <a:spcPct val="90000"/>
                </a:lnSpc>
                <a:defRPr sz="900">
                  <a:solidFill>
                    <a:srgbClr val="FFFFFF"/>
                  </a:solidFill>
                  <a:latin typeface="IBM Plex Sans Regular"/>
                  <a:ea typeface="IBM Plex Sans Regular"/>
                  <a:cs typeface="IBM Plex Sans Regular"/>
                  <a:sym typeface="IBM Plex Sans Regular"/>
                </a:defRPr>
              </a:lvl1pPr>
            </a:lstStyle>
            <a:p>
              <a:r>
                <a:t>Secure Boot</a:t>
              </a:r>
            </a:p>
          </p:txBody>
        </p:sp>
      </p:grpSp>
      <p:grpSp>
        <p:nvGrpSpPr>
          <p:cNvPr id="432" name="Rectangle 27"/>
          <p:cNvGrpSpPr/>
          <p:nvPr/>
        </p:nvGrpSpPr>
        <p:grpSpPr>
          <a:xfrm>
            <a:off x="3066572" y="4385432"/>
            <a:ext cx="390562" cy="285207"/>
            <a:chOff x="0" y="0"/>
            <a:chExt cx="390560" cy="285206"/>
          </a:xfrm>
        </p:grpSpPr>
        <p:sp>
          <p:nvSpPr>
            <p:cNvPr id="430" name="Rectangle"/>
            <p:cNvSpPr/>
            <p:nvPr/>
          </p:nvSpPr>
          <p:spPr>
            <a:xfrm>
              <a:off x="0" y="0"/>
              <a:ext cx="390561" cy="285207"/>
            </a:xfrm>
            <a:prstGeom prst="rect">
              <a:avLst/>
            </a:prstGeom>
            <a:solidFill>
              <a:srgbClr val="003BCA"/>
            </a:solidFill>
            <a:ln w="3175" cap="flat">
              <a:solidFill>
                <a:srgbClr val="FFFFFF"/>
              </a:solidFill>
              <a:prstDash val="solid"/>
              <a:round/>
            </a:ln>
            <a:effectLst/>
          </p:spPr>
          <p:txBody>
            <a:bodyPr wrap="square" lIns="34289" tIns="34289" rIns="34289" bIns="34289" numCol="1" anchor="ctr">
              <a:noAutofit/>
            </a:bodyPr>
            <a:lstStyle/>
            <a:p>
              <a:pPr algn="ctr" defTabSz="914355">
                <a:lnSpc>
                  <a:spcPct val="90000"/>
                </a:lnSpc>
                <a:defRPr sz="1200">
                  <a:latin typeface="Calibri"/>
                  <a:ea typeface="Calibri"/>
                  <a:cs typeface="Calibri"/>
                  <a:sym typeface="Calibri"/>
                </a:defRPr>
              </a:pPr>
              <a:endParaRPr/>
            </a:p>
          </p:txBody>
        </p:sp>
        <p:sp>
          <p:nvSpPr>
            <p:cNvPr id="431" name="HSM"/>
            <p:cNvSpPr txBox="1"/>
            <p:nvPr/>
          </p:nvSpPr>
          <p:spPr>
            <a:xfrm>
              <a:off x="0" y="72753"/>
              <a:ext cx="390561" cy="1397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spAutoFit/>
            </a:bodyPr>
            <a:lstStyle>
              <a:lvl1pPr algn="ctr" defTabSz="914355">
                <a:lnSpc>
                  <a:spcPct val="90000"/>
                </a:lnSpc>
                <a:defRPr sz="900">
                  <a:solidFill>
                    <a:srgbClr val="FFFFFF"/>
                  </a:solidFill>
                  <a:latin typeface="IBM Plex Sans Regular"/>
                  <a:ea typeface="IBM Plex Sans Regular"/>
                  <a:cs typeface="IBM Plex Sans Regular"/>
                  <a:sym typeface="IBM Plex Sans Regular"/>
                </a:defRPr>
              </a:lvl1pPr>
            </a:lstStyle>
            <a:p>
              <a:r>
                <a:t>HSM</a:t>
              </a:r>
            </a:p>
          </p:txBody>
        </p:sp>
      </p:grpSp>
      <p:grpSp>
        <p:nvGrpSpPr>
          <p:cNvPr id="442" name="Group 49"/>
          <p:cNvGrpSpPr/>
          <p:nvPr/>
        </p:nvGrpSpPr>
        <p:grpSpPr>
          <a:xfrm>
            <a:off x="4884751" y="2459227"/>
            <a:ext cx="1887086" cy="969156"/>
            <a:chOff x="0" y="0"/>
            <a:chExt cx="1887084" cy="969155"/>
          </a:xfrm>
        </p:grpSpPr>
        <p:grpSp>
          <p:nvGrpSpPr>
            <p:cNvPr id="435" name="Rectangle 8"/>
            <p:cNvGrpSpPr/>
            <p:nvPr/>
          </p:nvGrpSpPr>
          <p:grpSpPr>
            <a:xfrm>
              <a:off x="-1" y="0"/>
              <a:ext cx="1887086" cy="969156"/>
              <a:chOff x="0" y="0"/>
              <a:chExt cx="1887084" cy="969155"/>
            </a:xfrm>
          </p:grpSpPr>
          <p:sp>
            <p:nvSpPr>
              <p:cNvPr id="433" name="Rectangle"/>
              <p:cNvSpPr/>
              <p:nvPr/>
            </p:nvSpPr>
            <p:spPr>
              <a:xfrm>
                <a:off x="-1" y="0"/>
                <a:ext cx="1887086" cy="969156"/>
              </a:xfrm>
              <a:prstGeom prst="rect">
                <a:avLst/>
              </a:prstGeom>
              <a:solidFill>
                <a:srgbClr val="003BCA"/>
              </a:solidFill>
              <a:ln w="3175" cap="flat">
                <a:solidFill>
                  <a:srgbClr val="FFFFFF"/>
                </a:solidFill>
                <a:prstDash val="solid"/>
                <a:miter lim="800000"/>
              </a:ln>
              <a:effectLst/>
            </p:spPr>
            <p:txBody>
              <a:bodyPr wrap="square" lIns="34289" tIns="34289" rIns="34289" bIns="34289" numCol="1" anchor="t">
                <a:noAutofit/>
              </a:bodyPr>
              <a:lstStyle/>
              <a:p>
                <a:pPr defTabSz="685800">
                  <a:defRPr sz="1200">
                    <a:solidFill>
                      <a:srgbClr val="FFFFFF"/>
                    </a:solidFill>
                    <a:latin typeface="Calibri"/>
                    <a:ea typeface="Calibri"/>
                    <a:cs typeface="Calibri"/>
                    <a:sym typeface="Calibri"/>
                  </a:defRPr>
                </a:pPr>
                <a:endParaRPr/>
              </a:p>
            </p:txBody>
          </p:sp>
          <p:sp>
            <p:nvSpPr>
              <p:cNvPr id="434" name="Operational Monitoring UI"/>
              <p:cNvSpPr txBox="1"/>
              <p:nvPr/>
            </p:nvSpPr>
            <p:spPr>
              <a:xfrm>
                <a:off x="-1" y="0"/>
                <a:ext cx="1887086" cy="19558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34289" tIns="34289" rIns="34289" bIns="34289" numCol="1" anchor="t">
                <a:spAutoFit/>
              </a:bodyPr>
              <a:lstStyle>
                <a:lvl1pPr defTabSz="685800">
                  <a:defRPr sz="900">
                    <a:solidFill>
                      <a:srgbClr val="FFFFFF"/>
                    </a:solidFill>
                    <a:latin typeface="Calibri"/>
                    <a:ea typeface="Calibri"/>
                    <a:cs typeface="Calibri"/>
                    <a:sym typeface="Calibri"/>
                  </a:defRPr>
                </a:lvl1pPr>
              </a:lstStyle>
              <a:p>
                <a:r>
                  <a:t>Operational Monitoring UI</a:t>
                </a:r>
              </a:p>
            </p:txBody>
          </p:sp>
        </p:grpSp>
        <p:grpSp>
          <p:nvGrpSpPr>
            <p:cNvPr id="438" name="Rectangle 10"/>
            <p:cNvGrpSpPr/>
            <p:nvPr/>
          </p:nvGrpSpPr>
          <p:grpSpPr>
            <a:xfrm>
              <a:off x="87977" y="316124"/>
              <a:ext cx="1700819" cy="240370"/>
              <a:chOff x="0" y="0"/>
              <a:chExt cx="1700817" cy="240369"/>
            </a:xfrm>
          </p:grpSpPr>
          <p:sp>
            <p:nvSpPr>
              <p:cNvPr id="436" name="Rectangle"/>
              <p:cNvSpPr/>
              <p:nvPr/>
            </p:nvSpPr>
            <p:spPr>
              <a:xfrm>
                <a:off x="-1" y="0"/>
                <a:ext cx="1700819" cy="240369"/>
              </a:xfrm>
              <a:prstGeom prst="rect">
                <a:avLst/>
              </a:prstGeom>
              <a:solidFill>
                <a:srgbClr val="003BCA"/>
              </a:solidFill>
              <a:ln w="3175" cap="flat">
                <a:solidFill>
                  <a:srgbClr val="FFFFFF"/>
                </a:solidFill>
                <a:prstDash val="solid"/>
                <a:round/>
              </a:ln>
              <a:effectLst/>
            </p:spPr>
            <p:txBody>
              <a:bodyPr wrap="square" lIns="34289" tIns="34289" rIns="34289" bIns="34289" numCol="1" anchor="ctr">
                <a:noAutofit/>
              </a:bodyPr>
              <a:lstStyle/>
              <a:p>
                <a:pPr algn="ctr" defTabSz="914355">
                  <a:lnSpc>
                    <a:spcPct val="90000"/>
                  </a:lnSpc>
                  <a:defRPr sz="1200">
                    <a:latin typeface="Calibri"/>
                    <a:ea typeface="Calibri"/>
                    <a:cs typeface="Calibri"/>
                    <a:sym typeface="Calibri"/>
                  </a:defRPr>
                </a:pPr>
                <a:endParaRPr/>
              </a:p>
            </p:txBody>
          </p:sp>
          <p:sp>
            <p:nvSpPr>
              <p:cNvPr id="437" name="Network Traffic Dashboard"/>
              <p:cNvSpPr txBox="1"/>
              <p:nvPr/>
            </p:nvSpPr>
            <p:spPr>
              <a:xfrm>
                <a:off x="-1" y="50334"/>
                <a:ext cx="1700819" cy="1397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spAutoFit/>
              </a:bodyPr>
              <a:lstStyle>
                <a:lvl1pPr algn="ctr" defTabSz="914355">
                  <a:lnSpc>
                    <a:spcPct val="90000"/>
                  </a:lnSpc>
                  <a:defRPr sz="900">
                    <a:solidFill>
                      <a:srgbClr val="FFFFFF"/>
                    </a:solidFill>
                    <a:latin typeface="IBM Plex Sans Regular"/>
                    <a:ea typeface="IBM Plex Sans Regular"/>
                    <a:cs typeface="IBM Plex Sans Regular"/>
                    <a:sym typeface="IBM Plex Sans Regular"/>
                  </a:defRPr>
                </a:lvl1pPr>
              </a:lstStyle>
              <a:p>
                <a:r>
                  <a:t>Network Traffic Dashboard</a:t>
                </a:r>
              </a:p>
            </p:txBody>
          </p:sp>
        </p:grpSp>
        <p:grpSp>
          <p:nvGrpSpPr>
            <p:cNvPr id="441" name="Rectangle 12"/>
            <p:cNvGrpSpPr/>
            <p:nvPr/>
          </p:nvGrpSpPr>
          <p:grpSpPr>
            <a:xfrm>
              <a:off x="87977" y="649019"/>
              <a:ext cx="1700819" cy="240370"/>
              <a:chOff x="0" y="0"/>
              <a:chExt cx="1700817" cy="240369"/>
            </a:xfrm>
          </p:grpSpPr>
          <p:sp>
            <p:nvSpPr>
              <p:cNvPr id="439" name="Rectangle"/>
              <p:cNvSpPr/>
              <p:nvPr/>
            </p:nvSpPr>
            <p:spPr>
              <a:xfrm>
                <a:off x="-1" y="0"/>
                <a:ext cx="1700819" cy="240369"/>
              </a:xfrm>
              <a:prstGeom prst="rect">
                <a:avLst/>
              </a:prstGeom>
              <a:solidFill>
                <a:srgbClr val="003BCA"/>
              </a:solidFill>
              <a:ln w="3175" cap="flat">
                <a:solidFill>
                  <a:srgbClr val="FFFFFF"/>
                </a:solidFill>
                <a:prstDash val="solid"/>
                <a:round/>
              </a:ln>
              <a:effectLst/>
            </p:spPr>
            <p:txBody>
              <a:bodyPr wrap="square" lIns="34289" tIns="34289" rIns="34289" bIns="34289" numCol="1" anchor="ctr">
                <a:noAutofit/>
              </a:bodyPr>
              <a:lstStyle/>
              <a:p>
                <a:pPr algn="ctr" defTabSz="914355">
                  <a:lnSpc>
                    <a:spcPct val="90000"/>
                  </a:lnSpc>
                  <a:defRPr sz="1200">
                    <a:latin typeface="Calibri"/>
                    <a:ea typeface="Calibri"/>
                    <a:cs typeface="Calibri"/>
                    <a:sym typeface="Calibri"/>
                  </a:defRPr>
                </a:pPr>
                <a:endParaRPr/>
              </a:p>
            </p:txBody>
          </p:sp>
          <p:sp>
            <p:nvSpPr>
              <p:cNvPr id="440" name="Network Health Monitor"/>
              <p:cNvSpPr txBox="1"/>
              <p:nvPr/>
            </p:nvSpPr>
            <p:spPr>
              <a:xfrm>
                <a:off x="-1" y="50334"/>
                <a:ext cx="1700819" cy="1397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spAutoFit/>
              </a:bodyPr>
              <a:lstStyle>
                <a:lvl1pPr algn="ctr" defTabSz="914355">
                  <a:lnSpc>
                    <a:spcPct val="90000"/>
                  </a:lnSpc>
                  <a:defRPr sz="900">
                    <a:solidFill>
                      <a:srgbClr val="FFFFFF"/>
                    </a:solidFill>
                    <a:latin typeface="IBM Plex Sans Regular"/>
                    <a:ea typeface="IBM Plex Sans Regular"/>
                    <a:cs typeface="IBM Plex Sans Regular"/>
                    <a:sym typeface="IBM Plex Sans Regular"/>
                  </a:defRPr>
                </a:lvl1pPr>
              </a:lstStyle>
              <a:p>
                <a:r>
                  <a:t>Network Health Monitor</a:t>
                </a:r>
              </a:p>
            </p:txBody>
          </p:sp>
        </p:grpSp>
      </p:grpSp>
      <p:grpSp>
        <p:nvGrpSpPr>
          <p:cNvPr id="445" name="Rectangle 16"/>
          <p:cNvGrpSpPr/>
          <p:nvPr/>
        </p:nvGrpSpPr>
        <p:grpSpPr>
          <a:xfrm>
            <a:off x="1040526" y="763893"/>
            <a:ext cx="5785251" cy="801328"/>
            <a:chOff x="0" y="0"/>
            <a:chExt cx="5785250" cy="801327"/>
          </a:xfrm>
        </p:grpSpPr>
        <p:sp>
          <p:nvSpPr>
            <p:cNvPr id="443" name="Rectangle"/>
            <p:cNvSpPr/>
            <p:nvPr/>
          </p:nvSpPr>
          <p:spPr>
            <a:xfrm>
              <a:off x="0" y="-1"/>
              <a:ext cx="5785251" cy="801329"/>
            </a:xfrm>
            <a:prstGeom prst="rect">
              <a:avLst/>
            </a:prstGeom>
            <a:solidFill>
              <a:srgbClr val="00B0F0"/>
            </a:solidFill>
            <a:ln w="3175" cap="flat">
              <a:solidFill>
                <a:srgbClr val="002060"/>
              </a:solidFill>
              <a:prstDash val="solid"/>
              <a:miter lim="800000"/>
            </a:ln>
            <a:effectLst/>
          </p:spPr>
          <p:txBody>
            <a:bodyPr wrap="square" lIns="34289" tIns="34289" rIns="34289" bIns="34289" numCol="1" anchor="t">
              <a:noAutofit/>
            </a:bodyPr>
            <a:lstStyle/>
            <a:p>
              <a:pPr defTabSz="685800">
                <a:defRPr sz="1200">
                  <a:solidFill>
                    <a:srgbClr val="FFFFFF"/>
                  </a:solidFill>
                  <a:latin typeface="Calibri"/>
                  <a:ea typeface="Calibri"/>
                  <a:cs typeface="Calibri"/>
                  <a:sym typeface="Calibri"/>
                </a:defRPr>
              </a:pPr>
              <a:endParaRPr/>
            </a:p>
          </p:txBody>
        </p:sp>
        <p:sp>
          <p:nvSpPr>
            <p:cNvPr id="444" name="Solutions"/>
            <p:cNvSpPr txBox="1"/>
            <p:nvPr/>
          </p:nvSpPr>
          <p:spPr>
            <a:xfrm>
              <a:off x="0" y="-1"/>
              <a:ext cx="5785251" cy="27178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34289" tIns="34289" rIns="34289" bIns="34289" numCol="1" anchor="t">
              <a:spAutoFit/>
            </a:bodyPr>
            <a:lstStyle>
              <a:lvl1pPr defTabSz="685800">
                <a:defRPr sz="1400">
                  <a:solidFill>
                    <a:srgbClr val="FFFFFF"/>
                  </a:solidFill>
                  <a:latin typeface="Calibri"/>
                  <a:ea typeface="Calibri"/>
                  <a:cs typeface="Calibri"/>
                  <a:sym typeface="Calibri"/>
                </a:defRPr>
              </a:lvl1pPr>
            </a:lstStyle>
            <a:p>
              <a:r>
                <a:t>Solutions</a:t>
              </a:r>
            </a:p>
          </p:txBody>
        </p:sp>
      </p:grpSp>
      <p:grpSp>
        <p:nvGrpSpPr>
          <p:cNvPr id="448" name="Rectangle 17"/>
          <p:cNvGrpSpPr/>
          <p:nvPr/>
        </p:nvGrpSpPr>
        <p:grpSpPr>
          <a:xfrm>
            <a:off x="2525243" y="890945"/>
            <a:ext cx="1371601" cy="260605"/>
            <a:chOff x="0" y="0"/>
            <a:chExt cx="1371600" cy="260604"/>
          </a:xfrm>
        </p:grpSpPr>
        <p:sp>
          <p:nvSpPr>
            <p:cNvPr id="446" name="Rectangle"/>
            <p:cNvSpPr/>
            <p:nvPr/>
          </p:nvSpPr>
          <p:spPr>
            <a:xfrm>
              <a:off x="0" y="-1"/>
              <a:ext cx="1371600" cy="260606"/>
            </a:xfrm>
            <a:prstGeom prst="rect">
              <a:avLst/>
            </a:prstGeom>
            <a:solidFill>
              <a:srgbClr val="00B0F0"/>
            </a:solidFill>
            <a:ln w="3175" cap="flat">
              <a:solidFill>
                <a:srgbClr val="FFFFFF"/>
              </a:solidFill>
              <a:prstDash val="solid"/>
              <a:round/>
            </a:ln>
            <a:effectLst/>
          </p:spPr>
          <p:txBody>
            <a:bodyPr wrap="square" lIns="34289" tIns="34289" rIns="34289" bIns="34289" numCol="1" anchor="ctr">
              <a:noAutofit/>
            </a:bodyPr>
            <a:lstStyle/>
            <a:p>
              <a:pPr algn="ctr" defTabSz="914355">
                <a:lnSpc>
                  <a:spcPct val="90000"/>
                </a:lnSpc>
                <a:defRPr sz="1200">
                  <a:latin typeface="Calibri"/>
                  <a:ea typeface="Calibri"/>
                  <a:cs typeface="Calibri"/>
                  <a:sym typeface="Calibri"/>
                </a:defRPr>
              </a:pPr>
              <a:endParaRPr/>
            </a:p>
          </p:txBody>
        </p:sp>
        <p:sp>
          <p:nvSpPr>
            <p:cNvPr id="447" name="Trade Finance (DTC)"/>
            <p:cNvSpPr txBox="1"/>
            <p:nvPr/>
          </p:nvSpPr>
          <p:spPr>
            <a:xfrm>
              <a:off x="0" y="60452"/>
              <a:ext cx="1371600" cy="1397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spAutoFit/>
            </a:bodyPr>
            <a:lstStyle>
              <a:lvl1pPr algn="ctr" defTabSz="914355">
                <a:lnSpc>
                  <a:spcPct val="90000"/>
                </a:lnSpc>
                <a:defRPr sz="900">
                  <a:solidFill>
                    <a:srgbClr val="FFFFFF"/>
                  </a:solidFill>
                  <a:latin typeface="IBM Plex Sans Regular"/>
                  <a:ea typeface="IBM Plex Sans Regular"/>
                  <a:cs typeface="IBM Plex Sans Regular"/>
                  <a:sym typeface="IBM Plex Sans Regular"/>
                </a:defRPr>
              </a:lvl1pPr>
            </a:lstStyle>
            <a:p>
              <a:r>
                <a:t>Trade Finance (DTC)</a:t>
              </a:r>
            </a:p>
          </p:txBody>
        </p:sp>
      </p:grpSp>
      <p:grpSp>
        <p:nvGrpSpPr>
          <p:cNvPr id="451" name="Rectangle 18"/>
          <p:cNvGrpSpPr/>
          <p:nvPr/>
        </p:nvGrpSpPr>
        <p:grpSpPr>
          <a:xfrm>
            <a:off x="1102056" y="1226443"/>
            <a:ext cx="1075359" cy="265431"/>
            <a:chOff x="0" y="3016"/>
            <a:chExt cx="1075358" cy="265429"/>
          </a:xfrm>
        </p:grpSpPr>
        <p:sp>
          <p:nvSpPr>
            <p:cNvPr id="449" name="Rectangle"/>
            <p:cNvSpPr/>
            <p:nvPr/>
          </p:nvSpPr>
          <p:spPr>
            <a:xfrm>
              <a:off x="0" y="5429"/>
              <a:ext cx="1075359" cy="260605"/>
            </a:xfrm>
            <a:prstGeom prst="rect">
              <a:avLst/>
            </a:prstGeom>
            <a:solidFill>
              <a:srgbClr val="00B0F0"/>
            </a:solidFill>
            <a:ln w="3175" cap="flat">
              <a:solidFill>
                <a:srgbClr val="FFFFFF"/>
              </a:solidFill>
              <a:prstDash val="solid"/>
              <a:round/>
            </a:ln>
            <a:effectLst/>
          </p:spPr>
          <p:txBody>
            <a:bodyPr wrap="square" lIns="34289" tIns="34289" rIns="34289" bIns="34289" numCol="1" anchor="ctr">
              <a:noAutofit/>
            </a:bodyPr>
            <a:lstStyle/>
            <a:p>
              <a:pPr algn="ctr" defTabSz="914355">
                <a:lnSpc>
                  <a:spcPct val="90000"/>
                </a:lnSpc>
                <a:defRPr sz="1200">
                  <a:latin typeface="Calibri"/>
                  <a:ea typeface="Calibri"/>
                  <a:cs typeface="Calibri"/>
                  <a:sym typeface="Calibri"/>
                </a:defRPr>
              </a:pPr>
              <a:endParaRPr/>
            </a:p>
          </p:txBody>
        </p:sp>
        <p:sp>
          <p:nvSpPr>
            <p:cNvPr id="450" name="Private Equity…"/>
            <p:cNvSpPr txBox="1"/>
            <p:nvPr/>
          </p:nvSpPr>
          <p:spPr>
            <a:xfrm>
              <a:off x="0" y="3016"/>
              <a:ext cx="1075359" cy="26543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spAutoFit/>
            </a:bodyPr>
            <a:lstStyle/>
            <a:p>
              <a:pPr algn="ctr" defTabSz="914355">
                <a:lnSpc>
                  <a:spcPct val="90000"/>
                </a:lnSpc>
                <a:defRPr sz="900">
                  <a:solidFill>
                    <a:srgbClr val="FFFFFF"/>
                  </a:solidFill>
                  <a:latin typeface="IBM Plex Sans Regular"/>
                  <a:ea typeface="IBM Plex Sans Regular"/>
                  <a:cs typeface="IBM Plex Sans Regular"/>
                  <a:sym typeface="IBM Plex Sans Regular"/>
                </a:defRPr>
              </a:pPr>
              <a:r>
                <a:t>Private Equity </a:t>
              </a:r>
            </a:p>
            <a:p>
              <a:pPr algn="ctr" defTabSz="914355">
                <a:lnSpc>
                  <a:spcPct val="90000"/>
                </a:lnSpc>
                <a:defRPr sz="900">
                  <a:solidFill>
                    <a:srgbClr val="FFFFFF"/>
                  </a:solidFill>
                  <a:latin typeface="IBM Plex Sans Regular"/>
                  <a:ea typeface="IBM Plex Sans Regular"/>
                  <a:cs typeface="IBM Plex Sans Regular"/>
                  <a:sym typeface="IBM Plex Sans Regular"/>
                </a:defRPr>
              </a:pPr>
              <a:r>
                <a:t>(Northern Trust)</a:t>
              </a:r>
            </a:p>
          </p:txBody>
        </p:sp>
      </p:grpSp>
      <p:grpSp>
        <p:nvGrpSpPr>
          <p:cNvPr id="454" name="Rectangle 19"/>
          <p:cNvGrpSpPr/>
          <p:nvPr/>
        </p:nvGrpSpPr>
        <p:grpSpPr>
          <a:xfrm>
            <a:off x="3958812" y="890945"/>
            <a:ext cx="1371601" cy="260605"/>
            <a:chOff x="0" y="0"/>
            <a:chExt cx="1371600" cy="260604"/>
          </a:xfrm>
        </p:grpSpPr>
        <p:sp>
          <p:nvSpPr>
            <p:cNvPr id="452" name="Rectangle"/>
            <p:cNvSpPr/>
            <p:nvPr/>
          </p:nvSpPr>
          <p:spPr>
            <a:xfrm>
              <a:off x="0" y="-1"/>
              <a:ext cx="1371600" cy="260606"/>
            </a:xfrm>
            <a:prstGeom prst="rect">
              <a:avLst/>
            </a:prstGeom>
            <a:solidFill>
              <a:srgbClr val="00B0F0"/>
            </a:solidFill>
            <a:ln w="3175" cap="flat">
              <a:solidFill>
                <a:srgbClr val="FFFFFF"/>
              </a:solidFill>
              <a:prstDash val="solid"/>
              <a:round/>
            </a:ln>
            <a:effectLst/>
          </p:spPr>
          <p:txBody>
            <a:bodyPr wrap="square" lIns="34289" tIns="34289" rIns="34289" bIns="34289" numCol="1" anchor="ctr">
              <a:noAutofit/>
            </a:bodyPr>
            <a:lstStyle/>
            <a:p>
              <a:pPr algn="ctr" defTabSz="914355">
                <a:lnSpc>
                  <a:spcPct val="90000"/>
                </a:lnSpc>
                <a:defRPr sz="1200">
                  <a:latin typeface="Calibri"/>
                  <a:ea typeface="Calibri"/>
                  <a:cs typeface="Calibri"/>
                  <a:sym typeface="Calibri"/>
                </a:defRPr>
              </a:pPr>
              <a:endParaRPr/>
            </a:p>
          </p:txBody>
        </p:sp>
        <p:sp>
          <p:nvSpPr>
            <p:cNvPr id="453" name="Global Financing (IGF)"/>
            <p:cNvSpPr txBox="1"/>
            <p:nvPr/>
          </p:nvSpPr>
          <p:spPr>
            <a:xfrm>
              <a:off x="0" y="60452"/>
              <a:ext cx="1371600" cy="1397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spAutoFit/>
            </a:bodyPr>
            <a:lstStyle>
              <a:lvl1pPr algn="ctr" defTabSz="914355">
                <a:lnSpc>
                  <a:spcPct val="90000"/>
                </a:lnSpc>
                <a:defRPr sz="900">
                  <a:solidFill>
                    <a:srgbClr val="FFFFFF"/>
                  </a:solidFill>
                  <a:latin typeface="IBM Plex Sans Regular"/>
                  <a:ea typeface="IBM Plex Sans Regular"/>
                  <a:cs typeface="IBM Plex Sans Regular"/>
                  <a:sym typeface="IBM Plex Sans Regular"/>
                </a:defRPr>
              </a:lvl1pPr>
            </a:lstStyle>
            <a:p>
              <a:r>
                <a:t>Global Financing (IGF)</a:t>
              </a:r>
            </a:p>
          </p:txBody>
        </p:sp>
      </p:grpSp>
      <p:grpSp>
        <p:nvGrpSpPr>
          <p:cNvPr id="470" name="Group 40"/>
          <p:cNvGrpSpPr/>
          <p:nvPr/>
        </p:nvGrpSpPr>
        <p:grpSpPr>
          <a:xfrm>
            <a:off x="4099409" y="4146329"/>
            <a:ext cx="1824795" cy="740981"/>
            <a:chOff x="0" y="0"/>
            <a:chExt cx="1824794" cy="740980"/>
          </a:xfrm>
        </p:grpSpPr>
        <p:grpSp>
          <p:nvGrpSpPr>
            <p:cNvPr id="457" name="Rectangle 28"/>
            <p:cNvGrpSpPr/>
            <p:nvPr/>
          </p:nvGrpSpPr>
          <p:grpSpPr>
            <a:xfrm>
              <a:off x="0" y="0"/>
              <a:ext cx="1824795" cy="740981"/>
              <a:chOff x="0" y="0"/>
              <a:chExt cx="1824794" cy="740980"/>
            </a:xfrm>
          </p:grpSpPr>
          <p:sp>
            <p:nvSpPr>
              <p:cNvPr id="455" name="Rectangle"/>
              <p:cNvSpPr/>
              <p:nvPr/>
            </p:nvSpPr>
            <p:spPr>
              <a:xfrm>
                <a:off x="-1" y="0"/>
                <a:ext cx="1824796" cy="740981"/>
              </a:xfrm>
              <a:prstGeom prst="rect">
                <a:avLst/>
              </a:prstGeom>
              <a:solidFill>
                <a:srgbClr val="A9D18E"/>
              </a:solidFill>
              <a:ln w="3175" cap="flat">
                <a:solidFill>
                  <a:srgbClr val="42719B"/>
                </a:solidFill>
                <a:prstDash val="solid"/>
                <a:miter lim="800000"/>
              </a:ln>
              <a:effectLst/>
            </p:spPr>
            <p:txBody>
              <a:bodyPr wrap="square" lIns="34289" tIns="34289" rIns="34289" bIns="34289" numCol="1" anchor="t">
                <a:noAutofit/>
              </a:bodyPr>
              <a:lstStyle/>
              <a:p>
                <a:pPr defTabSz="685800">
                  <a:defRPr sz="1200">
                    <a:solidFill>
                      <a:srgbClr val="FFFFFF"/>
                    </a:solidFill>
                    <a:latin typeface="Calibri"/>
                    <a:ea typeface="Calibri"/>
                    <a:cs typeface="Calibri"/>
                    <a:sym typeface="Calibri"/>
                  </a:defRPr>
                </a:pPr>
                <a:endParaRPr/>
              </a:p>
            </p:txBody>
          </p:sp>
          <p:sp>
            <p:nvSpPr>
              <p:cNvPr id="456" name="Public/Private Cloud"/>
              <p:cNvSpPr txBox="1"/>
              <p:nvPr/>
            </p:nvSpPr>
            <p:spPr>
              <a:xfrm>
                <a:off x="-1" y="0"/>
                <a:ext cx="1824796" cy="19558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34289" tIns="34289" rIns="34289" bIns="34289" numCol="1" anchor="t">
                <a:spAutoFit/>
              </a:bodyPr>
              <a:lstStyle>
                <a:lvl1pPr defTabSz="685800">
                  <a:defRPr sz="900">
                    <a:solidFill>
                      <a:srgbClr val="FFFFFF"/>
                    </a:solidFill>
                    <a:latin typeface="Calibri"/>
                    <a:ea typeface="Calibri"/>
                    <a:cs typeface="Calibri"/>
                    <a:sym typeface="Calibri"/>
                  </a:defRPr>
                </a:lvl1pPr>
              </a:lstStyle>
              <a:p>
                <a:r>
                  <a:t>Public/Private Cloud</a:t>
                </a:r>
              </a:p>
            </p:txBody>
          </p:sp>
        </p:grpSp>
        <p:grpSp>
          <p:nvGrpSpPr>
            <p:cNvPr id="460" name="Rectangle 29"/>
            <p:cNvGrpSpPr/>
            <p:nvPr/>
          </p:nvGrpSpPr>
          <p:grpSpPr>
            <a:xfrm>
              <a:off x="31195" y="298200"/>
              <a:ext cx="361225" cy="348431"/>
              <a:chOff x="0" y="0"/>
              <a:chExt cx="361223" cy="348429"/>
            </a:xfrm>
          </p:grpSpPr>
          <p:sp>
            <p:nvSpPr>
              <p:cNvPr id="458" name="Rectangle"/>
              <p:cNvSpPr/>
              <p:nvPr/>
            </p:nvSpPr>
            <p:spPr>
              <a:xfrm>
                <a:off x="0" y="0"/>
                <a:ext cx="361224" cy="348430"/>
              </a:xfrm>
              <a:prstGeom prst="rect">
                <a:avLst/>
              </a:prstGeom>
              <a:solidFill>
                <a:srgbClr val="A9D18E"/>
              </a:solidFill>
              <a:ln w="3175" cap="flat">
                <a:solidFill>
                  <a:srgbClr val="FFFFFF"/>
                </a:solidFill>
                <a:prstDash val="solid"/>
                <a:round/>
              </a:ln>
              <a:effectLst/>
            </p:spPr>
            <p:txBody>
              <a:bodyPr wrap="square" lIns="34289" tIns="34289" rIns="34289" bIns="34289" numCol="1" anchor="ctr">
                <a:noAutofit/>
              </a:bodyPr>
              <a:lstStyle/>
              <a:p>
                <a:pPr algn="ctr" defTabSz="914355">
                  <a:lnSpc>
                    <a:spcPct val="90000"/>
                  </a:lnSpc>
                  <a:defRPr sz="700">
                    <a:solidFill>
                      <a:srgbClr val="FFFFFF"/>
                    </a:solidFill>
                    <a:latin typeface="IBM Plex Sans Regular"/>
                    <a:ea typeface="IBM Plex Sans Regular"/>
                    <a:cs typeface="IBM Plex Sans Regular"/>
                    <a:sym typeface="IBM Plex Sans Regular"/>
                  </a:defRPr>
                </a:pPr>
                <a:endParaRPr/>
              </a:p>
            </p:txBody>
          </p:sp>
          <p:sp>
            <p:nvSpPr>
              <p:cNvPr id="459" name="AWS"/>
              <p:cNvSpPr txBox="1"/>
              <p:nvPr/>
            </p:nvSpPr>
            <p:spPr>
              <a:xfrm>
                <a:off x="0" y="110714"/>
                <a:ext cx="361224" cy="1270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spAutoFit/>
              </a:bodyPr>
              <a:lstStyle>
                <a:lvl1pPr algn="ctr" defTabSz="914355">
                  <a:lnSpc>
                    <a:spcPct val="90000"/>
                  </a:lnSpc>
                  <a:defRPr sz="800">
                    <a:solidFill>
                      <a:srgbClr val="FFFFFF"/>
                    </a:solidFill>
                    <a:latin typeface="IBM Plex Sans Regular"/>
                    <a:ea typeface="IBM Plex Sans Regular"/>
                    <a:cs typeface="IBM Plex Sans Regular"/>
                    <a:sym typeface="IBM Plex Sans Regular"/>
                  </a:defRPr>
                </a:lvl1pPr>
              </a:lstStyle>
              <a:p>
                <a:r>
                  <a:t>AWS</a:t>
                </a:r>
              </a:p>
            </p:txBody>
          </p:sp>
        </p:grpSp>
        <p:grpSp>
          <p:nvGrpSpPr>
            <p:cNvPr id="463" name="Rectangle 30"/>
            <p:cNvGrpSpPr/>
            <p:nvPr/>
          </p:nvGrpSpPr>
          <p:grpSpPr>
            <a:xfrm>
              <a:off x="448349" y="298200"/>
              <a:ext cx="514387" cy="348431"/>
              <a:chOff x="0" y="0"/>
              <a:chExt cx="514385" cy="348429"/>
            </a:xfrm>
          </p:grpSpPr>
          <p:sp>
            <p:nvSpPr>
              <p:cNvPr id="461" name="Rectangle"/>
              <p:cNvSpPr/>
              <p:nvPr/>
            </p:nvSpPr>
            <p:spPr>
              <a:xfrm>
                <a:off x="-1" y="0"/>
                <a:ext cx="514388" cy="348430"/>
              </a:xfrm>
              <a:prstGeom prst="rect">
                <a:avLst/>
              </a:prstGeom>
              <a:solidFill>
                <a:srgbClr val="A9D18E"/>
              </a:solidFill>
              <a:ln w="3175" cap="flat">
                <a:solidFill>
                  <a:srgbClr val="FFFFFF"/>
                </a:solidFill>
                <a:prstDash val="solid"/>
                <a:round/>
              </a:ln>
              <a:effectLst/>
            </p:spPr>
            <p:txBody>
              <a:bodyPr wrap="square" lIns="34289" tIns="34289" rIns="34289" bIns="34289" numCol="1" anchor="ctr">
                <a:noAutofit/>
              </a:bodyPr>
              <a:lstStyle/>
              <a:p>
                <a:pPr algn="ctr" defTabSz="914355">
                  <a:lnSpc>
                    <a:spcPct val="90000"/>
                  </a:lnSpc>
                  <a:defRPr sz="700">
                    <a:solidFill>
                      <a:srgbClr val="FFFFFF"/>
                    </a:solidFill>
                    <a:latin typeface="IBM Plex Sans Regular"/>
                    <a:ea typeface="IBM Plex Sans Regular"/>
                    <a:cs typeface="IBM Plex Sans Regular"/>
                    <a:sym typeface="IBM Plex Sans Regular"/>
                  </a:defRPr>
                </a:pPr>
                <a:endParaRPr/>
              </a:p>
            </p:txBody>
          </p:sp>
          <p:sp>
            <p:nvSpPr>
              <p:cNvPr id="462" name="Microsoft Azure"/>
              <p:cNvSpPr txBox="1"/>
              <p:nvPr/>
            </p:nvSpPr>
            <p:spPr>
              <a:xfrm>
                <a:off x="-1" y="53564"/>
                <a:ext cx="514388" cy="2413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spAutoFit/>
              </a:bodyPr>
              <a:lstStyle>
                <a:lvl1pPr algn="ctr" defTabSz="914355">
                  <a:lnSpc>
                    <a:spcPct val="90000"/>
                  </a:lnSpc>
                  <a:defRPr sz="800">
                    <a:solidFill>
                      <a:srgbClr val="FFFFFF"/>
                    </a:solidFill>
                    <a:latin typeface="IBM Plex Sans Regular"/>
                    <a:ea typeface="IBM Plex Sans Regular"/>
                    <a:cs typeface="IBM Plex Sans Regular"/>
                    <a:sym typeface="IBM Plex Sans Regular"/>
                  </a:defRPr>
                </a:lvl1pPr>
              </a:lstStyle>
              <a:p>
                <a:r>
                  <a:t>Microsoft Azure</a:t>
                </a:r>
              </a:p>
            </p:txBody>
          </p:sp>
        </p:grpSp>
        <p:grpSp>
          <p:nvGrpSpPr>
            <p:cNvPr id="466" name="Rectangle 31"/>
            <p:cNvGrpSpPr/>
            <p:nvPr/>
          </p:nvGrpSpPr>
          <p:grpSpPr>
            <a:xfrm>
              <a:off x="1021689" y="292204"/>
              <a:ext cx="514387" cy="348431"/>
              <a:chOff x="0" y="0"/>
              <a:chExt cx="514385" cy="348429"/>
            </a:xfrm>
          </p:grpSpPr>
          <p:sp>
            <p:nvSpPr>
              <p:cNvPr id="464" name="Rectangle"/>
              <p:cNvSpPr/>
              <p:nvPr/>
            </p:nvSpPr>
            <p:spPr>
              <a:xfrm>
                <a:off x="-1" y="0"/>
                <a:ext cx="514388" cy="348430"/>
              </a:xfrm>
              <a:prstGeom prst="rect">
                <a:avLst/>
              </a:prstGeom>
              <a:solidFill>
                <a:srgbClr val="A9D18E"/>
              </a:solidFill>
              <a:ln w="3175" cap="flat">
                <a:solidFill>
                  <a:srgbClr val="FFFFFF"/>
                </a:solidFill>
                <a:prstDash val="solid"/>
                <a:round/>
              </a:ln>
              <a:effectLst/>
            </p:spPr>
            <p:txBody>
              <a:bodyPr wrap="square" lIns="34289" tIns="34289" rIns="34289" bIns="34289" numCol="1" anchor="ctr">
                <a:noAutofit/>
              </a:bodyPr>
              <a:lstStyle/>
              <a:p>
                <a:pPr algn="ctr" defTabSz="914355">
                  <a:lnSpc>
                    <a:spcPct val="90000"/>
                  </a:lnSpc>
                  <a:defRPr sz="700">
                    <a:solidFill>
                      <a:srgbClr val="FFFFFF"/>
                    </a:solidFill>
                    <a:latin typeface="IBM Plex Sans Regular"/>
                    <a:ea typeface="IBM Plex Sans Regular"/>
                    <a:cs typeface="IBM Plex Sans Regular"/>
                    <a:sym typeface="IBM Plex Sans Regular"/>
                  </a:defRPr>
                </a:pPr>
                <a:endParaRPr/>
              </a:p>
            </p:txBody>
          </p:sp>
          <p:sp>
            <p:nvSpPr>
              <p:cNvPr id="465" name="IBM Softlayer"/>
              <p:cNvSpPr txBox="1"/>
              <p:nvPr/>
            </p:nvSpPr>
            <p:spPr>
              <a:xfrm>
                <a:off x="-1" y="53564"/>
                <a:ext cx="514388" cy="2413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spAutoFit/>
              </a:bodyPr>
              <a:lstStyle>
                <a:lvl1pPr algn="ctr" defTabSz="914355">
                  <a:lnSpc>
                    <a:spcPct val="90000"/>
                  </a:lnSpc>
                  <a:defRPr sz="800">
                    <a:solidFill>
                      <a:srgbClr val="FFFFFF"/>
                    </a:solidFill>
                    <a:latin typeface="IBM Plex Sans Regular"/>
                    <a:ea typeface="IBM Plex Sans Regular"/>
                    <a:cs typeface="IBM Plex Sans Regular"/>
                    <a:sym typeface="IBM Plex Sans Regular"/>
                  </a:defRPr>
                </a:lvl1pPr>
              </a:lstStyle>
              <a:p>
                <a:r>
                  <a:t>IBM Softlayer</a:t>
                </a:r>
              </a:p>
            </p:txBody>
          </p:sp>
        </p:grpSp>
        <p:grpSp>
          <p:nvGrpSpPr>
            <p:cNvPr id="469" name="Rectangle 32"/>
            <p:cNvGrpSpPr/>
            <p:nvPr/>
          </p:nvGrpSpPr>
          <p:grpSpPr>
            <a:xfrm>
              <a:off x="1589247" y="292204"/>
              <a:ext cx="191501" cy="348431"/>
              <a:chOff x="0" y="0"/>
              <a:chExt cx="191499" cy="348429"/>
            </a:xfrm>
          </p:grpSpPr>
          <p:sp>
            <p:nvSpPr>
              <p:cNvPr id="467" name="Rectangle"/>
              <p:cNvSpPr/>
              <p:nvPr/>
            </p:nvSpPr>
            <p:spPr>
              <a:xfrm>
                <a:off x="-1" y="0"/>
                <a:ext cx="191501" cy="348430"/>
              </a:xfrm>
              <a:prstGeom prst="rect">
                <a:avLst/>
              </a:prstGeom>
              <a:solidFill>
                <a:srgbClr val="A9D18E"/>
              </a:solidFill>
              <a:ln w="3175" cap="flat">
                <a:solidFill>
                  <a:srgbClr val="FFFFFF"/>
                </a:solidFill>
                <a:prstDash val="solid"/>
                <a:round/>
              </a:ln>
              <a:effectLst/>
            </p:spPr>
            <p:txBody>
              <a:bodyPr wrap="square" lIns="34289" tIns="34289" rIns="34289" bIns="34289" numCol="1" anchor="ctr">
                <a:noAutofit/>
              </a:bodyPr>
              <a:lstStyle/>
              <a:p>
                <a:pPr algn="ctr" defTabSz="914355">
                  <a:lnSpc>
                    <a:spcPct val="90000"/>
                  </a:lnSpc>
                  <a:defRPr sz="700">
                    <a:solidFill>
                      <a:srgbClr val="FFFFFF"/>
                    </a:solidFill>
                    <a:latin typeface="IBM Plex Sans Regular"/>
                    <a:ea typeface="IBM Plex Sans Regular"/>
                    <a:cs typeface="IBM Plex Sans Regular"/>
                    <a:sym typeface="IBM Plex Sans Regular"/>
                  </a:defRPr>
                </a:pPr>
                <a:endParaRPr/>
              </a:p>
            </p:txBody>
          </p:sp>
          <p:sp>
            <p:nvSpPr>
              <p:cNvPr id="468" name="…"/>
              <p:cNvSpPr txBox="1"/>
              <p:nvPr/>
            </p:nvSpPr>
            <p:spPr>
              <a:xfrm>
                <a:off x="-1" y="110714"/>
                <a:ext cx="191501" cy="1270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spAutoFit/>
              </a:bodyPr>
              <a:lstStyle>
                <a:lvl1pPr algn="ctr" defTabSz="914355">
                  <a:lnSpc>
                    <a:spcPct val="90000"/>
                  </a:lnSpc>
                  <a:defRPr sz="800">
                    <a:solidFill>
                      <a:srgbClr val="FFFFFF"/>
                    </a:solidFill>
                    <a:latin typeface="IBM Plex Sans Regular"/>
                    <a:ea typeface="IBM Plex Sans Regular"/>
                    <a:cs typeface="IBM Plex Sans Regular"/>
                    <a:sym typeface="IBM Plex Sans Regular"/>
                  </a:defRPr>
                </a:lvl1pPr>
              </a:lstStyle>
              <a:p>
                <a:r>
                  <a:t>…</a:t>
                </a:r>
              </a:p>
            </p:txBody>
          </p:sp>
        </p:grpSp>
      </p:grpSp>
      <p:grpSp>
        <p:nvGrpSpPr>
          <p:cNvPr id="473" name="Rectangle 33"/>
          <p:cNvGrpSpPr/>
          <p:nvPr/>
        </p:nvGrpSpPr>
        <p:grpSpPr>
          <a:xfrm>
            <a:off x="5972461" y="4146329"/>
            <a:ext cx="800148" cy="740981"/>
            <a:chOff x="0" y="0"/>
            <a:chExt cx="800147" cy="740980"/>
          </a:xfrm>
        </p:grpSpPr>
        <p:sp>
          <p:nvSpPr>
            <p:cNvPr id="471" name="Rectangle"/>
            <p:cNvSpPr/>
            <p:nvPr/>
          </p:nvSpPr>
          <p:spPr>
            <a:xfrm>
              <a:off x="0" y="0"/>
              <a:ext cx="800148" cy="740981"/>
            </a:xfrm>
            <a:prstGeom prst="rect">
              <a:avLst/>
            </a:prstGeom>
            <a:solidFill>
              <a:srgbClr val="A9D18E"/>
            </a:solidFill>
            <a:ln w="3175" cap="flat">
              <a:solidFill>
                <a:srgbClr val="42719B"/>
              </a:solidFill>
              <a:prstDash val="solid"/>
              <a:miter lim="800000"/>
            </a:ln>
            <a:effectLst/>
          </p:spPr>
          <p:txBody>
            <a:bodyPr wrap="square" lIns="34289" tIns="34289" rIns="34289" bIns="34289" numCol="1" anchor="t">
              <a:noAutofit/>
            </a:bodyPr>
            <a:lstStyle/>
            <a:p>
              <a:pPr defTabSz="685800">
                <a:defRPr sz="1200">
                  <a:solidFill>
                    <a:srgbClr val="FFFFFF"/>
                  </a:solidFill>
                  <a:latin typeface="Calibri"/>
                  <a:ea typeface="Calibri"/>
                  <a:cs typeface="Calibri"/>
                  <a:sym typeface="Calibri"/>
                </a:defRPr>
              </a:pPr>
              <a:endParaRPr/>
            </a:p>
          </p:txBody>
        </p:sp>
        <p:sp>
          <p:nvSpPr>
            <p:cNvPr id="472" name="Private DataCenter"/>
            <p:cNvSpPr txBox="1"/>
            <p:nvPr/>
          </p:nvSpPr>
          <p:spPr>
            <a:xfrm>
              <a:off x="0" y="0"/>
              <a:ext cx="800148" cy="32258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34289" tIns="34289" rIns="34289" bIns="34289" numCol="1" anchor="t">
              <a:spAutoFit/>
            </a:bodyPr>
            <a:lstStyle>
              <a:lvl1pPr defTabSz="685800">
                <a:defRPr sz="900">
                  <a:solidFill>
                    <a:srgbClr val="FFFFFF"/>
                  </a:solidFill>
                  <a:latin typeface="Calibri"/>
                  <a:ea typeface="Calibri"/>
                  <a:cs typeface="Calibri"/>
                  <a:sym typeface="Calibri"/>
                </a:defRPr>
              </a:lvl1pPr>
            </a:lstStyle>
            <a:p>
              <a:r>
                <a:t>Private DataCenter</a:t>
              </a:r>
            </a:p>
          </p:txBody>
        </p:sp>
      </p:grpSp>
      <p:grpSp>
        <p:nvGrpSpPr>
          <p:cNvPr id="476" name="Rectangle 34"/>
          <p:cNvGrpSpPr/>
          <p:nvPr/>
        </p:nvGrpSpPr>
        <p:grpSpPr>
          <a:xfrm>
            <a:off x="1102057" y="3493625"/>
            <a:ext cx="5670551" cy="608332"/>
            <a:chOff x="0" y="0"/>
            <a:chExt cx="5670550" cy="608330"/>
          </a:xfrm>
        </p:grpSpPr>
        <p:sp>
          <p:nvSpPr>
            <p:cNvPr id="474" name="Rectangle"/>
            <p:cNvSpPr/>
            <p:nvPr/>
          </p:nvSpPr>
          <p:spPr>
            <a:xfrm>
              <a:off x="-1" y="-1"/>
              <a:ext cx="5670551" cy="608333"/>
            </a:xfrm>
            <a:prstGeom prst="rect">
              <a:avLst/>
            </a:prstGeom>
            <a:solidFill>
              <a:srgbClr val="003BCA"/>
            </a:solidFill>
            <a:ln w="3175" cap="flat">
              <a:solidFill>
                <a:srgbClr val="FFFFFF"/>
              </a:solidFill>
              <a:prstDash val="solid"/>
              <a:miter lim="800000"/>
            </a:ln>
            <a:effectLst/>
          </p:spPr>
          <p:txBody>
            <a:bodyPr wrap="square" lIns="34289" tIns="34289" rIns="34289" bIns="34289" numCol="1" anchor="t">
              <a:noAutofit/>
            </a:bodyPr>
            <a:lstStyle/>
            <a:p>
              <a:pPr algn="ctr" defTabSz="685800">
                <a:defRPr sz="1200">
                  <a:solidFill>
                    <a:srgbClr val="FFFFFF"/>
                  </a:solidFill>
                  <a:latin typeface="Calibri"/>
                  <a:ea typeface="Calibri"/>
                  <a:cs typeface="Calibri"/>
                  <a:sym typeface="Calibri"/>
                </a:defRPr>
              </a:pPr>
              <a:endParaRPr/>
            </a:p>
          </p:txBody>
        </p:sp>
        <p:sp>
          <p:nvSpPr>
            <p:cNvPr id="475" name="Blockchain Operating System (Hyperledger Fabric)"/>
            <p:cNvSpPr txBox="1"/>
            <p:nvPr/>
          </p:nvSpPr>
          <p:spPr>
            <a:xfrm>
              <a:off x="-1" y="-1"/>
              <a:ext cx="5670551" cy="19558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34289" tIns="34289" rIns="34289" bIns="34289" numCol="1" anchor="t">
              <a:spAutoFit/>
            </a:bodyPr>
            <a:lstStyle>
              <a:lvl1pPr algn="ctr" defTabSz="685800">
                <a:defRPr sz="900">
                  <a:solidFill>
                    <a:srgbClr val="FFFFFF"/>
                  </a:solidFill>
                  <a:latin typeface="Calibri"/>
                  <a:ea typeface="Calibri"/>
                  <a:cs typeface="Calibri"/>
                  <a:sym typeface="Calibri"/>
                </a:defRPr>
              </a:lvl1pPr>
            </a:lstStyle>
            <a:p>
              <a:r>
                <a:t>Blockchain Operating System (Hyperledger Fabric)</a:t>
              </a:r>
            </a:p>
          </p:txBody>
        </p:sp>
      </p:grpSp>
      <p:grpSp>
        <p:nvGrpSpPr>
          <p:cNvPr id="479" name="Rectangle 35"/>
          <p:cNvGrpSpPr/>
          <p:nvPr/>
        </p:nvGrpSpPr>
        <p:grpSpPr>
          <a:xfrm>
            <a:off x="1221830" y="3739043"/>
            <a:ext cx="1047207" cy="316218"/>
            <a:chOff x="0" y="0"/>
            <a:chExt cx="1047206" cy="316217"/>
          </a:xfrm>
        </p:grpSpPr>
        <p:sp>
          <p:nvSpPr>
            <p:cNvPr id="477" name="Rectangle"/>
            <p:cNvSpPr/>
            <p:nvPr/>
          </p:nvSpPr>
          <p:spPr>
            <a:xfrm>
              <a:off x="-1" y="-1"/>
              <a:ext cx="1047208" cy="316219"/>
            </a:xfrm>
            <a:prstGeom prst="rect">
              <a:avLst/>
            </a:prstGeom>
            <a:solidFill>
              <a:srgbClr val="003BCA"/>
            </a:solidFill>
            <a:ln w="3175" cap="flat">
              <a:solidFill>
                <a:srgbClr val="FFFFFF"/>
              </a:solidFill>
              <a:prstDash val="solid"/>
              <a:round/>
            </a:ln>
            <a:effectLst/>
          </p:spPr>
          <p:txBody>
            <a:bodyPr wrap="square" lIns="34289" tIns="34289" rIns="34289" bIns="34289" numCol="1" anchor="ctr">
              <a:noAutofit/>
            </a:bodyPr>
            <a:lstStyle/>
            <a:p>
              <a:pPr algn="ctr" defTabSz="914355">
                <a:lnSpc>
                  <a:spcPct val="90000"/>
                </a:lnSpc>
                <a:defRPr sz="1200">
                  <a:latin typeface="Calibri"/>
                  <a:ea typeface="Calibri"/>
                  <a:cs typeface="Calibri"/>
                  <a:sym typeface="Calibri"/>
                </a:defRPr>
              </a:pPr>
              <a:endParaRPr/>
            </a:p>
          </p:txBody>
        </p:sp>
        <p:sp>
          <p:nvSpPr>
            <p:cNvPr id="478" name="Smart Contract…"/>
            <p:cNvSpPr txBox="1"/>
            <p:nvPr/>
          </p:nvSpPr>
          <p:spPr>
            <a:xfrm>
              <a:off x="-1" y="25393"/>
              <a:ext cx="1047208" cy="26543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spAutoFit/>
            </a:bodyPr>
            <a:lstStyle/>
            <a:p>
              <a:pPr algn="ctr" defTabSz="914355">
                <a:lnSpc>
                  <a:spcPct val="90000"/>
                </a:lnSpc>
                <a:defRPr sz="900">
                  <a:solidFill>
                    <a:srgbClr val="FFFFFF"/>
                  </a:solidFill>
                  <a:latin typeface="IBM Plex Sans Regular"/>
                  <a:ea typeface="IBM Plex Sans Regular"/>
                  <a:cs typeface="IBM Plex Sans Regular"/>
                  <a:sym typeface="IBM Plex Sans Regular"/>
                </a:defRPr>
              </a:pPr>
              <a:r>
                <a:t>Smart Contract</a:t>
              </a:r>
            </a:p>
            <a:p>
              <a:pPr algn="ctr" defTabSz="914355">
                <a:lnSpc>
                  <a:spcPct val="90000"/>
                </a:lnSpc>
                <a:defRPr sz="900">
                  <a:solidFill>
                    <a:srgbClr val="FFFFFF"/>
                  </a:solidFill>
                  <a:latin typeface="IBM Plex Sans Regular"/>
                  <a:ea typeface="IBM Plex Sans Regular"/>
                  <a:cs typeface="IBM Plex Sans Regular"/>
                  <a:sym typeface="IBM Plex Sans Regular"/>
                </a:defRPr>
              </a:pPr>
              <a:r>
                <a:t>(peer)</a:t>
              </a:r>
            </a:p>
          </p:txBody>
        </p:sp>
      </p:grpSp>
      <p:grpSp>
        <p:nvGrpSpPr>
          <p:cNvPr id="482" name="Rectangle 36"/>
          <p:cNvGrpSpPr/>
          <p:nvPr/>
        </p:nvGrpSpPr>
        <p:grpSpPr>
          <a:xfrm>
            <a:off x="2339214" y="3739042"/>
            <a:ext cx="1047208" cy="316218"/>
            <a:chOff x="0" y="0"/>
            <a:chExt cx="1047206" cy="316217"/>
          </a:xfrm>
        </p:grpSpPr>
        <p:sp>
          <p:nvSpPr>
            <p:cNvPr id="480" name="Rectangle"/>
            <p:cNvSpPr/>
            <p:nvPr/>
          </p:nvSpPr>
          <p:spPr>
            <a:xfrm>
              <a:off x="-1" y="-1"/>
              <a:ext cx="1047208" cy="316219"/>
            </a:xfrm>
            <a:prstGeom prst="rect">
              <a:avLst/>
            </a:prstGeom>
            <a:solidFill>
              <a:srgbClr val="003BCA"/>
            </a:solidFill>
            <a:ln w="3175" cap="flat">
              <a:solidFill>
                <a:srgbClr val="FFFFFF"/>
              </a:solidFill>
              <a:prstDash val="solid"/>
              <a:round/>
            </a:ln>
            <a:effectLst/>
          </p:spPr>
          <p:txBody>
            <a:bodyPr wrap="square" lIns="34289" tIns="34289" rIns="34289" bIns="34289" numCol="1" anchor="ctr">
              <a:noAutofit/>
            </a:bodyPr>
            <a:lstStyle/>
            <a:p>
              <a:pPr algn="ctr" defTabSz="914355">
                <a:lnSpc>
                  <a:spcPct val="90000"/>
                </a:lnSpc>
                <a:defRPr sz="1200">
                  <a:latin typeface="Calibri"/>
                  <a:ea typeface="Calibri"/>
                  <a:cs typeface="Calibri"/>
                  <a:sym typeface="Calibri"/>
                </a:defRPr>
              </a:pPr>
              <a:endParaRPr/>
            </a:p>
          </p:txBody>
        </p:sp>
        <p:sp>
          <p:nvSpPr>
            <p:cNvPr id="481" name="Consensus…"/>
            <p:cNvSpPr txBox="1"/>
            <p:nvPr/>
          </p:nvSpPr>
          <p:spPr>
            <a:xfrm>
              <a:off x="-1" y="25393"/>
              <a:ext cx="1047208" cy="26543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spAutoFit/>
            </a:bodyPr>
            <a:lstStyle/>
            <a:p>
              <a:pPr algn="ctr" defTabSz="914355">
                <a:lnSpc>
                  <a:spcPct val="90000"/>
                </a:lnSpc>
                <a:defRPr sz="900">
                  <a:solidFill>
                    <a:srgbClr val="FFFFFF"/>
                  </a:solidFill>
                  <a:latin typeface="IBM Plex Sans Regular"/>
                  <a:ea typeface="IBM Plex Sans Regular"/>
                  <a:cs typeface="IBM Plex Sans Regular"/>
                  <a:sym typeface="IBM Plex Sans Regular"/>
                </a:defRPr>
              </a:pPr>
              <a:r>
                <a:t>Consensus</a:t>
              </a:r>
            </a:p>
            <a:p>
              <a:pPr algn="ctr" defTabSz="914355">
                <a:lnSpc>
                  <a:spcPct val="90000"/>
                </a:lnSpc>
                <a:defRPr sz="900">
                  <a:solidFill>
                    <a:srgbClr val="FFFFFF"/>
                  </a:solidFill>
                  <a:latin typeface="IBM Plex Sans Regular"/>
                  <a:ea typeface="IBM Plex Sans Regular"/>
                  <a:cs typeface="IBM Plex Sans Regular"/>
                  <a:sym typeface="IBM Plex Sans Regular"/>
                </a:defRPr>
              </a:pPr>
              <a:r>
                <a:t>(orderer, kafka)</a:t>
              </a:r>
            </a:p>
          </p:txBody>
        </p:sp>
      </p:grpSp>
      <p:grpSp>
        <p:nvGrpSpPr>
          <p:cNvPr id="485" name="Rectangle 37"/>
          <p:cNvGrpSpPr/>
          <p:nvPr/>
        </p:nvGrpSpPr>
        <p:grpSpPr>
          <a:xfrm>
            <a:off x="3456599" y="3739042"/>
            <a:ext cx="1047207" cy="316218"/>
            <a:chOff x="0" y="0"/>
            <a:chExt cx="1047206" cy="316217"/>
          </a:xfrm>
        </p:grpSpPr>
        <p:sp>
          <p:nvSpPr>
            <p:cNvPr id="483" name="Rectangle"/>
            <p:cNvSpPr/>
            <p:nvPr/>
          </p:nvSpPr>
          <p:spPr>
            <a:xfrm>
              <a:off x="-1" y="-1"/>
              <a:ext cx="1047208" cy="316219"/>
            </a:xfrm>
            <a:prstGeom prst="rect">
              <a:avLst/>
            </a:prstGeom>
            <a:solidFill>
              <a:srgbClr val="003BCA"/>
            </a:solidFill>
            <a:ln w="3175" cap="flat">
              <a:solidFill>
                <a:srgbClr val="FFFFFF"/>
              </a:solidFill>
              <a:prstDash val="solid"/>
              <a:round/>
            </a:ln>
            <a:effectLst/>
          </p:spPr>
          <p:txBody>
            <a:bodyPr wrap="square" lIns="34289" tIns="34289" rIns="34289" bIns="34289" numCol="1" anchor="ctr">
              <a:noAutofit/>
            </a:bodyPr>
            <a:lstStyle/>
            <a:p>
              <a:pPr algn="ctr" defTabSz="914355">
                <a:lnSpc>
                  <a:spcPct val="90000"/>
                </a:lnSpc>
                <a:defRPr sz="1200">
                  <a:latin typeface="Calibri"/>
                  <a:ea typeface="Calibri"/>
                  <a:cs typeface="Calibri"/>
                  <a:sym typeface="Calibri"/>
                </a:defRPr>
              </a:pPr>
              <a:endParaRPr/>
            </a:p>
          </p:txBody>
        </p:sp>
        <p:sp>
          <p:nvSpPr>
            <p:cNvPr id="484" name="Shared Ledger…"/>
            <p:cNvSpPr txBox="1"/>
            <p:nvPr/>
          </p:nvSpPr>
          <p:spPr>
            <a:xfrm>
              <a:off x="-1" y="25393"/>
              <a:ext cx="1047208" cy="26543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spAutoFit/>
            </a:bodyPr>
            <a:lstStyle/>
            <a:p>
              <a:pPr algn="ctr" defTabSz="914355">
                <a:lnSpc>
                  <a:spcPct val="90000"/>
                </a:lnSpc>
                <a:defRPr sz="900">
                  <a:solidFill>
                    <a:srgbClr val="FFFFFF"/>
                  </a:solidFill>
                  <a:latin typeface="IBM Plex Sans Regular"/>
                  <a:ea typeface="IBM Plex Sans Regular"/>
                  <a:cs typeface="IBM Plex Sans Regular"/>
                  <a:sym typeface="IBM Plex Sans Regular"/>
                </a:defRPr>
              </a:pPr>
              <a:r>
                <a:t>Shared Ledger</a:t>
              </a:r>
            </a:p>
            <a:p>
              <a:pPr algn="ctr" defTabSz="914355">
                <a:lnSpc>
                  <a:spcPct val="90000"/>
                </a:lnSpc>
                <a:defRPr sz="900">
                  <a:solidFill>
                    <a:srgbClr val="FFFFFF"/>
                  </a:solidFill>
                  <a:latin typeface="IBM Plex Sans Regular"/>
                  <a:ea typeface="IBM Plex Sans Regular"/>
                  <a:cs typeface="IBM Plex Sans Regular"/>
                  <a:sym typeface="IBM Plex Sans Regular"/>
                </a:defRPr>
              </a:pPr>
              <a:r>
                <a:t>(couchdb)</a:t>
              </a:r>
            </a:p>
          </p:txBody>
        </p:sp>
      </p:grpSp>
      <p:grpSp>
        <p:nvGrpSpPr>
          <p:cNvPr id="488" name="Rectangle 38"/>
          <p:cNvGrpSpPr/>
          <p:nvPr/>
        </p:nvGrpSpPr>
        <p:grpSpPr>
          <a:xfrm>
            <a:off x="4573983" y="3739042"/>
            <a:ext cx="1047208" cy="316218"/>
            <a:chOff x="0" y="0"/>
            <a:chExt cx="1047206" cy="316217"/>
          </a:xfrm>
        </p:grpSpPr>
        <p:sp>
          <p:nvSpPr>
            <p:cNvPr id="486" name="Rectangle"/>
            <p:cNvSpPr/>
            <p:nvPr/>
          </p:nvSpPr>
          <p:spPr>
            <a:xfrm>
              <a:off x="-1" y="-1"/>
              <a:ext cx="1047208" cy="316219"/>
            </a:xfrm>
            <a:prstGeom prst="rect">
              <a:avLst/>
            </a:prstGeom>
            <a:solidFill>
              <a:srgbClr val="003BCA"/>
            </a:solidFill>
            <a:ln w="3175" cap="flat">
              <a:solidFill>
                <a:srgbClr val="FFFFFF"/>
              </a:solidFill>
              <a:prstDash val="solid"/>
              <a:round/>
            </a:ln>
            <a:effectLst/>
          </p:spPr>
          <p:txBody>
            <a:bodyPr wrap="square" lIns="34289" tIns="34289" rIns="34289" bIns="34289" numCol="1" anchor="ctr">
              <a:noAutofit/>
            </a:bodyPr>
            <a:lstStyle/>
            <a:p>
              <a:pPr algn="ctr" defTabSz="914355">
                <a:lnSpc>
                  <a:spcPct val="90000"/>
                </a:lnSpc>
                <a:defRPr sz="1200">
                  <a:latin typeface="Calibri"/>
                  <a:ea typeface="Calibri"/>
                  <a:cs typeface="Calibri"/>
                  <a:sym typeface="Calibri"/>
                </a:defRPr>
              </a:pPr>
              <a:endParaRPr/>
            </a:p>
          </p:txBody>
        </p:sp>
        <p:sp>
          <p:nvSpPr>
            <p:cNvPr id="487" name="Privacy…"/>
            <p:cNvSpPr txBox="1"/>
            <p:nvPr/>
          </p:nvSpPr>
          <p:spPr>
            <a:xfrm>
              <a:off x="-1" y="25393"/>
              <a:ext cx="1047208" cy="26543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spAutoFit/>
            </a:bodyPr>
            <a:lstStyle/>
            <a:p>
              <a:pPr algn="ctr" defTabSz="914355">
                <a:lnSpc>
                  <a:spcPct val="90000"/>
                </a:lnSpc>
                <a:defRPr sz="900">
                  <a:solidFill>
                    <a:srgbClr val="FFFFFF"/>
                  </a:solidFill>
                  <a:latin typeface="IBM Plex Sans Regular"/>
                  <a:ea typeface="IBM Plex Sans Regular"/>
                  <a:cs typeface="IBM Plex Sans Regular"/>
                  <a:sym typeface="IBM Plex Sans Regular"/>
                </a:defRPr>
              </a:pPr>
              <a:r>
                <a:t>Privacy</a:t>
              </a:r>
            </a:p>
            <a:p>
              <a:pPr algn="ctr" defTabSz="914355">
                <a:lnSpc>
                  <a:spcPct val="90000"/>
                </a:lnSpc>
                <a:defRPr sz="900">
                  <a:solidFill>
                    <a:srgbClr val="FFFFFF"/>
                  </a:solidFill>
                  <a:latin typeface="IBM Plex Sans Regular"/>
                  <a:ea typeface="IBM Plex Sans Regular"/>
                  <a:cs typeface="IBM Plex Sans Regular"/>
                  <a:sym typeface="IBM Plex Sans Regular"/>
                </a:defRPr>
              </a:pPr>
              <a:r>
                <a:t>(channels)</a:t>
              </a:r>
            </a:p>
          </p:txBody>
        </p:sp>
      </p:grpSp>
      <p:grpSp>
        <p:nvGrpSpPr>
          <p:cNvPr id="491" name="Rectangle 39"/>
          <p:cNvGrpSpPr/>
          <p:nvPr/>
        </p:nvGrpSpPr>
        <p:grpSpPr>
          <a:xfrm>
            <a:off x="5680183" y="3739042"/>
            <a:ext cx="975826" cy="316218"/>
            <a:chOff x="0" y="0"/>
            <a:chExt cx="975825" cy="316217"/>
          </a:xfrm>
        </p:grpSpPr>
        <p:sp>
          <p:nvSpPr>
            <p:cNvPr id="489" name="Rectangle"/>
            <p:cNvSpPr/>
            <p:nvPr/>
          </p:nvSpPr>
          <p:spPr>
            <a:xfrm>
              <a:off x="-1" y="-1"/>
              <a:ext cx="975827" cy="316219"/>
            </a:xfrm>
            <a:prstGeom prst="rect">
              <a:avLst/>
            </a:prstGeom>
            <a:solidFill>
              <a:srgbClr val="003BCA"/>
            </a:solidFill>
            <a:ln w="3175" cap="flat">
              <a:solidFill>
                <a:srgbClr val="FFFFFF"/>
              </a:solidFill>
              <a:prstDash val="solid"/>
              <a:round/>
            </a:ln>
            <a:effectLst/>
          </p:spPr>
          <p:txBody>
            <a:bodyPr wrap="square" lIns="34289" tIns="34289" rIns="34289" bIns="34289" numCol="1" anchor="ctr">
              <a:noAutofit/>
            </a:bodyPr>
            <a:lstStyle/>
            <a:p>
              <a:pPr algn="ctr" defTabSz="914355">
                <a:lnSpc>
                  <a:spcPct val="90000"/>
                </a:lnSpc>
                <a:defRPr sz="1200">
                  <a:latin typeface="Calibri"/>
                  <a:ea typeface="Calibri"/>
                  <a:cs typeface="Calibri"/>
                  <a:sym typeface="Calibri"/>
                </a:defRPr>
              </a:pPr>
              <a:endParaRPr/>
            </a:p>
          </p:txBody>
        </p:sp>
        <p:sp>
          <p:nvSpPr>
            <p:cNvPr id="490" name="Membership…"/>
            <p:cNvSpPr txBox="1"/>
            <p:nvPr/>
          </p:nvSpPr>
          <p:spPr>
            <a:xfrm>
              <a:off x="-1" y="25393"/>
              <a:ext cx="975827" cy="26543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spAutoFit/>
            </a:bodyPr>
            <a:lstStyle/>
            <a:p>
              <a:pPr algn="ctr" defTabSz="914355">
                <a:lnSpc>
                  <a:spcPct val="90000"/>
                </a:lnSpc>
                <a:defRPr sz="900">
                  <a:solidFill>
                    <a:srgbClr val="FFFFFF"/>
                  </a:solidFill>
                  <a:latin typeface="IBM Plex Sans Regular"/>
                  <a:ea typeface="IBM Plex Sans Regular"/>
                  <a:cs typeface="IBM Plex Sans Regular"/>
                  <a:sym typeface="IBM Plex Sans Regular"/>
                </a:defRPr>
              </a:pPr>
              <a:r>
                <a:t>Membership</a:t>
              </a:r>
            </a:p>
            <a:p>
              <a:pPr algn="ctr" defTabSz="914355">
                <a:lnSpc>
                  <a:spcPct val="90000"/>
                </a:lnSpc>
                <a:defRPr sz="900">
                  <a:solidFill>
                    <a:srgbClr val="FFFFFF"/>
                  </a:solidFill>
                  <a:latin typeface="IBM Plex Sans Regular"/>
                  <a:ea typeface="IBM Plex Sans Regular"/>
                  <a:cs typeface="IBM Plex Sans Regular"/>
                  <a:sym typeface="IBM Plex Sans Regular"/>
                </a:defRPr>
              </a:pPr>
              <a:r>
                <a:t>(MSP, fabric-ca)</a:t>
              </a:r>
            </a:p>
          </p:txBody>
        </p:sp>
      </p:grpSp>
      <p:grpSp>
        <p:nvGrpSpPr>
          <p:cNvPr id="494" name="Rectangle 41"/>
          <p:cNvGrpSpPr/>
          <p:nvPr/>
        </p:nvGrpSpPr>
        <p:grpSpPr>
          <a:xfrm>
            <a:off x="3515870" y="4385431"/>
            <a:ext cx="505861" cy="285208"/>
            <a:chOff x="0" y="0"/>
            <a:chExt cx="505860" cy="285207"/>
          </a:xfrm>
        </p:grpSpPr>
        <p:sp>
          <p:nvSpPr>
            <p:cNvPr id="492" name="Rectangle"/>
            <p:cNvSpPr/>
            <p:nvPr/>
          </p:nvSpPr>
          <p:spPr>
            <a:xfrm>
              <a:off x="-1" y="-1"/>
              <a:ext cx="505862" cy="285209"/>
            </a:xfrm>
            <a:prstGeom prst="rect">
              <a:avLst/>
            </a:prstGeom>
            <a:solidFill>
              <a:srgbClr val="003BCA"/>
            </a:solidFill>
            <a:ln w="3175" cap="flat">
              <a:solidFill>
                <a:srgbClr val="FFFFFF"/>
              </a:solidFill>
              <a:prstDash val="solid"/>
              <a:round/>
            </a:ln>
            <a:effectLst/>
          </p:spPr>
          <p:txBody>
            <a:bodyPr wrap="square" lIns="34289" tIns="34289" rIns="34289" bIns="34289" numCol="1" anchor="ctr">
              <a:noAutofit/>
            </a:bodyPr>
            <a:lstStyle/>
            <a:p>
              <a:pPr algn="ctr" defTabSz="914355">
                <a:lnSpc>
                  <a:spcPct val="90000"/>
                </a:lnSpc>
                <a:defRPr sz="1200">
                  <a:latin typeface="Calibri"/>
                  <a:ea typeface="Calibri"/>
                  <a:cs typeface="Calibri"/>
                  <a:sym typeface="Calibri"/>
                </a:defRPr>
              </a:pPr>
              <a:endParaRPr/>
            </a:p>
          </p:txBody>
        </p:sp>
        <p:sp>
          <p:nvSpPr>
            <p:cNvPr id="493" name="Crypto Accelerator"/>
            <p:cNvSpPr txBox="1"/>
            <p:nvPr/>
          </p:nvSpPr>
          <p:spPr>
            <a:xfrm>
              <a:off x="-1" y="34018"/>
              <a:ext cx="505862" cy="21717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spAutoFit/>
            </a:bodyPr>
            <a:lstStyle>
              <a:lvl1pPr algn="ctr" defTabSz="914355">
                <a:lnSpc>
                  <a:spcPct val="90000"/>
                </a:lnSpc>
                <a:defRPr sz="700">
                  <a:solidFill>
                    <a:srgbClr val="FFFFFF"/>
                  </a:solidFill>
                  <a:latin typeface="IBM Plex Sans Regular"/>
                  <a:ea typeface="IBM Plex Sans Regular"/>
                  <a:cs typeface="IBM Plex Sans Regular"/>
                  <a:sym typeface="IBM Plex Sans Regular"/>
                </a:defRPr>
              </a:lvl1pPr>
            </a:lstStyle>
            <a:p>
              <a:r>
                <a:t>Crypto Accelerator</a:t>
              </a:r>
            </a:p>
          </p:txBody>
        </p:sp>
      </p:grpSp>
      <p:grpSp>
        <p:nvGrpSpPr>
          <p:cNvPr id="507" name="Group 48"/>
          <p:cNvGrpSpPr/>
          <p:nvPr/>
        </p:nvGrpSpPr>
        <p:grpSpPr>
          <a:xfrm>
            <a:off x="1104792" y="2459227"/>
            <a:ext cx="1887086" cy="969156"/>
            <a:chOff x="0" y="0"/>
            <a:chExt cx="1887084" cy="969155"/>
          </a:xfrm>
        </p:grpSpPr>
        <p:grpSp>
          <p:nvGrpSpPr>
            <p:cNvPr id="497" name="Rectangle 44"/>
            <p:cNvGrpSpPr/>
            <p:nvPr/>
          </p:nvGrpSpPr>
          <p:grpSpPr>
            <a:xfrm>
              <a:off x="-1" y="0"/>
              <a:ext cx="1887086" cy="969156"/>
              <a:chOff x="0" y="0"/>
              <a:chExt cx="1887084" cy="969155"/>
            </a:xfrm>
          </p:grpSpPr>
          <p:sp>
            <p:nvSpPr>
              <p:cNvPr id="495" name="Rectangle"/>
              <p:cNvSpPr/>
              <p:nvPr/>
            </p:nvSpPr>
            <p:spPr>
              <a:xfrm>
                <a:off x="-1" y="0"/>
                <a:ext cx="1887086" cy="969156"/>
              </a:xfrm>
              <a:prstGeom prst="rect">
                <a:avLst/>
              </a:prstGeom>
              <a:solidFill>
                <a:srgbClr val="003BCA"/>
              </a:solidFill>
              <a:ln w="3175" cap="flat">
                <a:solidFill>
                  <a:srgbClr val="FFFFFF"/>
                </a:solidFill>
                <a:prstDash val="solid"/>
                <a:miter lim="800000"/>
              </a:ln>
              <a:effectLst/>
            </p:spPr>
            <p:txBody>
              <a:bodyPr wrap="square" lIns="34289" tIns="34289" rIns="34289" bIns="34289" numCol="1" anchor="t">
                <a:noAutofit/>
              </a:bodyPr>
              <a:lstStyle/>
              <a:p>
                <a:pPr defTabSz="685800">
                  <a:defRPr sz="1200">
                    <a:solidFill>
                      <a:srgbClr val="FFFFFF"/>
                    </a:solidFill>
                    <a:latin typeface="Calibri"/>
                    <a:ea typeface="Calibri"/>
                    <a:cs typeface="Calibri"/>
                    <a:sym typeface="Calibri"/>
                  </a:defRPr>
                </a:pPr>
                <a:endParaRPr/>
              </a:p>
            </p:txBody>
          </p:sp>
          <p:sp>
            <p:nvSpPr>
              <p:cNvPr id="496" name="Network Operations UI"/>
              <p:cNvSpPr txBox="1"/>
              <p:nvPr/>
            </p:nvSpPr>
            <p:spPr>
              <a:xfrm>
                <a:off x="-1" y="0"/>
                <a:ext cx="1887086" cy="19558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34289" tIns="34289" rIns="34289" bIns="34289" numCol="1" anchor="t">
                <a:spAutoFit/>
              </a:bodyPr>
              <a:lstStyle>
                <a:lvl1pPr defTabSz="685800">
                  <a:defRPr sz="900">
                    <a:solidFill>
                      <a:srgbClr val="FFFFFF"/>
                    </a:solidFill>
                    <a:latin typeface="Calibri"/>
                    <a:ea typeface="Calibri"/>
                    <a:cs typeface="Calibri"/>
                    <a:sym typeface="Calibri"/>
                  </a:defRPr>
                </a:lvl1pPr>
              </a:lstStyle>
              <a:p>
                <a:r>
                  <a:t>Network Operations UI</a:t>
                </a:r>
              </a:p>
            </p:txBody>
          </p:sp>
        </p:grpSp>
        <p:grpSp>
          <p:nvGrpSpPr>
            <p:cNvPr id="500" name="Rectangle 45"/>
            <p:cNvGrpSpPr/>
            <p:nvPr/>
          </p:nvGrpSpPr>
          <p:grpSpPr>
            <a:xfrm>
              <a:off x="88892" y="240320"/>
              <a:ext cx="1700819" cy="183910"/>
              <a:chOff x="0" y="0"/>
              <a:chExt cx="1700817" cy="183909"/>
            </a:xfrm>
          </p:grpSpPr>
          <p:sp>
            <p:nvSpPr>
              <p:cNvPr id="498" name="Rectangle"/>
              <p:cNvSpPr/>
              <p:nvPr/>
            </p:nvSpPr>
            <p:spPr>
              <a:xfrm>
                <a:off x="-1" y="-1"/>
                <a:ext cx="1700819" cy="183911"/>
              </a:xfrm>
              <a:prstGeom prst="rect">
                <a:avLst/>
              </a:prstGeom>
              <a:solidFill>
                <a:srgbClr val="003BCA"/>
              </a:solidFill>
              <a:ln w="3175" cap="flat">
                <a:solidFill>
                  <a:srgbClr val="FFFFFF"/>
                </a:solidFill>
                <a:prstDash val="solid"/>
                <a:round/>
              </a:ln>
              <a:effectLst/>
            </p:spPr>
            <p:txBody>
              <a:bodyPr wrap="square" lIns="34289" tIns="34289" rIns="34289" bIns="34289" numCol="1" anchor="ctr">
                <a:noAutofit/>
              </a:bodyPr>
              <a:lstStyle/>
              <a:p>
                <a:pPr algn="ctr" defTabSz="914355">
                  <a:lnSpc>
                    <a:spcPct val="90000"/>
                  </a:lnSpc>
                  <a:defRPr sz="1200">
                    <a:latin typeface="Calibri"/>
                    <a:ea typeface="Calibri"/>
                    <a:cs typeface="Calibri"/>
                    <a:sym typeface="Calibri"/>
                  </a:defRPr>
                </a:pPr>
                <a:endParaRPr/>
              </a:p>
            </p:txBody>
          </p:sp>
          <p:sp>
            <p:nvSpPr>
              <p:cNvPr id="499" name="Initiate (3 orderers, 2 CAs)"/>
              <p:cNvSpPr txBox="1"/>
              <p:nvPr/>
            </p:nvSpPr>
            <p:spPr>
              <a:xfrm>
                <a:off x="-1" y="22104"/>
                <a:ext cx="1700819" cy="1397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spAutoFit/>
              </a:bodyPr>
              <a:lstStyle>
                <a:lvl1pPr algn="ctr" defTabSz="914355">
                  <a:lnSpc>
                    <a:spcPct val="90000"/>
                  </a:lnSpc>
                  <a:defRPr sz="900">
                    <a:solidFill>
                      <a:srgbClr val="FFFFFF"/>
                    </a:solidFill>
                    <a:latin typeface="IBM Plex Sans Regular"/>
                    <a:ea typeface="IBM Plex Sans Regular"/>
                    <a:cs typeface="IBM Plex Sans Regular"/>
                    <a:sym typeface="IBM Plex Sans Regular"/>
                  </a:defRPr>
                </a:lvl1pPr>
              </a:lstStyle>
              <a:p>
                <a:r>
                  <a:t>Initiate (3 orderers, 2 CAs)</a:t>
                </a:r>
              </a:p>
            </p:txBody>
          </p:sp>
        </p:grpSp>
        <p:grpSp>
          <p:nvGrpSpPr>
            <p:cNvPr id="503" name="Rectangle 46"/>
            <p:cNvGrpSpPr/>
            <p:nvPr/>
          </p:nvGrpSpPr>
          <p:grpSpPr>
            <a:xfrm>
              <a:off x="88892" y="480994"/>
              <a:ext cx="1700819" cy="183911"/>
              <a:chOff x="0" y="0"/>
              <a:chExt cx="1700817" cy="183909"/>
            </a:xfrm>
          </p:grpSpPr>
          <p:sp>
            <p:nvSpPr>
              <p:cNvPr id="501" name="Rectangle"/>
              <p:cNvSpPr/>
              <p:nvPr/>
            </p:nvSpPr>
            <p:spPr>
              <a:xfrm>
                <a:off x="-1" y="-1"/>
                <a:ext cx="1700819" cy="183911"/>
              </a:xfrm>
              <a:prstGeom prst="rect">
                <a:avLst/>
              </a:prstGeom>
              <a:solidFill>
                <a:srgbClr val="003BCA"/>
              </a:solidFill>
              <a:ln w="3175" cap="flat">
                <a:solidFill>
                  <a:srgbClr val="FFFFFF"/>
                </a:solidFill>
                <a:prstDash val="solid"/>
                <a:round/>
              </a:ln>
              <a:effectLst/>
            </p:spPr>
            <p:txBody>
              <a:bodyPr wrap="square" lIns="34289" tIns="34289" rIns="34289" bIns="34289" numCol="1" anchor="ctr">
                <a:noAutofit/>
              </a:bodyPr>
              <a:lstStyle/>
              <a:p>
                <a:pPr algn="ctr" defTabSz="914355">
                  <a:lnSpc>
                    <a:spcPct val="90000"/>
                  </a:lnSpc>
                  <a:defRPr sz="1200">
                    <a:latin typeface="Calibri"/>
                    <a:ea typeface="Calibri"/>
                    <a:cs typeface="Calibri"/>
                    <a:sym typeface="Calibri"/>
                  </a:defRPr>
                </a:pPr>
                <a:endParaRPr/>
              </a:p>
            </p:txBody>
          </p:sp>
          <p:sp>
            <p:nvSpPr>
              <p:cNvPr id="502" name="Invite (any # of peers)"/>
              <p:cNvSpPr txBox="1"/>
              <p:nvPr/>
            </p:nvSpPr>
            <p:spPr>
              <a:xfrm>
                <a:off x="-1" y="22104"/>
                <a:ext cx="1700819" cy="1397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spAutoFit/>
              </a:bodyPr>
              <a:lstStyle>
                <a:lvl1pPr algn="ctr" defTabSz="914355">
                  <a:lnSpc>
                    <a:spcPct val="90000"/>
                  </a:lnSpc>
                  <a:defRPr sz="900">
                    <a:solidFill>
                      <a:srgbClr val="FFFFFF"/>
                    </a:solidFill>
                    <a:latin typeface="IBM Plex Sans Regular"/>
                    <a:ea typeface="IBM Plex Sans Regular"/>
                    <a:cs typeface="IBM Plex Sans Regular"/>
                    <a:sym typeface="IBM Plex Sans Regular"/>
                  </a:defRPr>
                </a:lvl1pPr>
              </a:lstStyle>
              <a:p>
                <a:r>
                  <a:t>Invite (any # of peers)</a:t>
                </a:r>
              </a:p>
            </p:txBody>
          </p:sp>
        </p:grpSp>
        <p:grpSp>
          <p:nvGrpSpPr>
            <p:cNvPr id="506" name="Rectangle 47"/>
            <p:cNvGrpSpPr/>
            <p:nvPr/>
          </p:nvGrpSpPr>
          <p:grpSpPr>
            <a:xfrm>
              <a:off x="88892" y="716688"/>
              <a:ext cx="1700819" cy="183911"/>
              <a:chOff x="0" y="0"/>
              <a:chExt cx="1700817" cy="183909"/>
            </a:xfrm>
          </p:grpSpPr>
          <p:sp>
            <p:nvSpPr>
              <p:cNvPr id="504" name="Rectangle"/>
              <p:cNvSpPr/>
              <p:nvPr/>
            </p:nvSpPr>
            <p:spPr>
              <a:xfrm>
                <a:off x="-1" y="-1"/>
                <a:ext cx="1700819" cy="183911"/>
              </a:xfrm>
              <a:prstGeom prst="rect">
                <a:avLst/>
              </a:prstGeom>
              <a:solidFill>
                <a:srgbClr val="003BCA"/>
              </a:solidFill>
              <a:ln w="3175" cap="flat">
                <a:solidFill>
                  <a:srgbClr val="FFFFFF"/>
                </a:solidFill>
                <a:prstDash val="solid"/>
                <a:round/>
              </a:ln>
              <a:effectLst/>
            </p:spPr>
            <p:txBody>
              <a:bodyPr wrap="square" lIns="34289" tIns="34289" rIns="34289" bIns="34289" numCol="1" anchor="ctr">
                <a:noAutofit/>
              </a:bodyPr>
              <a:lstStyle/>
              <a:p>
                <a:pPr algn="ctr" defTabSz="914355">
                  <a:lnSpc>
                    <a:spcPct val="90000"/>
                  </a:lnSpc>
                  <a:defRPr sz="1200">
                    <a:latin typeface="Calibri"/>
                    <a:ea typeface="Calibri"/>
                    <a:cs typeface="Calibri"/>
                    <a:sym typeface="Calibri"/>
                  </a:defRPr>
                </a:pPr>
                <a:endParaRPr/>
              </a:p>
            </p:txBody>
          </p:sp>
          <p:sp>
            <p:nvSpPr>
              <p:cNvPr id="505" name="Configure(identities, channels)"/>
              <p:cNvSpPr txBox="1"/>
              <p:nvPr/>
            </p:nvSpPr>
            <p:spPr>
              <a:xfrm>
                <a:off x="-1" y="22104"/>
                <a:ext cx="1700819" cy="1397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spAutoFit/>
              </a:bodyPr>
              <a:lstStyle>
                <a:lvl1pPr algn="ctr" defTabSz="914355">
                  <a:lnSpc>
                    <a:spcPct val="90000"/>
                  </a:lnSpc>
                  <a:defRPr sz="900">
                    <a:solidFill>
                      <a:srgbClr val="FFFFFF"/>
                    </a:solidFill>
                    <a:latin typeface="IBM Plex Sans Regular"/>
                    <a:ea typeface="IBM Plex Sans Regular"/>
                    <a:cs typeface="IBM Plex Sans Regular"/>
                    <a:sym typeface="IBM Plex Sans Regular"/>
                  </a:defRPr>
                </a:lvl1pPr>
              </a:lstStyle>
              <a:p>
                <a:r>
                  <a:t>Configure(identities, channels)</a:t>
                </a:r>
              </a:p>
            </p:txBody>
          </p:sp>
        </p:grpSp>
      </p:grpSp>
      <p:grpSp>
        <p:nvGrpSpPr>
          <p:cNvPr id="517" name="Group 50"/>
          <p:cNvGrpSpPr/>
          <p:nvPr/>
        </p:nvGrpSpPr>
        <p:grpSpPr>
          <a:xfrm>
            <a:off x="3053798" y="2459227"/>
            <a:ext cx="1769033" cy="969156"/>
            <a:chOff x="0" y="0"/>
            <a:chExt cx="1769031" cy="969155"/>
          </a:xfrm>
        </p:grpSpPr>
        <p:grpSp>
          <p:nvGrpSpPr>
            <p:cNvPr id="510" name="Rectangle 51"/>
            <p:cNvGrpSpPr/>
            <p:nvPr/>
          </p:nvGrpSpPr>
          <p:grpSpPr>
            <a:xfrm>
              <a:off x="-1" y="0"/>
              <a:ext cx="1769033" cy="969156"/>
              <a:chOff x="0" y="0"/>
              <a:chExt cx="1769031" cy="969155"/>
            </a:xfrm>
          </p:grpSpPr>
          <p:sp>
            <p:nvSpPr>
              <p:cNvPr id="508" name="Rectangle"/>
              <p:cNvSpPr/>
              <p:nvPr/>
            </p:nvSpPr>
            <p:spPr>
              <a:xfrm>
                <a:off x="-1" y="0"/>
                <a:ext cx="1769033" cy="969156"/>
              </a:xfrm>
              <a:prstGeom prst="rect">
                <a:avLst/>
              </a:prstGeom>
              <a:solidFill>
                <a:srgbClr val="003BCA"/>
              </a:solidFill>
              <a:ln w="3175" cap="flat">
                <a:solidFill>
                  <a:srgbClr val="FFFFFF"/>
                </a:solidFill>
                <a:prstDash val="solid"/>
                <a:miter lim="800000"/>
              </a:ln>
              <a:effectLst/>
            </p:spPr>
            <p:txBody>
              <a:bodyPr wrap="square" lIns="34289" tIns="34289" rIns="34289" bIns="34289" numCol="1" anchor="t">
                <a:noAutofit/>
              </a:bodyPr>
              <a:lstStyle/>
              <a:p>
                <a:pPr defTabSz="685800">
                  <a:defRPr sz="1200">
                    <a:solidFill>
                      <a:srgbClr val="FFFFFF"/>
                    </a:solidFill>
                    <a:latin typeface="Calibri"/>
                    <a:ea typeface="Calibri"/>
                    <a:cs typeface="Calibri"/>
                    <a:sym typeface="Calibri"/>
                  </a:defRPr>
                </a:pPr>
                <a:endParaRPr/>
              </a:p>
            </p:txBody>
          </p:sp>
          <p:sp>
            <p:nvSpPr>
              <p:cNvPr id="509" name="Business Operations UI"/>
              <p:cNvSpPr txBox="1"/>
              <p:nvPr/>
            </p:nvSpPr>
            <p:spPr>
              <a:xfrm>
                <a:off x="-1" y="0"/>
                <a:ext cx="1769033" cy="19558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34289" tIns="34289" rIns="34289" bIns="34289" numCol="1" anchor="t">
                <a:spAutoFit/>
              </a:bodyPr>
              <a:lstStyle>
                <a:lvl1pPr defTabSz="685800">
                  <a:defRPr sz="900">
                    <a:solidFill>
                      <a:srgbClr val="FFFFFF"/>
                    </a:solidFill>
                    <a:latin typeface="Calibri"/>
                    <a:ea typeface="Calibri"/>
                    <a:cs typeface="Calibri"/>
                    <a:sym typeface="Calibri"/>
                  </a:defRPr>
                </a:lvl1pPr>
              </a:lstStyle>
              <a:p>
                <a:r>
                  <a:t>Business Operations UI</a:t>
                </a:r>
              </a:p>
            </p:txBody>
          </p:sp>
        </p:grpSp>
        <p:grpSp>
          <p:nvGrpSpPr>
            <p:cNvPr id="513" name="Rectangle 52"/>
            <p:cNvGrpSpPr/>
            <p:nvPr/>
          </p:nvGrpSpPr>
          <p:grpSpPr>
            <a:xfrm>
              <a:off x="82473" y="316124"/>
              <a:ext cx="1594418" cy="240370"/>
              <a:chOff x="0" y="0"/>
              <a:chExt cx="1594417" cy="240369"/>
            </a:xfrm>
          </p:grpSpPr>
          <p:sp>
            <p:nvSpPr>
              <p:cNvPr id="511" name="Rectangle"/>
              <p:cNvSpPr/>
              <p:nvPr/>
            </p:nvSpPr>
            <p:spPr>
              <a:xfrm>
                <a:off x="0" y="0"/>
                <a:ext cx="1594418" cy="240369"/>
              </a:xfrm>
              <a:prstGeom prst="rect">
                <a:avLst/>
              </a:prstGeom>
              <a:solidFill>
                <a:srgbClr val="003BCA"/>
              </a:solidFill>
              <a:ln w="3175" cap="flat">
                <a:solidFill>
                  <a:srgbClr val="FFFFFF"/>
                </a:solidFill>
                <a:prstDash val="solid"/>
                <a:round/>
              </a:ln>
              <a:effectLst/>
            </p:spPr>
            <p:txBody>
              <a:bodyPr wrap="square" lIns="34289" tIns="34289" rIns="34289" bIns="34289" numCol="1" anchor="ctr">
                <a:noAutofit/>
              </a:bodyPr>
              <a:lstStyle/>
              <a:p>
                <a:pPr algn="ctr" defTabSz="914355">
                  <a:lnSpc>
                    <a:spcPct val="90000"/>
                  </a:lnSpc>
                  <a:defRPr sz="1200">
                    <a:latin typeface="Calibri"/>
                    <a:ea typeface="Calibri"/>
                    <a:cs typeface="Calibri"/>
                    <a:sym typeface="Calibri"/>
                  </a:defRPr>
                </a:pPr>
                <a:endParaRPr/>
              </a:p>
            </p:txBody>
          </p:sp>
          <p:sp>
            <p:nvSpPr>
              <p:cNvPr id="512" name="Deploy/upgrade Smart Contract"/>
              <p:cNvSpPr txBox="1"/>
              <p:nvPr/>
            </p:nvSpPr>
            <p:spPr>
              <a:xfrm>
                <a:off x="0" y="56684"/>
                <a:ext cx="1594418" cy="1270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spAutoFit/>
              </a:bodyPr>
              <a:lstStyle>
                <a:lvl1pPr algn="ctr" defTabSz="914355">
                  <a:lnSpc>
                    <a:spcPct val="90000"/>
                  </a:lnSpc>
                  <a:defRPr sz="800">
                    <a:solidFill>
                      <a:srgbClr val="FFFFFF"/>
                    </a:solidFill>
                    <a:latin typeface="IBM Plex Sans Regular"/>
                    <a:ea typeface="IBM Plex Sans Regular"/>
                    <a:cs typeface="IBM Plex Sans Regular"/>
                    <a:sym typeface="IBM Plex Sans Regular"/>
                  </a:defRPr>
                </a:lvl1pPr>
              </a:lstStyle>
              <a:p>
                <a:r>
                  <a:t>Deploy/upgrade Smart Contract</a:t>
                </a:r>
              </a:p>
            </p:txBody>
          </p:sp>
        </p:grpSp>
        <p:grpSp>
          <p:nvGrpSpPr>
            <p:cNvPr id="516" name="Rectangle 53"/>
            <p:cNvGrpSpPr/>
            <p:nvPr/>
          </p:nvGrpSpPr>
          <p:grpSpPr>
            <a:xfrm>
              <a:off x="82473" y="649019"/>
              <a:ext cx="1594418" cy="240370"/>
              <a:chOff x="0" y="0"/>
              <a:chExt cx="1594417" cy="240369"/>
            </a:xfrm>
          </p:grpSpPr>
          <p:sp>
            <p:nvSpPr>
              <p:cNvPr id="514" name="Rectangle"/>
              <p:cNvSpPr/>
              <p:nvPr/>
            </p:nvSpPr>
            <p:spPr>
              <a:xfrm>
                <a:off x="0" y="0"/>
                <a:ext cx="1594418" cy="240369"/>
              </a:xfrm>
              <a:prstGeom prst="rect">
                <a:avLst/>
              </a:prstGeom>
              <a:solidFill>
                <a:srgbClr val="003BCA"/>
              </a:solidFill>
              <a:ln w="3175" cap="flat">
                <a:solidFill>
                  <a:srgbClr val="FFFFFF"/>
                </a:solidFill>
                <a:prstDash val="solid"/>
                <a:round/>
              </a:ln>
              <a:effectLst/>
            </p:spPr>
            <p:txBody>
              <a:bodyPr wrap="square" lIns="34289" tIns="34289" rIns="34289" bIns="34289" numCol="1" anchor="ctr">
                <a:noAutofit/>
              </a:bodyPr>
              <a:lstStyle/>
              <a:p>
                <a:pPr algn="ctr" defTabSz="914355">
                  <a:lnSpc>
                    <a:spcPct val="90000"/>
                  </a:lnSpc>
                  <a:defRPr sz="1200">
                    <a:latin typeface="Calibri"/>
                    <a:ea typeface="Calibri"/>
                    <a:cs typeface="Calibri"/>
                    <a:sym typeface="Calibri"/>
                  </a:defRPr>
                </a:pPr>
                <a:endParaRPr/>
              </a:p>
            </p:txBody>
          </p:sp>
          <p:sp>
            <p:nvSpPr>
              <p:cNvPr id="515" name="Channel Policy Editor"/>
              <p:cNvSpPr txBox="1"/>
              <p:nvPr/>
            </p:nvSpPr>
            <p:spPr>
              <a:xfrm>
                <a:off x="0" y="50334"/>
                <a:ext cx="1594418" cy="1397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spAutoFit/>
              </a:bodyPr>
              <a:lstStyle>
                <a:lvl1pPr algn="ctr" defTabSz="914355">
                  <a:lnSpc>
                    <a:spcPct val="90000"/>
                  </a:lnSpc>
                  <a:defRPr sz="900">
                    <a:solidFill>
                      <a:srgbClr val="FFFFFF"/>
                    </a:solidFill>
                    <a:latin typeface="IBM Plex Sans Regular"/>
                    <a:ea typeface="IBM Plex Sans Regular"/>
                    <a:cs typeface="IBM Plex Sans Regular"/>
                    <a:sym typeface="IBM Plex Sans Regular"/>
                  </a:defRPr>
                </a:lvl1pPr>
              </a:lstStyle>
              <a:p>
                <a:r>
                  <a:t>Channel Policy Editor</a:t>
                </a:r>
              </a:p>
            </p:txBody>
          </p:sp>
        </p:grpSp>
      </p:grpSp>
      <p:sp>
        <p:nvSpPr>
          <p:cNvPr id="518" name="Rectangle 54"/>
          <p:cNvSpPr/>
          <p:nvPr/>
        </p:nvSpPr>
        <p:spPr>
          <a:xfrm>
            <a:off x="7660420" y="3866987"/>
            <a:ext cx="252025" cy="212974"/>
          </a:xfrm>
          <a:prstGeom prst="rect">
            <a:avLst/>
          </a:prstGeom>
          <a:solidFill>
            <a:srgbClr val="003BCA"/>
          </a:solidFill>
          <a:ln w="12700">
            <a:miter lim="400000"/>
          </a:ln>
        </p:spPr>
        <p:txBody>
          <a:bodyPr lIns="34289" tIns="34289" rIns="34289" bIns="34289"/>
          <a:lstStyle/>
          <a:p>
            <a:pPr algn="ctr" defTabSz="685800">
              <a:defRPr sz="1000">
                <a:solidFill>
                  <a:srgbClr val="51647E"/>
                </a:solidFill>
                <a:latin typeface="Calibri"/>
                <a:ea typeface="Calibri"/>
                <a:cs typeface="Calibri"/>
                <a:sym typeface="Calibri"/>
              </a:defRPr>
            </a:pPr>
            <a:endParaRPr/>
          </a:p>
        </p:txBody>
      </p:sp>
      <p:sp>
        <p:nvSpPr>
          <p:cNvPr id="519" name="TextBox 55"/>
          <p:cNvSpPr txBox="1"/>
          <p:nvPr/>
        </p:nvSpPr>
        <p:spPr>
          <a:xfrm>
            <a:off x="7948614" y="3800350"/>
            <a:ext cx="1075779" cy="449581"/>
          </a:xfrm>
          <a:prstGeom prst="rect">
            <a:avLst/>
          </a:prstGeom>
          <a:ln w="12700">
            <a:miter lim="400000"/>
          </a:ln>
          <a:extLst>
            <a:ext uri="{C572A759-6A51-4108-AA02-DFA0A04FC94B}">
              <ma14:wrappingTextBoxFlag xmlns:ma14="http://schemas.microsoft.com/office/mac/drawingml/2011/main" xmlns="" val="1"/>
            </a:ext>
          </a:extLst>
        </p:spPr>
        <p:txBody>
          <a:bodyPr lIns="34289" tIns="34289" rIns="34289" bIns="34289">
            <a:spAutoFit/>
          </a:bodyPr>
          <a:lstStyle>
            <a:lvl1pPr defTabSz="685800">
              <a:defRPr sz="900">
                <a:latin typeface="Calibri"/>
                <a:ea typeface="Calibri"/>
                <a:cs typeface="Calibri"/>
                <a:sym typeface="Calibri"/>
              </a:defRPr>
            </a:lvl1pPr>
          </a:lstStyle>
          <a:p>
            <a:r>
              <a:t>Included in IBM Blockchain Platform</a:t>
            </a:r>
          </a:p>
        </p:txBody>
      </p:sp>
      <p:sp>
        <p:nvSpPr>
          <p:cNvPr id="520" name="Rectangle 57"/>
          <p:cNvSpPr/>
          <p:nvPr/>
        </p:nvSpPr>
        <p:spPr>
          <a:xfrm>
            <a:off x="7660420" y="4343875"/>
            <a:ext cx="252025" cy="212975"/>
          </a:xfrm>
          <a:prstGeom prst="rect">
            <a:avLst/>
          </a:prstGeom>
          <a:solidFill>
            <a:srgbClr val="A9D18E"/>
          </a:solidFill>
          <a:ln w="12700">
            <a:miter lim="400000"/>
          </a:ln>
        </p:spPr>
        <p:txBody>
          <a:bodyPr lIns="34289" tIns="34289" rIns="34289" bIns="34289"/>
          <a:lstStyle/>
          <a:p>
            <a:pPr algn="ctr" defTabSz="685800">
              <a:defRPr sz="1000">
                <a:solidFill>
                  <a:srgbClr val="51647E"/>
                </a:solidFill>
                <a:latin typeface="Calibri"/>
                <a:ea typeface="Calibri"/>
                <a:cs typeface="Calibri"/>
                <a:sym typeface="Calibri"/>
              </a:defRPr>
            </a:pPr>
            <a:endParaRPr/>
          </a:p>
        </p:txBody>
      </p:sp>
      <p:sp>
        <p:nvSpPr>
          <p:cNvPr id="521" name="TextBox 58"/>
          <p:cNvSpPr txBox="1"/>
          <p:nvPr/>
        </p:nvSpPr>
        <p:spPr>
          <a:xfrm>
            <a:off x="7948614" y="4207988"/>
            <a:ext cx="1075779" cy="449581"/>
          </a:xfrm>
          <a:prstGeom prst="rect">
            <a:avLst/>
          </a:prstGeom>
          <a:ln w="12700">
            <a:miter lim="400000"/>
          </a:ln>
          <a:extLst>
            <a:ext uri="{C572A759-6A51-4108-AA02-DFA0A04FC94B}">
              <ma14:wrappingTextBoxFlag xmlns:ma14="http://schemas.microsoft.com/office/mac/drawingml/2011/main" xmlns="" val="1"/>
            </a:ext>
          </a:extLst>
        </p:spPr>
        <p:txBody>
          <a:bodyPr lIns="34289" tIns="34289" rIns="34289" bIns="34289">
            <a:spAutoFit/>
          </a:bodyPr>
          <a:lstStyle>
            <a:lvl1pPr defTabSz="685800">
              <a:defRPr sz="900">
                <a:latin typeface="Calibri"/>
                <a:ea typeface="Calibri"/>
                <a:cs typeface="Calibri"/>
                <a:sym typeface="Calibri"/>
              </a:defRPr>
            </a:lvl1pPr>
          </a:lstStyle>
          <a:p>
            <a:r>
              <a:t>Supported via IBM Certified Docker Images</a:t>
            </a:r>
          </a:p>
        </p:txBody>
      </p:sp>
      <p:grpSp>
        <p:nvGrpSpPr>
          <p:cNvPr id="524" name="Rectangle 59"/>
          <p:cNvGrpSpPr/>
          <p:nvPr/>
        </p:nvGrpSpPr>
        <p:grpSpPr>
          <a:xfrm>
            <a:off x="1136164" y="4715012"/>
            <a:ext cx="2885568" cy="140871"/>
            <a:chOff x="0" y="0"/>
            <a:chExt cx="2885567" cy="140870"/>
          </a:xfrm>
        </p:grpSpPr>
        <p:sp>
          <p:nvSpPr>
            <p:cNvPr id="522" name="Rectangle"/>
            <p:cNvSpPr/>
            <p:nvPr/>
          </p:nvSpPr>
          <p:spPr>
            <a:xfrm>
              <a:off x="0" y="-1"/>
              <a:ext cx="2885568" cy="140872"/>
            </a:xfrm>
            <a:prstGeom prst="rect">
              <a:avLst/>
            </a:prstGeom>
            <a:solidFill>
              <a:srgbClr val="003BCA"/>
            </a:solidFill>
            <a:ln w="3175" cap="flat">
              <a:solidFill>
                <a:srgbClr val="FFFFFF"/>
              </a:solidFill>
              <a:prstDash val="solid"/>
              <a:round/>
            </a:ln>
            <a:effectLst/>
          </p:spPr>
          <p:txBody>
            <a:bodyPr wrap="square" lIns="34289" tIns="34289" rIns="34289" bIns="34289" numCol="1" anchor="ctr">
              <a:noAutofit/>
            </a:bodyPr>
            <a:lstStyle/>
            <a:p>
              <a:pPr algn="ctr" defTabSz="914355">
                <a:lnSpc>
                  <a:spcPct val="90000"/>
                </a:lnSpc>
                <a:defRPr sz="400">
                  <a:solidFill>
                    <a:srgbClr val="FFFFFF"/>
                  </a:solidFill>
                  <a:latin typeface="IBM Plex Sans Regular"/>
                  <a:ea typeface="IBM Plex Sans Regular"/>
                  <a:cs typeface="IBM Plex Sans Regular"/>
                  <a:sym typeface="IBM Plex Sans Regular"/>
                </a:defRPr>
              </a:pPr>
              <a:endParaRPr/>
            </a:p>
          </p:txBody>
        </p:sp>
        <p:sp>
          <p:nvSpPr>
            <p:cNvPr id="523" name="Clustering, HA, DR"/>
            <p:cNvSpPr txBox="1"/>
            <p:nvPr/>
          </p:nvSpPr>
          <p:spPr>
            <a:xfrm>
              <a:off x="0" y="6935"/>
              <a:ext cx="2885568" cy="1270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spAutoFit/>
            </a:bodyPr>
            <a:lstStyle>
              <a:lvl1pPr algn="ctr" defTabSz="914355">
                <a:lnSpc>
                  <a:spcPct val="90000"/>
                </a:lnSpc>
                <a:defRPr sz="800">
                  <a:solidFill>
                    <a:srgbClr val="FFFFFF"/>
                  </a:solidFill>
                  <a:latin typeface="IBM Plex Sans Regular"/>
                  <a:ea typeface="IBM Plex Sans Regular"/>
                  <a:cs typeface="IBM Plex Sans Regular"/>
                  <a:sym typeface="IBM Plex Sans Regular"/>
                </a:defRPr>
              </a:lvl1pPr>
            </a:lstStyle>
            <a:p>
              <a:r>
                <a:t>Clustering, HA, DR</a:t>
              </a:r>
            </a:p>
          </p:txBody>
        </p:sp>
      </p:grpSp>
      <p:grpSp>
        <p:nvGrpSpPr>
          <p:cNvPr id="527" name="Rectangle 56"/>
          <p:cNvGrpSpPr/>
          <p:nvPr/>
        </p:nvGrpSpPr>
        <p:grpSpPr>
          <a:xfrm>
            <a:off x="3075692" y="1612309"/>
            <a:ext cx="3750087" cy="414160"/>
            <a:chOff x="0" y="0"/>
            <a:chExt cx="3750086" cy="414158"/>
          </a:xfrm>
        </p:grpSpPr>
        <p:sp>
          <p:nvSpPr>
            <p:cNvPr id="525" name="Rectangle"/>
            <p:cNvSpPr/>
            <p:nvPr/>
          </p:nvSpPr>
          <p:spPr>
            <a:xfrm>
              <a:off x="0" y="0"/>
              <a:ext cx="3750087" cy="414159"/>
            </a:xfrm>
            <a:prstGeom prst="rect">
              <a:avLst/>
            </a:prstGeom>
            <a:solidFill>
              <a:srgbClr val="0070C0"/>
            </a:solidFill>
            <a:ln w="3175" cap="flat">
              <a:solidFill>
                <a:srgbClr val="42719B"/>
              </a:solidFill>
              <a:prstDash val="solid"/>
              <a:miter lim="800000"/>
            </a:ln>
            <a:effectLst/>
          </p:spPr>
          <p:txBody>
            <a:bodyPr wrap="square" lIns="34289" tIns="34289" rIns="34289" bIns="34289" numCol="1" anchor="t">
              <a:noAutofit/>
            </a:bodyPr>
            <a:lstStyle/>
            <a:p>
              <a:pPr defTabSz="685800">
                <a:defRPr sz="1400">
                  <a:solidFill>
                    <a:srgbClr val="FFFFFF"/>
                  </a:solidFill>
                  <a:latin typeface="Calibri"/>
                  <a:ea typeface="Calibri"/>
                  <a:cs typeface="Calibri"/>
                  <a:sym typeface="Calibri"/>
                </a:defRPr>
              </a:pPr>
              <a:endParaRPr/>
            </a:p>
          </p:txBody>
        </p:sp>
        <p:sp>
          <p:nvSpPr>
            <p:cNvPr id="526" name="Extensions &amp; Integration"/>
            <p:cNvSpPr txBox="1"/>
            <p:nvPr/>
          </p:nvSpPr>
          <p:spPr>
            <a:xfrm>
              <a:off x="0" y="0"/>
              <a:ext cx="3750087" cy="20828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34289" tIns="34289" rIns="34289" bIns="34289" numCol="1" anchor="t">
              <a:spAutoFit/>
            </a:bodyPr>
            <a:lstStyle>
              <a:lvl1pPr defTabSz="685800">
                <a:defRPr sz="1000">
                  <a:solidFill>
                    <a:srgbClr val="FFFFFF"/>
                  </a:solidFill>
                  <a:latin typeface="Calibri"/>
                  <a:ea typeface="Calibri"/>
                  <a:cs typeface="Calibri"/>
                  <a:sym typeface="Calibri"/>
                </a:defRPr>
              </a:lvl1pPr>
            </a:lstStyle>
            <a:p>
              <a:r>
                <a:t>Extensions &amp; Integration</a:t>
              </a:r>
            </a:p>
          </p:txBody>
        </p:sp>
      </p:grpSp>
      <p:grpSp>
        <p:nvGrpSpPr>
          <p:cNvPr id="530" name="Rectangle 60"/>
          <p:cNvGrpSpPr/>
          <p:nvPr/>
        </p:nvGrpSpPr>
        <p:grpSpPr>
          <a:xfrm>
            <a:off x="3912495" y="1829151"/>
            <a:ext cx="697626" cy="180951"/>
            <a:chOff x="0" y="0"/>
            <a:chExt cx="697624" cy="180950"/>
          </a:xfrm>
        </p:grpSpPr>
        <p:sp>
          <p:nvSpPr>
            <p:cNvPr id="528" name="Rectangle"/>
            <p:cNvSpPr/>
            <p:nvPr/>
          </p:nvSpPr>
          <p:spPr>
            <a:xfrm>
              <a:off x="0" y="0"/>
              <a:ext cx="697625" cy="180951"/>
            </a:xfrm>
            <a:prstGeom prst="rect">
              <a:avLst/>
            </a:prstGeom>
            <a:solidFill>
              <a:srgbClr val="0070C0"/>
            </a:solidFill>
            <a:ln w="3175" cap="flat">
              <a:solidFill>
                <a:srgbClr val="FFFFFF"/>
              </a:solidFill>
              <a:prstDash val="solid"/>
              <a:round/>
            </a:ln>
            <a:effectLst/>
          </p:spPr>
          <p:txBody>
            <a:bodyPr wrap="square" lIns="34289" tIns="34289" rIns="34289" bIns="34289" numCol="1" anchor="ctr">
              <a:noAutofit/>
            </a:bodyPr>
            <a:lstStyle/>
            <a:p>
              <a:pPr algn="ctr" defTabSz="914355">
                <a:lnSpc>
                  <a:spcPct val="90000"/>
                </a:lnSpc>
                <a:defRPr sz="1200">
                  <a:latin typeface="Calibri"/>
                  <a:ea typeface="Calibri"/>
                  <a:cs typeface="Calibri"/>
                  <a:sym typeface="Calibri"/>
                </a:defRPr>
              </a:pPr>
              <a:endParaRPr/>
            </a:p>
          </p:txBody>
        </p:sp>
        <p:sp>
          <p:nvSpPr>
            <p:cNvPr id="529" name="API Mgmt"/>
            <p:cNvSpPr txBox="1"/>
            <p:nvPr/>
          </p:nvSpPr>
          <p:spPr>
            <a:xfrm>
              <a:off x="0" y="20625"/>
              <a:ext cx="697625" cy="1397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spAutoFit/>
            </a:bodyPr>
            <a:lstStyle>
              <a:lvl1pPr algn="ctr" defTabSz="914355">
                <a:lnSpc>
                  <a:spcPct val="90000"/>
                </a:lnSpc>
                <a:defRPr sz="900">
                  <a:solidFill>
                    <a:srgbClr val="FFFFFF"/>
                  </a:solidFill>
                  <a:latin typeface="IBM Plex Sans Regular"/>
                  <a:ea typeface="IBM Plex Sans Regular"/>
                  <a:cs typeface="IBM Plex Sans Regular"/>
                  <a:sym typeface="IBM Plex Sans Regular"/>
                </a:defRPr>
              </a:lvl1pPr>
            </a:lstStyle>
            <a:p>
              <a:r>
                <a:t>API Mgmt</a:t>
              </a:r>
            </a:p>
          </p:txBody>
        </p:sp>
      </p:grpSp>
      <p:grpSp>
        <p:nvGrpSpPr>
          <p:cNvPr id="533" name="Rectangle 61"/>
          <p:cNvGrpSpPr/>
          <p:nvPr/>
        </p:nvGrpSpPr>
        <p:grpSpPr>
          <a:xfrm>
            <a:off x="3141322" y="1829151"/>
            <a:ext cx="697625" cy="180951"/>
            <a:chOff x="0" y="0"/>
            <a:chExt cx="697624" cy="180950"/>
          </a:xfrm>
        </p:grpSpPr>
        <p:sp>
          <p:nvSpPr>
            <p:cNvPr id="531" name="Rectangle"/>
            <p:cNvSpPr/>
            <p:nvPr/>
          </p:nvSpPr>
          <p:spPr>
            <a:xfrm>
              <a:off x="0" y="0"/>
              <a:ext cx="697625" cy="180951"/>
            </a:xfrm>
            <a:prstGeom prst="rect">
              <a:avLst/>
            </a:prstGeom>
            <a:solidFill>
              <a:srgbClr val="0070C0"/>
            </a:solidFill>
            <a:ln w="3175" cap="flat">
              <a:solidFill>
                <a:srgbClr val="FFFFFF"/>
              </a:solidFill>
              <a:prstDash val="solid"/>
              <a:round/>
            </a:ln>
            <a:effectLst/>
          </p:spPr>
          <p:txBody>
            <a:bodyPr wrap="square" lIns="34289" tIns="34289" rIns="34289" bIns="34289" numCol="1" anchor="ctr">
              <a:noAutofit/>
            </a:bodyPr>
            <a:lstStyle/>
            <a:p>
              <a:pPr algn="ctr" defTabSz="914355">
                <a:lnSpc>
                  <a:spcPct val="90000"/>
                </a:lnSpc>
                <a:defRPr sz="1200">
                  <a:latin typeface="Calibri"/>
                  <a:ea typeface="Calibri"/>
                  <a:cs typeface="Calibri"/>
                  <a:sym typeface="Calibri"/>
                </a:defRPr>
              </a:pPr>
              <a:endParaRPr/>
            </a:p>
          </p:txBody>
        </p:sp>
        <p:sp>
          <p:nvSpPr>
            <p:cNvPr id="532" name="Watson IoT"/>
            <p:cNvSpPr txBox="1"/>
            <p:nvPr/>
          </p:nvSpPr>
          <p:spPr>
            <a:xfrm>
              <a:off x="0" y="20625"/>
              <a:ext cx="697625" cy="1397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spAutoFit/>
            </a:bodyPr>
            <a:lstStyle>
              <a:lvl1pPr algn="ctr" defTabSz="914355">
                <a:lnSpc>
                  <a:spcPct val="90000"/>
                </a:lnSpc>
                <a:defRPr sz="900">
                  <a:solidFill>
                    <a:srgbClr val="FFFFFF"/>
                  </a:solidFill>
                  <a:latin typeface="IBM Plex Sans Regular"/>
                  <a:ea typeface="IBM Plex Sans Regular"/>
                  <a:cs typeface="IBM Plex Sans Regular"/>
                  <a:sym typeface="IBM Plex Sans Regular"/>
                </a:defRPr>
              </a:lvl1pPr>
            </a:lstStyle>
            <a:p>
              <a:r>
                <a:t>Watson IoT</a:t>
              </a:r>
            </a:p>
          </p:txBody>
        </p:sp>
      </p:grpSp>
      <p:grpSp>
        <p:nvGrpSpPr>
          <p:cNvPr id="536" name="Rectangle 62"/>
          <p:cNvGrpSpPr/>
          <p:nvPr/>
        </p:nvGrpSpPr>
        <p:grpSpPr>
          <a:xfrm>
            <a:off x="4683667" y="1829151"/>
            <a:ext cx="697626" cy="180951"/>
            <a:chOff x="0" y="0"/>
            <a:chExt cx="697624" cy="180950"/>
          </a:xfrm>
        </p:grpSpPr>
        <p:sp>
          <p:nvSpPr>
            <p:cNvPr id="534" name="Rectangle"/>
            <p:cNvSpPr/>
            <p:nvPr/>
          </p:nvSpPr>
          <p:spPr>
            <a:xfrm>
              <a:off x="0" y="0"/>
              <a:ext cx="697625" cy="180951"/>
            </a:xfrm>
            <a:prstGeom prst="rect">
              <a:avLst/>
            </a:prstGeom>
            <a:solidFill>
              <a:srgbClr val="0070C0"/>
            </a:solidFill>
            <a:ln w="3175" cap="flat">
              <a:solidFill>
                <a:srgbClr val="FFFFFF"/>
              </a:solidFill>
              <a:prstDash val="solid"/>
              <a:round/>
            </a:ln>
            <a:effectLst/>
          </p:spPr>
          <p:txBody>
            <a:bodyPr wrap="square" lIns="34289" tIns="34289" rIns="34289" bIns="34289" numCol="1" anchor="ctr">
              <a:noAutofit/>
            </a:bodyPr>
            <a:lstStyle/>
            <a:p>
              <a:pPr algn="ctr" defTabSz="914355">
                <a:lnSpc>
                  <a:spcPct val="90000"/>
                </a:lnSpc>
                <a:defRPr sz="1200">
                  <a:latin typeface="Calibri"/>
                  <a:ea typeface="Calibri"/>
                  <a:cs typeface="Calibri"/>
                  <a:sym typeface="Calibri"/>
                </a:defRPr>
              </a:pPr>
              <a:endParaRPr/>
            </a:p>
          </p:txBody>
        </p:sp>
        <p:sp>
          <p:nvSpPr>
            <p:cNvPr id="535" name="Messaging"/>
            <p:cNvSpPr txBox="1"/>
            <p:nvPr/>
          </p:nvSpPr>
          <p:spPr>
            <a:xfrm>
              <a:off x="0" y="20625"/>
              <a:ext cx="697625" cy="1397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spAutoFit/>
            </a:bodyPr>
            <a:lstStyle>
              <a:lvl1pPr algn="ctr" defTabSz="914355">
                <a:lnSpc>
                  <a:spcPct val="90000"/>
                </a:lnSpc>
                <a:defRPr sz="900">
                  <a:solidFill>
                    <a:srgbClr val="FFFFFF"/>
                  </a:solidFill>
                  <a:latin typeface="IBM Plex Sans Regular"/>
                  <a:ea typeface="IBM Plex Sans Regular"/>
                  <a:cs typeface="IBM Plex Sans Regular"/>
                  <a:sym typeface="IBM Plex Sans Regular"/>
                </a:defRPr>
              </a:lvl1pPr>
            </a:lstStyle>
            <a:p>
              <a:r>
                <a:t>Messaging</a:t>
              </a:r>
            </a:p>
          </p:txBody>
        </p:sp>
      </p:grpSp>
      <p:grpSp>
        <p:nvGrpSpPr>
          <p:cNvPr id="539" name="Rectangle 63"/>
          <p:cNvGrpSpPr/>
          <p:nvPr/>
        </p:nvGrpSpPr>
        <p:grpSpPr>
          <a:xfrm>
            <a:off x="5454840" y="1829151"/>
            <a:ext cx="697626" cy="180951"/>
            <a:chOff x="0" y="0"/>
            <a:chExt cx="697624" cy="180950"/>
          </a:xfrm>
        </p:grpSpPr>
        <p:sp>
          <p:nvSpPr>
            <p:cNvPr id="537" name="Rectangle"/>
            <p:cNvSpPr/>
            <p:nvPr/>
          </p:nvSpPr>
          <p:spPr>
            <a:xfrm>
              <a:off x="0" y="0"/>
              <a:ext cx="697625" cy="180951"/>
            </a:xfrm>
            <a:prstGeom prst="rect">
              <a:avLst/>
            </a:prstGeom>
            <a:solidFill>
              <a:srgbClr val="0070C0"/>
            </a:solidFill>
            <a:ln w="3175" cap="flat">
              <a:solidFill>
                <a:srgbClr val="FFFFFF"/>
              </a:solidFill>
              <a:prstDash val="solid"/>
              <a:round/>
            </a:ln>
            <a:effectLst/>
          </p:spPr>
          <p:txBody>
            <a:bodyPr wrap="square" lIns="34289" tIns="34289" rIns="34289" bIns="34289" numCol="1" anchor="ctr">
              <a:noAutofit/>
            </a:bodyPr>
            <a:lstStyle/>
            <a:p>
              <a:pPr algn="ctr" defTabSz="914355">
                <a:lnSpc>
                  <a:spcPct val="90000"/>
                </a:lnSpc>
                <a:defRPr sz="1200">
                  <a:latin typeface="Calibri"/>
                  <a:ea typeface="Calibri"/>
                  <a:cs typeface="Calibri"/>
                  <a:sym typeface="Calibri"/>
                </a:defRPr>
              </a:pPr>
              <a:endParaRPr/>
            </a:p>
          </p:txBody>
        </p:sp>
        <p:sp>
          <p:nvSpPr>
            <p:cNvPr id="538" name="Workflow"/>
            <p:cNvSpPr txBox="1"/>
            <p:nvPr/>
          </p:nvSpPr>
          <p:spPr>
            <a:xfrm>
              <a:off x="0" y="20625"/>
              <a:ext cx="697625" cy="1397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spAutoFit/>
            </a:bodyPr>
            <a:lstStyle>
              <a:lvl1pPr algn="ctr" defTabSz="914355">
                <a:lnSpc>
                  <a:spcPct val="90000"/>
                </a:lnSpc>
                <a:defRPr sz="900">
                  <a:solidFill>
                    <a:srgbClr val="FFFFFF"/>
                  </a:solidFill>
                  <a:latin typeface="IBM Plex Sans Regular"/>
                  <a:ea typeface="IBM Plex Sans Regular"/>
                  <a:cs typeface="IBM Plex Sans Regular"/>
                  <a:sym typeface="IBM Plex Sans Regular"/>
                </a:defRPr>
              </a:lvl1pPr>
            </a:lstStyle>
            <a:p>
              <a:r>
                <a:t>Workflow</a:t>
              </a:r>
            </a:p>
          </p:txBody>
        </p:sp>
      </p:grpSp>
      <p:grpSp>
        <p:nvGrpSpPr>
          <p:cNvPr id="542" name="Rectangle 64"/>
          <p:cNvGrpSpPr/>
          <p:nvPr/>
        </p:nvGrpSpPr>
        <p:grpSpPr>
          <a:xfrm>
            <a:off x="5400236" y="890945"/>
            <a:ext cx="1371601" cy="260605"/>
            <a:chOff x="0" y="0"/>
            <a:chExt cx="1371600" cy="260604"/>
          </a:xfrm>
        </p:grpSpPr>
        <p:sp>
          <p:nvSpPr>
            <p:cNvPr id="540" name="Rectangle"/>
            <p:cNvSpPr/>
            <p:nvPr/>
          </p:nvSpPr>
          <p:spPr>
            <a:xfrm>
              <a:off x="0" y="-1"/>
              <a:ext cx="1371600" cy="260606"/>
            </a:xfrm>
            <a:prstGeom prst="rect">
              <a:avLst/>
            </a:prstGeom>
            <a:solidFill>
              <a:srgbClr val="ED7D31"/>
            </a:solidFill>
            <a:ln w="3175" cap="flat">
              <a:solidFill>
                <a:srgbClr val="FFFFFF"/>
              </a:solidFill>
              <a:prstDash val="solid"/>
              <a:round/>
            </a:ln>
            <a:effectLst/>
          </p:spPr>
          <p:txBody>
            <a:bodyPr wrap="square" lIns="34289" tIns="34289" rIns="34289" bIns="34289" numCol="1" anchor="ctr">
              <a:noAutofit/>
            </a:bodyPr>
            <a:lstStyle/>
            <a:p>
              <a:pPr algn="ctr" defTabSz="914355">
                <a:lnSpc>
                  <a:spcPct val="90000"/>
                </a:lnSpc>
                <a:defRPr sz="900">
                  <a:solidFill>
                    <a:srgbClr val="FFFFFF"/>
                  </a:solidFill>
                  <a:latin typeface="IBM Plex Sans Regular"/>
                  <a:ea typeface="IBM Plex Sans Regular"/>
                  <a:cs typeface="IBM Plex Sans Regular"/>
                  <a:sym typeface="IBM Plex Sans Regular"/>
                </a:defRPr>
              </a:pPr>
              <a:endParaRPr/>
            </a:p>
          </p:txBody>
        </p:sp>
        <p:sp>
          <p:nvSpPr>
            <p:cNvPr id="541" name="IBM Agritech"/>
            <p:cNvSpPr txBox="1"/>
            <p:nvPr/>
          </p:nvSpPr>
          <p:spPr>
            <a:xfrm>
              <a:off x="0" y="60452"/>
              <a:ext cx="1371600" cy="1397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spAutoFit/>
            </a:bodyPr>
            <a:lstStyle>
              <a:lvl1pPr algn="ctr" defTabSz="914355">
                <a:lnSpc>
                  <a:spcPct val="90000"/>
                </a:lnSpc>
                <a:defRPr sz="900">
                  <a:solidFill>
                    <a:srgbClr val="FFFFFF"/>
                  </a:solidFill>
                  <a:latin typeface="IBM Plex Sans Regular"/>
                  <a:ea typeface="IBM Plex Sans Regular"/>
                  <a:cs typeface="IBM Plex Sans Regular"/>
                  <a:sym typeface="IBM Plex Sans Regular"/>
                </a:defRPr>
              </a:lvl1pPr>
            </a:lstStyle>
            <a:p>
              <a:r>
                <a:t>IBM Agritech</a:t>
              </a:r>
            </a:p>
          </p:txBody>
        </p:sp>
      </p:grpSp>
      <p:grpSp>
        <p:nvGrpSpPr>
          <p:cNvPr id="545" name="Rectangle 65"/>
          <p:cNvGrpSpPr/>
          <p:nvPr/>
        </p:nvGrpSpPr>
        <p:grpSpPr>
          <a:xfrm>
            <a:off x="2257275" y="1228856"/>
            <a:ext cx="1371601" cy="260605"/>
            <a:chOff x="0" y="0"/>
            <a:chExt cx="1371600" cy="260604"/>
          </a:xfrm>
        </p:grpSpPr>
        <p:sp>
          <p:nvSpPr>
            <p:cNvPr id="543" name="Rectangle"/>
            <p:cNvSpPr/>
            <p:nvPr/>
          </p:nvSpPr>
          <p:spPr>
            <a:xfrm>
              <a:off x="0" y="-1"/>
              <a:ext cx="1371600" cy="260606"/>
            </a:xfrm>
            <a:prstGeom prst="rect">
              <a:avLst/>
            </a:prstGeom>
            <a:solidFill>
              <a:srgbClr val="00B0F0"/>
            </a:solidFill>
            <a:ln w="3175" cap="flat">
              <a:solidFill>
                <a:srgbClr val="FFFFFF"/>
              </a:solidFill>
              <a:prstDash val="solid"/>
              <a:round/>
            </a:ln>
            <a:effectLst/>
          </p:spPr>
          <p:txBody>
            <a:bodyPr wrap="square" lIns="34289" tIns="34289" rIns="34289" bIns="34289" numCol="1" anchor="ctr">
              <a:noAutofit/>
            </a:bodyPr>
            <a:lstStyle/>
            <a:p>
              <a:pPr algn="ctr" defTabSz="914355">
                <a:lnSpc>
                  <a:spcPct val="90000"/>
                </a:lnSpc>
                <a:defRPr sz="1200">
                  <a:latin typeface="Calibri"/>
                  <a:ea typeface="Calibri"/>
                  <a:cs typeface="Calibri"/>
                  <a:sym typeface="Calibri"/>
                </a:defRPr>
              </a:pPr>
              <a:endParaRPr/>
            </a:p>
          </p:txBody>
        </p:sp>
        <p:sp>
          <p:nvSpPr>
            <p:cNvPr id="544" name="Food Safety (Walmart)"/>
            <p:cNvSpPr txBox="1"/>
            <p:nvPr/>
          </p:nvSpPr>
          <p:spPr>
            <a:xfrm>
              <a:off x="0" y="60452"/>
              <a:ext cx="1371600" cy="1397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spAutoFit/>
            </a:bodyPr>
            <a:lstStyle>
              <a:lvl1pPr algn="ctr" defTabSz="914355">
                <a:lnSpc>
                  <a:spcPct val="90000"/>
                </a:lnSpc>
                <a:defRPr sz="900">
                  <a:solidFill>
                    <a:srgbClr val="FFFFFF"/>
                  </a:solidFill>
                  <a:latin typeface="IBM Plex Sans Regular"/>
                  <a:ea typeface="IBM Plex Sans Regular"/>
                  <a:cs typeface="IBM Plex Sans Regular"/>
                  <a:sym typeface="IBM Plex Sans Regular"/>
                </a:defRPr>
              </a:lvl1pPr>
            </a:lstStyle>
            <a:p>
              <a:r>
                <a:t>Food Safety (Walmart)</a:t>
              </a:r>
            </a:p>
          </p:txBody>
        </p:sp>
      </p:grpSp>
      <p:grpSp>
        <p:nvGrpSpPr>
          <p:cNvPr id="548" name="Rectangle 66"/>
          <p:cNvGrpSpPr/>
          <p:nvPr/>
        </p:nvGrpSpPr>
        <p:grpSpPr>
          <a:xfrm>
            <a:off x="3708737" y="1226443"/>
            <a:ext cx="1612411" cy="265431"/>
            <a:chOff x="0" y="3016"/>
            <a:chExt cx="1612410" cy="265429"/>
          </a:xfrm>
        </p:grpSpPr>
        <p:sp>
          <p:nvSpPr>
            <p:cNvPr id="546" name="Rectangle"/>
            <p:cNvSpPr/>
            <p:nvPr/>
          </p:nvSpPr>
          <p:spPr>
            <a:xfrm>
              <a:off x="0" y="5429"/>
              <a:ext cx="1612411" cy="260605"/>
            </a:xfrm>
            <a:prstGeom prst="rect">
              <a:avLst/>
            </a:prstGeom>
            <a:solidFill>
              <a:srgbClr val="00B0F0"/>
            </a:solidFill>
            <a:ln w="3175" cap="flat">
              <a:solidFill>
                <a:srgbClr val="FFFFFF"/>
              </a:solidFill>
              <a:prstDash val="solid"/>
              <a:round/>
            </a:ln>
            <a:effectLst/>
          </p:spPr>
          <p:txBody>
            <a:bodyPr wrap="square" lIns="34289" tIns="34289" rIns="34289" bIns="34289" numCol="1" anchor="ctr">
              <a:noAutofit/>
            </a:bodyPr>
            <a:lstStyle/>
            <a:p>
              <a:pPr algn="ctr" defTabSz="914355">
                <a:lnSpc>
                  <a:spcPct val="90000"/>
                </a:lnSpc>
                <a:defRPr sz="1200">
                  <a:latin typeface="Calibri"/>
                  <a:ea typeface="Calibri"/>
                  <a:cs typeface="Calibri"/>
                  <a:sym typeface="Calibri"/>
                </a:defRPr>
              </a:pPr>
              <a:endParaRPr/>
            </a:p>
          </p:txBody>
        </p:sp>
        <p:sp>
          <p:nvSpPr>
            <p:cNvPr id="547" name="Multinational Policy Insurance (AIG/Standard Chartered)"/>
            <p:cNvSpPr txBox="1"/>
            <p:nvPr/>
          </p:nvSpPr>
          <p:spPr>
            <a:xfrm>
              <a:off x="0" y="3016"/>
              <a:ext cx="1612411" cy="26543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spAutoFit/>
            </a:bodyPr>
            <a:lstStyle>
              <a:lvl1pPr algn="ctr" defTabSz="914355">
                <a:lnSpc>
                  <a:spcPct val="90000"/>
                </a:lnSpc>
                <a:defRPr sz="900">
                  <a:solidFill>
                    <a:srgbClr val="FFFFFF"/>
                  </a:solidFill>
                  <a:latin typeface="IBM Plex Sans Regular"/>
                  <a:ea typeface="IBM Plex Sans Regular"/>
                  <a:cs typeface="IBM Plex Sans Regular"/>
                  <a:sym typeface="IBM Plex Sans Regular"/>
                </a:defRPr>
              </a:lvl1pPr>
            </a:lstStyle>
            <a:p>
              <a:r>
                <a:t>Multinational Policy Insurance (AIG/Standard Chartered)</a:t>
              </a:r>
            </a:p>
          </p:txBody>
        </p:sp>
      </p:grpSp>
      <p:grpSp>
        <p:nvGrpSpPr>
          <p:cNvPr id="551" name="Rectangle 67"/>
          <p:cNvGrpSpPr/>
          <p:nvPr/>
        </p:nvGrpSpPr>
        <p:grpSpPr>
          <a:xfrm>
            <a:off x="5401007" y="1228856"/>
            <a:ext cx="1371601" cy="260605"/>
            <a:chOff x="0" y="0"/>
            <a:chExt cx="1371600" cy="260604"/>
          </a:xfrm>
        </p:grpSpPr>
        <p:sp>
          <p:nvSpPr>
            <p:cNvPr id="549" name="Rectangle"/>
            <p:cNvSpPr/>
            <p:nvPr/>
          </p:nvSpPr>
          <p:spPr>
            <a:xfrm>
              <a:off x="0" y="-1"/>
              <a:ext cx="1371600" cy="260606"/>
            </a:xfrm>
            <a:prstGeom prst="rect">
              <a:avLst/>
            </a:prstGeom>
            <a:solidFill>
              <a:srgbClr val="00B0F0"/>
            </a:solidFill>
            <a:ln w="3175" cap="flat">
              <a:solidFill>
                <a:srgbClr val="FFFFFF"/>
              </a:solidFill>
              <a:prstDash val="solid"/>
              <a:round/>
            </a:ln>
            <a:effectLst/>
          </p:spPr>
          <p:txBody>
            <a:bodyPr wrap="square" lIns="34289" tIns="34289" rIns="34289" bIns="34289" numCol="1" anchor="ctr">
              <a:noAutofit/>
            </a:bodyPr>
            <a:lstStyle/>
            <a:p>
              <a:pPr algn="ctr" defTabSz="914355">
                <a:lnSpc>
                  <a:spcPct val="90000"/>
                </a:lnSpc>
                <a:defRPr sz="1200">
                  <a:latin typeface="Calibri"/>
                  <a:ea typeface="Calibri"/>
                  <a:cs typeface="Calibri"/>
                  <a:sym typeface="Calibri"/>
                </a:defRPr>
              </a:pPr>
              <a:endParaRPr/>
            </a:p>
          </p:txBody>
        </p:sp>
        <p:sp>
          <p:nvSpPr>
            <p:cNvPr id="550" name="Global Trade (Maersk)"/>
            <p:cNvSpPr txBox="1"/>
            <p:nvPr/>
          </p:nvSpPr>
          <p:spPr>
            <a:xfrm>
              <a:off x="0" y="60452"/>
              <a:ext cx="1371600" cy="1397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spAutoFit/>
            </a:bodyPr>
            <a:lstStyle>
              <a:lvl1pPr algn="ctr" defTabSz="914355">
                <a:lnSpc>
                  <a:spcPct val="90000"/>
                </a:lnSpc>
                <a:defRPr sz="900">
                  <a:solidFill>
                    <a:srgbClr val="FFFFFF"/>
                  </a:solidFill>
                  <a:latin typeface="IBM Plex Sans Regular"/>
                  <a:ea typeface="IBM Plex Sans Regular"/>
                  <a:cs typeface="IBM Plex Sans Regular"/>
                  <a:sym typeface="IBM Plex Sans Regular"/>
                </a:defRPr>
              </a:lvl1pPr>
            </a:lstStyle>
            <a:p>
              <a:r>
                <a:t>Global Trade (Maersk)</a:t>
              </a:r>
            </a:p>
          </p:txBody>
        </p:sp>
      </p:grpSp>
      <p:sp>
        <p:nvSpPr>
          <p:cNvPr id="552" name="Text Placeholder 1"/>
          <p:cNvSpPr txBox="1"/>
          <p:nvPr/>
        </p:nvSpPr>
        <p:spPr>
          <a:xfrm>
            <a:off x="125730" y="144464"/>
            <a:ext cx="7812469" cy="406401"/>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lvl1pPr defTabSz="457188">
              <a:spcBef>
                <a:spcPts val="1000"/>
              </a:spcBef>
              <a:defRPr sz="2400" b="1">
                <a:latin typeface="IBM Plex Sans"/>
                <a:ea typeface="IBM Plex Sans"/>
                <a:cs typeface="IBM Plex Sans"/>
                <a:sym typeface="IBM Plex Sans"/>
              </a:defRPr>
            </a:lvl1pPr>
          </a:lstStyle>
          <a:p>
            <a:r>
              <a:t>IBM Blockchain Platform Architecture</a:t>
            </a: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90" name="TextBox 9"/>
          <p:cNvSpPr txBox="1">
            <a:spLocks noGrp="1"/>
          </p:cNvSpPr>
          <p:nvPr>
            <p:ph type="sldNum" sz="quarter" idx="2"/>
          </p:nvPr>
        </p:nvSpPr>
        <p:spPr>
          <a:xfrm>
            <a:off x="8859737" y="4920491"/>
            <a:ext cx="231277" cy="214702"/>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20</a:t>
            </a:fld>
            <a:endParaRPr/>
          </a:p>
        </p:txBody>
      </p:sp>
      <p:sp>
        <p:nvSpPr>
          <p:cNvPr id="3291" name="Content Placeholder 4"/>
          <p:cNvSpPr txBox="1"/>
          <p:nvPr/>
        </p:nvSpPr>
        <p:spPr>
          <a:xfrm>
            <a:off x="4182993" y="897330"/>
            <a:ext cx="4591946" cy="3546121"/>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p>
            <a:pPr marL="228600" indent="-228600" defTabSz="914400">
              <a:buSzPct val="100000"/>
              <a:buFont typeface="Arial"/>
              <a:buChar char="–"/>
              <a:defRPr sz="1400">
                <a:solidFill>
                  <a:srgbClr val="5A5A5A"/>
                </a:solidFill>
              </a:defRPr>
            </a:pPr>
            <a:r>
              <a:t>It is possible to restrict which resources can be read and modified by which participants</a:t>
            </a:r>
          </a:p>
          <a:p>
            <a:pPr marL="685800" lvl="1" indent="-228600" defTabSz="914400">
              <a:buSzPct val="100000"/>
              <a:buFont typeface="Arial"/>
              <a:buChar char="–"/>
              <a:defRPr sz="1400">
                <a:solidFill>
                  <a:srgbClr val="5A5A5A"/>
                </a:solidFill>
              </a:defRPr>
            </a:pPr>
            <a:r>
              <a:t>Rules are defined in an .acl file and deployed with the rest of the model</a:t>
            </a:r>
          </a:p>
          <a:p>
            <a:pPr marL="685800" lvl="2" indent="-228600" defTabSz="914400">
              <a:buSzPct val="100000"/>
              <a:buFont typeface="Arial"/>
              <a:buChar char="–"/>
              <a:defRPr sz="1400">
                <a:solidFill>
                  <a:srgbClr val="5A5A5A"/>
                </a:solidFill>
              </a:defRPr>
            </a:pPr>
            <a:r>
              <a:t>Transaction processors can also look up the current user and implement rules programmatically</a:t>
            </a:r>
          </a:p>
          <a:p>
            <a:pPr marL="228600" indent="-228600" defTabSz="914400">
              <a:spcBef>
                <a:spcPts val="100"/>
              </a:spcBef>
              <a:buSzPct val="100000"/>
              <a:buFont typeface="Arial"/>
              <a:buChar char="–"/>
              <a:defRPr sz="1400">
                <a:solidFill>
                  <a:srgbClr val="5A5A5A"/>
                </a:solidFill>
              </a:defRPr>
            </a:pPr>
            <a:endParaRPr/>
          </a:p>
          <a:p>
            <a:pPr marL="228600" indent="-228600" defTabSz="914400">
              <a:buSzPct val="100000"/>
              <a:buFont typeface="Arial"/>
              <a:buChar char="–"/>
              <a:defRPr sz="1400">
                <a:solidFill>
                  <a:srgbClr val="5A5A5A"/>
                </a:solidFill>
              </a:defRPr>
            </a:pPr>
            <a:r>
              <a:t>ACL rules can be simple (e.g. everybody can read all resources) or more complex (e.g. only the owner of an asset can do everything to it)</a:t>
            </a:r>
          </a:p>
          <a:p>
            <a:pPr marL="228600" indent="-228600" defTabSz="914400">
              <a:spcBef>
                <a:spcPts val="100"/>
              </a:spcBef>
              <a:buSzPct val="100000"/>
              <a:buFont typeface="Arial"/>
              <a:buChar char="–"/>
              <a:defRPr sz="1400">
                <a:solidFill>
                  <a:srgbClr val="5A5A5A"/>
                </a:solidFill>
              </a:defRPr>
            </a:pPr>
            <a:endParaRPr/>
          </a:p>
          <a:p>
            <a:pPr marL="228600" indent="-228600" defTabSz="914400">
              <a:buSzPct val="100000"/>
              <a:buFont typeface="Arial"/>
              <a:buChar char="–"/>
              <a:defRPr sz="1400">
                <a:solidFill>
                  <a:srgbClr val="5A5A5A"/>
                </a:solidFill>
              </a:defRPr>
            </a:pPr>
            <a:r>
              <a:t>Application supplies credentials (userid/secret) of the participant when connecting to the Fabric network</a:t>
            </a:r>
          </a:p>
          <a:p>
            <a:pPr marL="685800" lvl="1" indent="-228600" defTabSz="914400">
              <a:buSzPct val="100000"/>
              <a:buFont typeface="Arial"/>
              <a:buChar char="–"/>
              <a:defRPr sz="1400">
                <a:solidFill>
                  <a:srgbClr val="5A5A5A"/>
                </a:solidFill>
              </a:defRPr>
            </a:pPr>
            <a:r>
              <a:t>This also applies to Playground!</a:t>
            </a:r>
          </a:p>
          <a:p>
            <a:pPr marL="685800" lvl="1" indent="-228600" defTabSz="914400">
              <a:buSzPct val="100000"/>
              <a:buFont typeface="Arial"/>
              <a:buChar char="–"/>
              <a:defRPr sz="1400">
                <a:solidFill>
                  <a:srgbClr val="5A5A5A"/>
                </a:solidFill>
              </a:defRPr>
            </a:pPr>
            <a:r>
              <a:t>Remember to grant System ACL all access if necessary</a:t>
            </a:r>
          </a:p>
        </p:txBody>
      </p:sp>
      <p:pic>
        <p:nvPicPr>
          <p:cNvPr id="3292" name="Picture 2" descr="Picture 2"/>
          <p:cNvPicPr>
            <a:picLocks noChangeAspect="1"/>
          </p:cNvPicPr>
          <p:nvPr/>
        </p:nvPicPr>
        <p:blipFill>
          <a:blip r:embed="rId2">
            <a:extLst/>
          </a:blip>
          <a:stretch>
            <a:fillRect/>
          </a:stretch>
        </p:blipFill>
        <p:spPr>
          <a:xfrm>
            <a:off x="220044" y="2004995"/>
            <a:ext cx="3868636" cy="1356807"/>
          </a:xfrm>
          <a:prstGeom prst="rect">
            <a:avLst/>
          </a:prstGeom>
          <a:ln w="12700">
            <a:miter lim="400000"/>
          </a:ln>
        </p:spPr>
      </p:pic>
      <p:pic>
        <p:nvPicPr>
          <p:cNvPr id="3293" name="Picture 3" descr="Picture 3"/>
          <p:cNvPicPr>
            <a:picLocks noChangeAspect="1"/>
          </p:cNvPicPr>
          <p:nvPr/>
        </p:nvPicPr>
        <p:blipFill>
          <a:blip r:embed="rId3">
            <a:extLst/>
          </a:blip>
          <a:stretch>
            <a:fillRect/>
          </a:stretch>
        </p:blipFill>
        <p:spPr>
          <a:xfrm>
            <a:off x="220044" y="897330"/>
            <a:ext cx="3931257" cy="1259395"/>
          </a:xfrm>
          <a:prstGeom prst="rect">
            <a:avLst/>
          </a:prstGeom>
          <a:ln w="12700">
            <a:miter lim="400000"/>
          </a:ln>
        </p:spPr>
      </p:pic>
      <p:pic>
        <p:nvPicPr>
          <p:cNvPr id="3294" name="Picture 4" descr="Picture 4"/>
          <p:cNvPicPr>
            <a:picLocks noChangeAspect="1"/>
          </p:cNvPicPr>
          <p:nvPr/>
        </p:nvPicPr>
        <p:blipFill>
          <a:blip r:embed="rId4">
            <a:extLst/>
          </a:blip>
          <a:stretch>
            <a:fillRect/>
          </a:stretch>
        </p:blipFill>
        <p:spPr>
          <a:xfrm>
            <a:off x="220044" y="3223986"/>
            <a:ext cx="3458115" cy="1245479"/>
          </a:xfrm>
          <a:prstGeom prst="rect">
            <a:avLst/>
          </a:prstGeom>
          <a:ln w="12700">
            <a:miter lim="400000"/>
          </a:ln>
        </p:spPr>
      </p:pic>
      <p:sp>
        <p:nvSpPr>
          <p:cNvPr id="3295" name="Text Placeholder 1"/>
          <p:cNvSpPr txBox="1">
            <a:spLocks noGrp="1"/>
          </p:cNvSpPr>
          <p:nvPr>
            <p:ph type="body" sz="quarter" idx="1"/>
          </p:nvPr>
        </p:nvSpPr>
        <p:spPr>
          <a:xfrm>
            <a:off x="125729" y="144463"/>
            <a:ext cx="7768592" cy="1011700"/>
          </a:xfrm>
          <a:prstGeom prst="rect">
            <a:avLst/>
          </a:prstGeom>
        </p:spPr>
        <p:txBody>
          <a:bodyPr/>
          <a:lstStyle>
            <a:lvl1pPr>
              <a:defRPr>
                <a:solidFill>
                  <a:srgbClr val="0164FF"/>
                </a:solidFill>
              </a:defRPr>
            </a:lvl1pPr>
          </a:lstStyle>
          <a:p>
            <a:r>
              <a:t>Access Control</a:t>
            </a:r>
          </a:p>
        </p:txBody>
      </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97" name="TextBox 9"/>
          <p:cNvSpPr txBox="1">
            <a:spLocks noGrp="1"/>
          </p:cNvSpPr>
          <p:nvPr>
            <p:ph type="sldNum" sz="quarter" idx="2"/>
          </p:nvPr>
        </p:nvSpPr>
        <p:spPr>
          <a:xfrm>
            <a:off x="8859737" y="4920491"/>
            <a:ext cx="231277" cy="214702"/>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21</a:t>
            </a:fld>
            <a:endParaRPr/>
          </a:p>
        </p:txBody>
      </p:sp>
      <p:sp>
        <p:nvSpPr>
          <p:cNvPr id="3298" name="Content Placeholder 4"/>
          <p:cNvSpPr txBox="1"/>
          <p:nvPr/>
        </p:nvSpPr>
        <p:spPr>
          <a:xfrm>
            <a:off x="301079" y="1253703"/>
            <a:ext cx="5925863" cy="2548408"/>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p>
            <a:pPr marL="228600" indent="-228600" defTabSz="914400">
              <a:buSzPct val="100000"/>
              <a:buFont typeface="Arial"/>
              <a:buChar char="–"/>
              <a:defRPr sz="1400">
                <a:solidFill>
                  <a:srgbClr val="5A5A5A"/>
                </a:solidFill>
              </a:defRPr>
            </a:pPr>
            <a:r>
              <a:t>Events allow applications to take action when a transaction occurs</a:t>
            </a:r>
          </a:p>
          <a:p>
            <a:pPr marL="685800" lvl="1" indent="-228600" defTabSz="914400">
              <a:buSzPct val="100000"/>
              <a:buFont typeface="Arial"/>
              <a:buChar char="–"/>
              <a:defRPr sz="1400">
                <a:solidFill>
                  <a:srgbClr val="5A5A5A"/>
                </a:solidFill>
              </a:defRPr>
            </a:pPr>
            <a:r>
              <a:t>Events are </a:t>
            </a:r>
            <a:r>
              <a:rPr b="1"/>
              <a:t>defined</a:t>
            </a:r>
            <a:r>
              <a:t> in models</a:t>
            </a:r>
            <a:endParaRPr>
              <a:solidFill>
                <a:srgbClr val="00B050"/>
              </a:solidFill>
            </a:endParaRPr>
          </a:p>
          <a:p>
            <a:pPr marL="685800" lvl="1" indent="-228600" defTabSz="914400">
              <a:buSzPct val="100000"/>
              <a:buFont typeface="Arial"/>
              <a:buChar char="–"/>
              <a:defRPr sz="1400">
                <a:solidFill>
                  <a:srgbClr val="5A5A5A"/>
                </a:solidFill>
              </a:defRPr>
            </a:pPr>
            <a:r>
              <a:t>Events are </a:t>
            </a:r>
            <a:r>
              <a:rPr b="1"/>
              <a:t>emitted</a:t>
            </a:r>
            <a:r>
              <a:t> by transaction processor scripts</a:t>
            </a:r>
          </a:p>
          <a:p>
            <a:pPr marL="685800" lvl="1" indent="-228600" defTabSz="914400">
              <a:buSzPct val="100000"/>
              <a:buFont typeface="Arial"/>
              <a:buChar char="–"/>
              <a:defRPr sz="1400">
                <a:solidFill>
                  <a:srgbClr val="5A5A5A"/>
                </a:solidFill>
              </a:defRPr>
            </a:pPr>
            <a:r>
              <a:t>Events are </a:t>
            </a:r>
            <a:r>
              <a:rPr b="1"/>
              <a:t>caught</a:t>
            </a:r>
            <a:r>
              <a:t> by business applications</a:t>
            </a:r>
            <a:endParaRPr>
              <a:solidFill>
                <a:schemeClr val="accent4"/>
              </a:solidFill>
            </a:endParaRPr>
          </a:p>
          <a:p>
            <a:pPr marL="228600" indent="-228600" defTabSz="914400">
              <a:buSzPct val="100000"/>
              <a:buFont typeface="Arial"/>
              <a:buChar char="–"/>
              <a:defRPr sz="1400">
                <a:solidFill>
                  <a:srgbClr val="5A5A5A"/>
                </a:solidFill>
              </a:defRPr>
            </a:pPr>
            <a:r>
              <a:t>Caught events include transaction ID and other relevant information</a:t>
            </a:r>
          </a:p>
          <a:p>
            <a:pPr marL="228600" indent="-228600" defTabSz="914400">
              <a:spcBef>
                <a:spcPts val="100"/>
              </a:spcBef>
              <a:buSzPct val="100000"/>
              <a:buFont typeface="Arial"/>
              <a:buChar char="–"/>
              <a:defRPr sz="1400">
                <a:solidFill>
                  <a:srgbClr val="5A5A5A"/>
                </a:solidFill>
              </a:defRPr>
            </a:pPr>
            <a:endParaRPr/>
          </a:p>
          <a:p>
            <a:pPr marL="228600" indent="-228600" defTabSz="914400">
              <a:spcBef>
                <a:spcPts val="100"/>
              </a:spcBef>
              <a:buSzPct val="100000"/>
              <a:buFont typeface="Arial"/>
              <a:buChar char="–"/>
              <a:defRPr sz="1400">
                <a:solidFill>
                  <a:srgbClr val="5A5A5A"/>
                </a:solidFill>
              </a:defRPr>
            </a:pPr>
            <a:endParaRPr/>
          </a:p>
          <a:p>
            <a:pPr marL="228600" indent="-228600" defTabSz="914400">
              <a:buSzPct val="100000"/>
              <a:buFont typeface="Arial"/>
              <a:buChar char="–"/>
              <a:defRPr sz="1400">
                <a:solidFill>
                  <a:srgbClr val="5A5A5A"/>
                </a:solidFill>
              </a:defRPr>
            </a:pPr>
            <a:r>
              <a:t>Queries allow applications to perform complex registry searches</a:t>
            </a:r>
          </a:p>
          <a:p>
            <a:pPr marL="685800" lvl="1" indent="-228600" defTabSz="914400">
              <a:buSzPct val="100000"/>
              <a:buFont typeface="Arial"/>
              <a:buChar char="–"/>
              <a:defRPr sz="1400">
                <a:solidFill>
                  <a:srgbClr val="5A5A5A"/>
                </a:solidFill>
              </a:defRPr>
            </a:pPr>
            <a:r>
              <a:t>They can be statically defined in a separate .qry file or generated dynamically by the application</a:t>
            </a:r>
          </a:p>
          <a:p>
            <a:pPr marL="685800" lvl="1" indent="-228600" defTabSz="914400">
              <a:buSzPct val="100000"/>
              <a:buFont typeface="Arial"/>
              <a:buChar char="–"/>
              <a:defRPr sz="1400">
                <a:solidFill>
                  <a:srgbClr val="5A5A5A"/>
                </a:solidFill>
              </a:defRPr>
            </a:pPr>
            <a:r>
              <a:t>They are invoked in the application using </a:t>
            </a:r>
            <a:r>
              <a:rPr i="1"/>
              <a:t>buildQuery</a:t>
            </a:r>
            <a:r>
              <a:t>() or </a:t>
            </a:r>
            <a:r>
              <a:rPr i="1"/>
              <a:t>query</a:t>
            </a:r>
            <a:r>
              <a:t>() </a:t>
            </a:r>
          </a:p>
          <a:p>
            <a:pPr marL="685800" lvl="1" indent="-228600" defTabSz="914400">
              <a:buSzPct val="100000"/>
              <a:buFont typeface="Arial"/>
              <a:buChar char="–"/>
              <a:defRPr sz="1400">
                <a:solidFill>
                  <a:srgbClr val="5A5A5A"/>
                </a:solidFill>
              </a:defRPr>
            </a:pPr>
            <a:r>
              <a:t>Queries require the blockchain to be backed by CouchDB</a:t>
            </a:r>
          </a:p>
        </p:txBody>
      </p:sp>
      <p:pic>
        <p:nvPicPr>
          <p:cNvPr id="3299" name="Picture 3" descr="Picture 3"/>
          <p:cNvPicPr>
            <a:picLocks noChangeAspect="1"/>
          </p:cNvPicPr>
          <p:nvPr/>
        </p:nvPicPr>
        <p:blipFill>
          <a:blip r:embed="rId2">
            <a:extLst/>
          </a:blip>
          <a:stretch>
            <a:fillRect/>
          </a:stretch>
        </p:blipFill>
        <p:spPr>
          <a:xfrm>
            <a:off x="5959261" y="1328101"/>
            <a:ext cx="3092996" cy="894157"/>
          </a:xfrm>
          <a:prstGeom prst="rect">
            <a:avLst/>
          </a:prstGeom>
          <a:ln w="12700">
            <a:miter lim="400000"/>
          </a:ln>
        </p:spPr>
      </p:pic>
      <p:pic>
        <p:nvPicPr>
          <p:cNvPr id="3300" name="Picture 4" descr="Picture 4"/>
          <p:cNvPicPr>
            <a:picLocks noChangeAspect="1"/>
          </p:cNvPicPr>
          <p:nvPr/>
        </p:nvPicPr>
        <p:blipFill>
          <a:blip r:embed="rId3">
            <a:extLst/>
          </a:blip>
          <a:stretch>
            <a:fillRect/>
          </a:stretch>
        </p:blipFill>
        <p:spPr>
          <a:xfrm>
            <a:off x="7095727" y="650313"/>
            <a:ext cx="1313872" cy="845046"/>
          </a:xfrm>
          <a:prstGeom prst="rect">
            <a:avLst/>
          </a:prstGeom>
          <a:ln w="12700">
            <a:miter lim="400000"/>
          </a:ln>
        </p:spPr>
      </p:pic>
      <p:pic>
        <p:nvPicPr>
          <p:cNvPr id="3301" name="Picture 5" descr="Picture 5"/>
          <p:cNvPicPr>
            <a:picLocks noChangeAspect="1"/>
          </p:cNvPicPr>
          <p:nvPr/>
        </p:nvPicPr>
        <p:blipFill>
          <a:blip r:embed="rId4">
            <a:extLst/>
          </a:blip>
          <a:stretch>
            <a:fillRect/>
          </a:stretch>
        </p:blipFill>
        <p:spPr>
          <a:xfrm>
            <a:off x="5933981" y="2121447"/>
            <a:ext cx="3210019" cy="778601"/>
          </a:xfrm>
          <a:prstGeom prst="rect">
            <a:avLst/>
          </a:prstGeom>
          <a:ln w="12700">
            <a:miter lim="400000"/>
          </a:ln>
        </p:spPr>
      </p:pic>
      <p:pic>
        <p:nvPicPr>
          <p:cNvPr id="3302" name="Picture 6" descr="Picture 6"/>
          <p:cNvPicPr>
            <a:picLocks noChangeAspect="1"/>
          </p:cNvPicPr>
          <p:nvPr/>
        </p:nvPicPr>
        <p:blipFill>
          <a:blip r:embed="rId5">
            <a:extLst/>
          </a:blip>
          <a:stretch>
            <a:fillRect/>
          </a:stretch>
        </p:blipFill>
        <p:spPr>
          <a:xfrm>
            <a:off x="6467542" y="3210309"/>
            <a:ext cx="2676458" cy="966166"/>
          </a:xfrm>
          <a:prstGeom prst="rect">
            <a:avLst/>
          </a:prstGeom>
          <a:ln w="12700">
            <a:miter lim="400000"/>
          </a:ln>
        </p:spPr>
      </p:pic>
      <p:pic>
        <p:nvPicPr>
          <p:cNvPr id="3303" name="Picture 7" descr="Picture 7"/>
          <p:cNvPicPr>
            <a:picLocks noChangeAspect="1"/>
          </p:cNvPicPr>
          <p:nvPr/>
        </p:nvPicPr>
        <p:blipFill>
          <a:blip r:embed="rId6">
            <a:extLst/>
          </a:blip>
          <a:stretch>
            <a:fillRect/>
          </a:stretch>
        </p:blipFill>
        <p:spPr>
          <a:xfrm>
            <a:off x="6177738" y="3975713"/>
            <a:ext cx="3040165" cy="529622"/>
          </a:xfrm>
          <a:prstGeom prst="rect">
            <a:avLst/>
          </a:prstGeom>
          <a:ln w="12700">
            <a:miter lim="400000"/>
          </a:ln>
        </p:spPr>
      </p:pic>
      <p:sp>
        <p:nvSpPr>
          <p:cNvPr id="3304" name="Text Placeholder 1"/>
          <p:cNvSpPr txBox="1">
            <a:spLocks noGrp="1"/>
          </p:cNvSpPr>
          <p:nvPr>
            <p:ph type="body" sz="quarter" idx="1"/>
          </p:nvPr>
        </p:nvSpPr>
        <p:spPr>
          <a:xfrm>
            <a:off x="125729" y="144463"/>
            <a:ext cx="7768592" cy="1011700"/>
          </a:xfrm>
          <a:prstGeom prst="rect">
            <a:avLst/>
          </a:prstGeom>
        </p:spPr>
        <p:txBody>
          <a:bodyPr/>
          <a:lstStyle>
            <a:lvl1pPr>
              <a:defRPr>
                <a:solidFill>
                  <a:srgbClr val="0164FF"/>
                </a:solidFill>
              </a:defRPr>
            </a:lvl1pPr>
          </a:lstStyle>
          <a:p>
            <a:r>
              <a:t>Events and Queries</a:t>
            </a:r>
          </a:p>
        </p:txBody>
      </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06" name="TextBox 9"/>
          <p:cNvSpPr txBox="1">
            <a:spLocks noGrp="1"/>
          </p:cNvSpPr>
          <p:nvPr>
            <p:ph type="sldNum" sz="quarter" idx="2"/>
          </p:nvPr>
        </p:nvSpPr>
        <p:spPr>
          <a:xfrm>
            <a:off x="8859737" y="4920491"/>
            <a:ext cx="231277" cy="214702"/>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22</a:t>
            </a:fld>
            <a:endParaRPr/>
          </a:p>
        </p:txBody>
      </p:sp>
      <p:sp>
        <p:nvSpPr>
          <p:cNvPr id="3307" name="Content Placeholder 4"/>
          <p:cNvSpPr txBox="1"/>
          <p:nvPr/>
        </p:nvSpPr>
        <p:spPr>
          <a:xfrm>
            <a:off x="5032442" y="1076426"/>
            <a:ext cx="3923489" cy="3156484"/>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p>
            <a:pPr marL="228600" indent="-228600" defTabSz="914400">
              <a:buSzPct val="100000"/>
              <a:buFont typeface="Arial"/>
              <a:buChar char="–"/>
              <a:defRPr sz="1400">
                <a:solidFill>
                  <a:srgbClr val="5A5A5A"/>
                </a:solidFill>
              </a:defRPr>
            </a:pPr>
            <a:r>
              <a:t>Web tool for defining and testing Hyperledger Composer models and scripts</a:t>
            </a:r>
          </a:p>
          <a:p>
            <a:pPr marL="228600" indent="-228600" defTabSz="914400">
              <a:spcBef>
                <a:spcPts val="100"/>
              </a:spcBef>
              <a:buSzPct val="100000"/>
              <a:buFont typeface="Arial"/>
              <a:buChar char="–"/>
              <a:defRPr sz="1400">
                <a:solidFill>
                  <a:srgbClr val="5A5A5A"/>
                </a:solidFill>
              </a:defRPr>
            </a:pPr>
            <a:endParaRPr/>
          </a:p>
          <a:p>
            <a:pPr marL="228600" indent="-228600" defTabSz="914400">
              <a:buSzPct val="100000"/>
              <a:buFont typeface="Arial"/>
              <a:buChar char="–"/>
              <a:defRPr sz="1400">
                <a:solidFill>
                  <a:srgbClr val="5A5A5A"/>
                </a:solidFill>
              </a:defRPr>
            </a:pPr>
            <a:r>
              <a:t>Designed for the application developer</a:t>
            </a:r>
          </a:p>
          <a:p>
            <a:pPr marL="685800" lvl="1" indent="-228600" defTabSz="914400">
              <a:buSzPct val="100000"/>
              <a:buFont typeface="Arial"/>
              <a:buChar char="–"/>
              <a:defRPr sz="1400">
                <a:solidFill>
                  <a:srgbClr val="5A5A5A"/>
                </a:solidFill>
              </a:defRPr>
            </a:pPr>
            <a:r>
              <a:t>Define assets, participants and transactions</a:t>
            </a:r>
          </a:p>
          <a:p>
            <a:pPr marL="685800" lvl="1" indent="-228600" defTabSz="914400">
              <a:buSzPct val="100000"/>
              <a:buFont typeface="Arial"/>
              <a:buChar char="–"/>
              <a:defRPr sz="1400">
                <a:solidFill>
                  <a:srgbClr val="5A5A5A"/>
                </a:solidFill>
              </a:defRPr>
            </a:pPr>
            <a:r>
              <a:t>Implement transaction processor scripts</a:t>
            </a:r>
          </a:p>
          <a:p>
            <a:pPr marL="685800" lvl="1" indent="-228600" defTabSz="914400">
              <a:buSzPct val="100000"/>
              <a:buFont typeface="Arial"/>
              <a:buChar char="–"/>
              <a:defRPr sz="1400">
                <a:solidFill>
                  <a:srgbClr val="5A5A5A"/>
                </a:solidFill>
              </a:defRPr>
            </a:pPr>
            <a:r>
              <a:t>Test by populating registries and invoking transactions</a:t>
            </a:r>
          </a:p>
          <a:p>
            <a:pPr marL="228600" indent="-228600" defTabSz="914400">
              <a:spcBef>
                <a:spcPts val="100"/>
              </a:spcBef>
              <a:buSzPct val="100000"/>
              <a:buFont typeface="Arial"/>
              <a:buChar char="–"/>
              <a:defRPr sz="1400">
                <a:solidFill>
                  <a:srgbClr val="5A5A5A"/>
                </a:solidFill>
              </a:defRPr>
            </a:pPr>
            <a:endParaRPr/>
          </a:p>
          <a:p>
            <a:pPr marL="228600" indent="-228600" defTabSz="914400">
              <a:buSzPct val="100000"/>
              <a:buFont typeface="Arial"/>
              <a:buChar char="–"/>
              <a:defRPr sz="1400">
                <a:solidFill>
                  <a:srgbClr val="5A5A5A"/>
                </a:solidFill>
              </a:defRPr>
            </a:pPr>
            <a:r>
              <a:t>Deploy to instances of Hyperledger Fabric V1, or simulate completely within browser</a:t>
            </a:r>
          </a:p>
          <a:p>
            <a:pPr marL="228600" indent="-228600" defTabSz="914400">
              <a:spcBef>
                <a:spcPts val="100"/>
              </a:spcBef>
              <a:buSzPct val="100000"/>
              <a:buFont typeface="Arial"/>
              <a:buChar char="–"/>
              <a:defRPr sz="1400">
                <a:solidFill>
                  <a:srgbClr val="5A5A5A"/>
                </a:solidFill>
              </a:defRPr>
            </a:pPr>
            <a:endParaRPr/>
          </a:p>
          <a:p>
            <a:pPr marL="228600" indent="-228600" defTabSz="914400">
              <a:buSzPct val="100000"/>
              <a:buFont typeface="Arial"/>
              <a:buChar char="–"/>
              <a:defRPr sz="1400">
                <a:solidFill>
                  <a:srgbClr val="5A5A5A"/>
                </a:solidFill>
              </a:defRPr>
            </a:pPr>
            <a:r>
              <a:t>Install on your machine or run online at </a:t>
            </a:r>
            <a:r>
              <a:rPr u="sng">
                <a:solidFill>
                  <a:schemeClr val="accent2"/>
                </a:solidFill>
                <a:uFill>
                  <a:solidFill>
                    <a:schemeClr val="accent2"/>
                  </a:solidFill>
                </a:uFill>
                <a:hlinkClick r:id="rId2"/>
              </a:rPr>
              <a:t>http://composer-playground.mybluemix.net</a:t>
            </a:r>
          </a:p>
        </p:txBody>
      </p:sp>
      <p:sp>
        <p:nvSpPr>
          <p:cNvPr id="3308" name="Text Placeholder 1"/>
          <p:cNvSpPr txBox="1">
            <a:spLocks noGrp="1"/>
          </p:cNvSpPr>
          <p:nvPr>
            <p:ph type="body" sz="quarter" idx="1"/>
          </p:nvPr>
        </p:nvSpPr>
        <p:spPr>
          <a:xfrm>
            <a:off x="125729" y="144463"/>
            <a:ext cx="7768592" cy="1011700"/>
          </a:xfrm>
          <a:prstGeom prst="rect">
            <a:avLst/>
          </a:prstGeom>
        </p:spPr>
        <p:txBody>
          <a:bodyPr/>
          <a:lstStyle>
            <a:lvl1pPr>
              <a:spcBef>
                <a:spcPts val="1100"/>
              </a:spcBef>
              <a:defRPr>
                <a:solidFill>
                  <a:srgbClr val="0164FF"/>
                </a:solidFill>
              </a:defRPr>
            </a:lvl1pPr>
          </a:lstStyle>
          <a:p>
            <a:r>
              <a:t>Smart Contract Development: Composer Playground</a:t>
            </a:r>
          </a:p>
        </p:txBody>
      </p:sp>
      <p:pic>
        <p:nvPicPr>
          <p:cNvPr id="3309" name="Picture 2" descr="Picture 2"/>
          <p:cNvPicPr>
            <a:picLocks noChangeAspect="1"/>
          </p:cNvPicPr>
          <p:nvPr/>
        </p:nvPicPr>
        <p:blipFill>
          <a:blip r:embed="rId3">
            <a:extLst/>
          </a:blip>
          <a:srcRect r="16231"/>
          <a:stretch>
            <a:fillRect/>
          </a:stretch>
        </p:blipFill>
        <p:spPr>
          <a:xfrm>
            <a:off x="254614" y="735644"/>
            <a:ext cx="4530518" cy="3898233"/>
          </a:xfrm>
          <a:prstGeom prst="rect">
            <a:avLst/>
          </a:prstGeom>
          <a:ln w="12700">
            <a:miter lim="400000"/>
          </a:ln>
        </p:spPr>
      </p:pic>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11" name="TextBox 9"/>
          <p:cNvSpPr txBox="1">
            <a:spLocks noGrp="1"/>
          </p:cNvSpPr>
          <p:nvPr>
            <p:ph type="sldNum" sz="quarter" idx="2"/>
          </p:nvPr>
        </p:nvSpPr>
        <p:spPr>
          <a:xfrm>
            <a:off x="8859737" y="4920491"/>
            <a:ext cx="231277" cy="214702"/>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23</a:t>
            </a:fld>
            <a:endParaRPr/>
          </a:p>
        </p:txBody>
      </p:sp>
      <p:pic>
        <p:nvPicPr>
          <p:cNvPr id="3312" name="Picture 8" descr="Picture 8"/>
          <p:cNvPicPr>
            <a:picLocks noChangeAspect="1"/>
          </p:cNvPicPr>
          <p:nvPr/>
        </p:nvPicPr>
        <p:blipFill>
          <a:blip r:embed="rId2">
            <a:extLst/>
          </a:blip>
          <a:stretch>
            <a:fillRect/>
          </a:stretch>
        </p:blipFill>
        <p:spPr>
          <a:xfrm>
            <a:off x="5797451" y="911702"/>
            <a:ext cx="2912114" cy="994381"/>
          </a:xfrm>
          <a:prstGeom prst="rect">
            <a:avLst/>
          </a:prstGeom>
          <a:ln w="12700">
            <a:miter lim="400000"/>
          </a:ln>
          <a:effectLst>
            <a:outerShdw blurRad="50800" dist="38100" dir="2700000" rotWithShape="0">
              <a:srgbClr val="000000">
                <a:alpha val="40000"/>
              </a:srgbClr>
            </a:outerShdw>
          </a:effectLst>
        </p:spPr>
      </p:pic>
      <p:pic>
        <p:nvPicPr>
          <p:cNvPr id="3313" name="Picture 10" descr="Picture 10"/>
          <p:cNvPicPr>
            <a:picLocks noChangeAspect="1"/>
          </p:cNvPicPr>
          <p:nvPr/>
        </p:nvPicPr>
        <p:blipFill>
          <a:blip r:embed="rId3">
            <a:extLst/>
          </a:blip>
          <a:stretch>
            <a:fillRect/>
          </a:stretch>
        </p:blipFill>
        <p:spPr>
          <a:xfrm>
            <a:off x="4926183" y="1976721"/>
            <a:ext cx="4004255" cy="912599"/>
          </a:xfrm>
          <a:prstGeom prst="rect">
            <a:avLst/>
          </a:prstGeom>
          <a:ln w="12700">
            <a:miter lim="400000"/>
          </a:ln>
          <a:effectLst>
            <a:outerShdw blurRad="50800" dist="38100" dir="2700000" rotWithShape="0">
              <a:srgbClr val="000000">
                <a:alpha val="40000"/>
              </a:srgbClr>
            </a:outerShdw>
          </a:effectLst>
        </p:spPr>
      </p:pic>
      <p:pic>
        <p:nvPicPr>
          <p:cNvPr id="3314" name="Picture 11" descr="Picture 11"/>
          <p:cNvPicPr>
            <a:picLocks noChangeAspect="1"/>
          </p:cNvPicPr>
          <p:nvPr/>
        </p:nvPicPr>
        <p:blipFill>
          <a:blip r:embed="rId4">
            <a:extLst/>
          </a:blip>
          <a:stretch>
            <a:fillRect/>
          </a:stretch>
        </p:blipFill>
        <p:spPr>
          <a:xfrm>
            <a:off x="2986155" y="3217465"/>
            <a:ext cx="5464406" cy="1801200"/>
          </a:xfrm>
          <a:prstGeom prst="rect">
            <a:avLst/>
          </a:prstGeom>
          <a:ln w="12700">
            <a:miter lim="400000"/>
          </a:ln>
          <a:effectLst>
            <a:outerShdw blurRad="50800" dist="38100" dir="2700000" rotWithShape="0">
              <a:srgbClr val="000000">
                <a:alpha val="40000"/>
              </a:srgbClr>
            </a:outerShdw>
          </a:effectLst>
        </p:spPr>
      </p:pic>
      <p:sp>
        <p:nvSpPr>
          <p:cNvPr id="3315" name="Content Placeholder 4"/>
          <p:cNvSpPr txBox="1"/>
          <p:nvPr/>
        </p:nvSpPr>
        <p:spPr>
          <a:xfrm>
            <a:off x="125729" y="759473"/>
            <a:ext cx="5548036" cy="2351305"/>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p>
            <a:pPr marL="228600" indent="-228600" defTabSz="914400">
              <a:buSzPct val="100000"/>
              <a:buFont typeface="Arial"/>
              <a:buChar char="–"/>
              <a:defRPr sz="1400">
                <a:solidFill>
                  <a:srgbClr val="5A5A5A"/>
                </a:solidFill>
              </a:defRPr>
            </a:pPr>
            <a:r>
              <a:t>Composer extension available for this popular tool</a:t>
            </a:r>
          </a:p>
          <a:p>
            <a:pPr marL="228600" indent="-228600" defTabSz="914400">
              <a:spcBef>
                <a:spcPts val="100"/>
              </a:spcBef>
              <a:buSzPct val="100000"/>
              <a:buFont typeface="Arial"/>
              <a:buChar char="–"/>
              <a:defRPr sz="1400">
                <a:solidFill>
                  <a:srgbClr val="5A5A5A"/>
                </a:solidFill>
              </a:defRPr>
            </a:pPr>
            <a:endParaRPr/>
          </a:p>
          <a:p>
            <a:pPr marL="228600" indent="-228600" defTabSz="914400">
              <a:buSzPct val="100000"/>
              <a:buFont typeface="Arial"/>
              <a:buChar char="–"/>
              <a:defRPr sz="1400">
                <a:solidFill>
                  <a:srgbClr val="5A5A5A"/>
                </a:solidFill>
              </a:defRPr>
            </a:pPr>
            <a:r>
              <a:t>Features to aid rapid Composer development</a:t>
            </a:r>
          </a:p>
          <a:p>
            <a:pPr marL="685800" lvl="1" indent="-228600" defTabSz="914400">
              <a:buSzPct val="100000"/>
              <a:buFont typeface="Arial"/>
              <a:buChar char="–"/>
              <a:defRPr sz="1400">
                <a:solidFill>
                  <a:srgbClr val="5A5A5A"/>
                </a:solidFill>
              </a:defRPr>
            </a:pPr>
            <a:r>
              <a:t>Edit all Composer file types with full syntax highlighting</a:t>
            </a:r>
          </a:p>
          <a:p>
            <a:pPr marL="685800" lvl="1" indent="-228600" defTabSz="914400">
              <a:buSzPct val="100000"/>
              <a:buFont typeface="Arial"/>
              <a:buChar char="–"/>
              <a:defRPr sz="1400">
                <a:solidFill>
                  <a:srgbClr val="5A5A5A"/>
                </a:solidFill>
              </a:defRPr>
            </a:pPr>
            <a:r>
              <a:t>Validation support for models, queries and ACLs</a:t>
            </a:r>
          </a:p>
          <a:p>
            <a:pPr marL="685800" lvl="1" indent="-228600" defTabSz="914400">
              <a:buSzPct val="100000"/>
              <a:buFont typeface="Arial"/>
              <a:buChar char="–"/>
              <a:defRPr sz="1400">
                <a:solidFill>
                  <a:srgbClr val="5A5A5A"/>
                </a:solidFill>
              </a:defRPr>
            </a:pPr>
            <a:r>
              <a:t>Inline error reporting</a:t>
            </a:r>
          </a:p>
          <a:p>
            <a:pPr marL="685800" lvl="1" indent="-228600" defTabSz="914400">
              <a:buSzPct val="100000"/>
              <a:buFont typeface="Arial"/>
              <a:buChar char="–"/>
              <a:defRPr sz="1400">
                <a:solidFill>
                  <a:srgbClr val="5A5A5A"/>
                </a:solidFill>
              </a:defRPr>
            </a:pPr>
            <a:r>
              <a:t>Snippets (press Ctrl+Space for code suggestions)</a:t>
            </a:r>
          </a:p>
          <a:p>
            <a:pPr marL="685800" lvl="1" indent="-228600" defTabSz="914400">
              <a:buSzPct val="100000"/>
              <a:buFont typeface="Arial"/>
              <a:buChar char="–"/>
              <a:defRPr sz="1400">
                <a:solidFill>
                  <a:srgbClr val="5A5A5A"/>
                </a:solidFill>
              </a:defRPr>
            </a:pPr>
            <a:r>
              <a:t>Generate UML diagrams from models</a:t>
            </a:r>
          </a:p>
          <a:p>
            <a:pPr marL="685800" lvl="1" indent="-228600" defTabSz="914400">
              <a:spcBef>
                <a:spcPts val="100"/>
              </a:spcBef>
              <a:buSzPct val="100000"/>
              <a:buFont typeface="Arial"/>
              <a:buChar char="–"/>
              <a:defRPr sz="1400">
                <a:solidFill>
                  <a:srgbClr val="5A5A5A"/>
                </a:solidFill>
              </a:defRPr>
            </a:pPr>
            <a:endParaRPr/>
          </a:p>
          <a:p>
            <a:pPr marL="228600" indent="-228600" defTabSz="914400">
              <a:buSzPct val="100000"/>
              <a:buFont typeface="Arial"/>
              <a:buChar char="–"/>
              <a:defRPr sz="1400">
                <a:solidFill>
                  <a:srgbClr val="5A5A5A"/>
                </a:solidFill>
              </a:defRPr>
            </a:pPr>
            <a:r>
              <a:t>Install directly from Code Marketplace</a:t>
            </a:r>
          </a:p>
        </p:txBody>
      </p:sp>
      <p:sp>
        <p:nvSpPr>
          <p:cNvPr id="3316" name="Text Placeholder 2"/>
          <p:cNvSpPr txBox="1">
            <a:spLocks noGrp="1"/>
          </p:cNvSpPr>
          <p:nvPr>
            <p:ph type="body" sz="quarter" idx="1"/>
          </p:nvPr>
        </p:nvSpPr>
        <p:spPr>
          <a:xfrm>
            <a:off x="125729" y="144463"/>
            <a:ext cx="7768592" cy="1011700"/>
          </a:xfrm>
          <a:prstGeom prst="rect">
            <a:avLst/>
          </a:prstGeom>
        </p:spPr>
        <p:txBody>
          <a:bodyPr/>
          <a:lstStyle>
            <a:lvl1pPr>
              <a:spcBef>
                <a:spcPts val="1100"/>
              </a:spcBef>
              <a:defRPr>
                <a:solidFill>
                  <a:srgbClr val="0164FF"/>
                </a:solidFill>
              </a:defRPr>
            </a:lvl1pPr>
          </a:lstStyle>
          <a:p>
            <a:r>
              <a:t>General purpose development: Visual Studio Code</a:t>
            </a:r>
          </a:p>
        </p:txBody>
      </p:sp>
      <p:pic>
        <p:nvPicPr>
          <p:cNvPr id="3317" name="Picture 4" descr="Picture 4"/>
          <p:cNvPicPr>
            <a:picLocks noChangeAspect="1"/>
          </p:cNvPicPr>
          <p:nvPr/>
        </p:nvPicPr>
        <p:blipFill>
          <a:blip r:embed="rId5">
            <a:extLst/>
          </a:blip>
          <a:stretch>
            <a:fillRect/>
          </a:stretch>
        </p:blipFill>
        <p:spPr>
          <a:xfrm>
            <a:off x="286801" y="3344797"/>
            <a:ext cx="2657213" cy="532809"/>
          </a:xfrm>
          <a:prstGeom prst="rect">
            <a:avLst/>
          </a:prstGeom>
          <a:ln w="12700">
            <a:miter lim="400000"/>
          </a:ln>
        </p:spPr>
      </p:pic>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19" name="TextBox 9"/>
          <p:cNvSpPr txBox="1">
            <a:spLocks noGrp="1"/>
          </p:cNvSpPr>
          <p:nvPr>
            <p:ph type="sldNum" sz="quarter" idx="2"/>
          </p:nvPr>
        </p:nvSpPr>
        <p:spPr>
          <a:xfrm>
            <a:off x="8859737" y="4920491"/>
            <a:ext cx="231277" cy="214702"/>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24</a:t>
            </a:fld>
            <a:endParaRPr/>
          </a:p>
        </p:txBody>
      </p:sp>
      <p:sp>
        <p:nvSpPr>
          <p:cNvPr id="3320" name="Rounded Rectangle 39"/>
          <p:cNvSpPr/>
          <p:nvPr/>
        </p:nvSpPr>
        <p:spPr>
          <a:xfrm>
            <a:off x="4158169" y="3437801"/>
            <a:ext cx="1055580" cy="409409"/>
          </a:xfrm>
          <a:prstGeom prst="roundRect">
            <a:avLst>
              <a:gd name="adj" fmla="val 16667"/>
            </a:avLst>
          </a:prstGeom>
          <a:solidFill>
            <a:srgbClr val="FFFFFF"/>
          </a:solidFill>
          <a:ln>
            <a:solidFill>
              <a:schemeClr val="accent4"/>
            </a:solidFill>
          </a:ln>
        </p:spPr>
        <p:txBody>
          <a:bodyPr lIns="45719" rIns="45719" anchor="ctr"/>
          <a:lstStyle/>
          <a:p>
            <a:pPr algn="ctr">
              <a:defRPr sz="1200">
                <a:solidFill>
                  <a:srgbClr val="FFFFFF"/>
                </a:solidFill>
              </a:defRPr>
            </a:pPr>
            <a:endParaRPr/>
          </a:p>
        </p:txBody>
      </p:sp>
      <p:grpSp>
        <p:nvGrpSpPr>
          <p:cNvPr id="3327" name="Group 19"/>
          <p:cNvGrpSpPr/>
          <p:nvPr/>
        </p:nvGrpSpPr>
        <p:grpSpPr>
          <a:xfrm>
            <a:off x="4216619" y="903655"/>
            <a:ext cx="4487903" cy="1819040"/>
            <a:chOff x="0" y="0"/>
            <a:chExt cx="4487902" cy="1819039"/>
          </a:xfrm>
        </p:grpSpPr>
        <p:sp>
          <p:nvSpPr>
            <p:cNvPr id="3321" name="Rectangle 18"/>
            <p:cNvSpPr/>
            <p:nvPr/>
          </p:nvSpPr>
          <p:spPr>
            <a:xfrm>
              <a:off x="0" y="0"/>
              <a:ext cx="4487903" cy="1819039"/>
            </a:xfrm>
            <a:prstGeom prst="rect">
              <a:avLst/>
            </a:prstGeom>
            <a:solidFill>
              <a:srgbClr val="1E1E1E"/>
            </a:solidFill>
            <a:ln w="12700" cap="flat">
              <a:noFill/>
              <a:miter lim="400000"/>
            </a:ln>
            <a:effectLst/>
          </p:spPr>
          <p:txBody>
            <a:bodyPr wrap="square" lIns="45719" tIns="45719" rIns="45719" bIns="45719" numCol="1" anchor="ctr">
              <a:noAutofit/>
            </a:bodyPr>
            <a:lstStyle/>
            <a:p>
              <a:pPr algn="ctr">
                <a:defRPr sz="1200">
                  <a:solidFill>
                    <a:srgbClr val="FFFFFF"/>
                  </a:solidFill>
                </a:defRPr>
              </a:pPr>
              <a:endParaRPr/>
            </a:p>
          </p:txBody>
        </p:sp>
        <p:pic>
          <p:nvPicPr>
            <p:cNvPr id="3322" name="Picture 6" descr="Picture 6"/>
            <p:cNvPicPr>
              <a:picLocks noChangeAspect="1"/>
            </p:cNvPicPr>
            <p:nvPr/>
          </p:nvPicPr>
          <p:blipFill>
            <a:blip r:embed="rId2">
              <a:extLst/>
            </a:blip>
            <a:stretch>
              <a:fillRect/>
            </a:stretch>
          </p:blipFill>
          <p:spPr>
            <a:xfrm>
              <a:off x="33690" y="1666140"/>
              <a:ext cx="2350150" cy="152900"/>
            </a:xfrm>
            <a:prstGeom prst="rect">
              <a:avLst/>
            </a:prstGeom>
            <a:ln w="12700" cap="flat">
              <a:noFill/>
              <a:miter lim="400000"/>
            </a:ln>
            <a:effectLst/>
          </p:spPr>
        </p:pic>
        <p:pic>
          <p:nvPicPr>
            <p:cNvPr id="3323" name="Picture 13" descr="Picture 13"/>
            <p:cNvPicPr>
              <a:picLocks noChangeAspect="1"/>
            </p:cNvPicPr>
            <p:nvPr/>
          </p:nvPicPr>
          <p:blipFill>
            <a:blip r:embed="rId3">
              <a:extLst/>
            </a:blip>
            <a:stretch>
              <a:fillRect/>
            </a:stretch>
          </p:blipFill>
          <p:spPr>
            <a:xfrm>
              <a:off x="33690" y="618466"/>
              <a:ext cx="4403697" cy="354936"/>
            </a:xfrm>
            <a:prstGeom prst="rect">
              <a:avLst/>
            </a:prstGeom>
            <a:ln w="12700" cap="flat">
              <a:noFill/>
              <a:miter lim="400000"/>
            </a:ln>
            <a:effectLst/>
          </p:spPr>
        </p:pic>
        <p:pic>
          <p:nvPicPr>
            <p:cNvPr id="3324" name="Picture 14" descr="Picture 14"/>
            <p:cNvPicPr>
              <a:picLocks noChangeAspect="1"/>
            </p:cNvPicPr>
            <p:nvPr/>
          </p:nvPicPr>
          <p:blipFill>
            <a:blip r:embed="rId4">
              <a:extLst/>
            </a:blip>
            <a:stretch>
              <a:fillRect/>
            </a:stretch>
          </p:blipFill>
          <p:spPr>
            <a:xfrm>
              <a:off x="33690" y="1000360"/>
              <a:ext cx="4193757" cy="636184"/>
            </a:xfrm>
            <a:prstGeom prst="rect">
              <a:avLst/>
            </a:prstGeom>
            <a:ln w="12700" cap="flat">
              <a:noFill/>
              <a:miter lim="400000"/>
            </a:ln>
            <a:effectLst/>
          </p:spPr>
        </p:pic>
        <p:pic>
          <p:nvPicPr>
            <p:cNvPr id="3325" name="Picture 16" descr="Picture 16"/>
            <p:cNvPicPr>
              <a:picLocks noChangeAspect="1"/>
            </p:cNvPicPr>
            <p:nvPr/>
          </p:nvPicPr>
          <p:blipFill>
            <a:blip r:embed="rId5">
              <a:extLst/>
            </a:blip>
            <a:stretch>
              <a:fillRect/>
            </a:stretch>
          </p:blipFill>
          <p:spPr>
            <a:xfrm>
              <a:off x="66480" y="405094"/>
              <a:ext cx="3956889" cy="157782"/>
            </a:xfrm>
            <a:prstGeom prst="rect">
              <a:avLst/>
            </a:prstGeom>
            <a:ln w="12700" cap="flat">
              <a:noFill/>
              <a:miter lim="400000"/>
            </a:ln>
            <a:effectLst/>
          </p:spPr>
        </p:pic>
        <p:pic>
          <p:nvPicPr>
            <p:cNvPr id="3326" name="Picture 17" descr="Picture 17"/>
            <p:cNvPicPr>
              <a:picLocks noChangeAspect="1"/>
            </p:cNvPicPr>
            <p:nvPr/>
          </p:nvPicPr>
          <p:blipFill>
            <a:blip r:embed="rId6">
              <a:extLst/>
            </a:blip>
            <a:stretch>
              <a:fillRect/>
            </a:stretch>
          </p:blipFill>
          <p:spPr>
            <a:xfrm>
              <a:off x="66480" y="52709"/>
              <a:ext cx="3732820" cy="310725"/>
            </a:xfrm>
            <a:prstGeom prst="rect">
              <a:avLst/>
            </a:prstGeom>
            <a:ln w="12700" cap="flat">
              <a:noFill/>
              <a:miter lim="400000"/>
            </a:ln>
            <a:effectLst/>
          </p:spPr>
        </p:pic>
      </p:grpSp>
      <p:sp>
        <p:nvSpPr>
          <p:cNvPr id="3328" name="Content Placeholder 4"/>
          <p:cNvSpPr txBox="1"/>
          <p:nvPr/>
        </p:nvSpPr>
        <p:spPr>
          <a:xfrm>
            <a:off x="355836" y="1189322"/>
            <a:ext cx="3737159" cy="2492021"/>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p>
            <a:pPr marL="228600" indent="-228600" defTabSz="914400">
              <a:buSzPct val="100000"/>
              <a:buFont typeface="Arial"/>
              <a:buChar char="–"/>
              <a:defRPr sz="1400">
                <a:solidFill>
                  <a:srgbClr val="5A5A5A"/>
                </a:solidFill>
              </a:defRPr>
            </a:pPr>
            <a:r>
              <a:t>JavaScript </a:t>
            </a:r>
            <a:r>
              <a:rPr>
                <a:solidFill>
                  <a:srgbClr val="FF0000"/>
                </a:solidFill>
              </a:rPr>
              <a:t>business applications </a:t>
            </a:r>
            <a:r>
              <a:rPr i="1"/>
              <a:t>require</a:t>
            </a:r>
            <a:r>
              <a:t>() the NPM “composer-client” module</a:t>
            </a:r>
          </a:p>
          <a:p>
            <a:pPr marL="685800" lvl="1" indent="-228600" defTabSz="914400">
              <a:buSzPct val="100000"/>
              <a:buFont typeface="Arial"/>
              <a:buChar char="–"/>
              <a:defRPr sz="1400">
                <a:solidFill>
                  <a:srgbClr val="5A5A5A"/>
                </a:solidFill>
              </a:defRPr>
            </a:pPr>
            <a:r>
              <a:t>This provides the API to access assets, participants and transactions</a:t>
            </a:r>
          </a:p>
          <a:p>
            <a:pPr marL="685800" lvl="1" indent="-228600" defTabSz="914400">
              <a:buSzPct val="100000"/>
              <a:buFont typeface="Arial"/>
              <a:buChar char="–"/>
              <a:defRPr sz="1400">
                <a:solidFill>
                  <a:srgbClr val="5A5A5A"/>
                </a:solidFill>
              </a:defRPr>
            </a:pPr>
            <a:r>
              <a:t>RESTful API (via Loopback) can also be generated… see later</a:t>
            </a:r>
          </a:p>
          <a:p>
            <a:pPr marL="228600" indent="-228600" defTabSz="914400">
              <a:spcBef>
                <a:spcPts val="100"/>
              </a:spcBef>
              <a:buSzPct val="100000"/>
              <a:buFont typeface="Arial"/>
              <a:buChar char="–"/>
              <a:defRPr sz="1400">
                <a:solidFill>
                  <a:srgbClr val="5A5A5A"/>
                </a:solidFill>
              </a:defRPr>
            </a:pPr>
            <a:endParaRPr/>
          </a:p>
          <a:p>
            <a:pPr marL="228600" indent="-228600" defTabSz="914400">
              <a:buSzPct val="100000"/>
              <a:buFont typeface="Arial"/>
              <a:buChar char="–"/>
              <a:defRPr sz="1400">
                <a:solidFill>
                  <a:srgbClr val="5A5A5A"/>
                </a:solidFill>
              </a:defRPr>
            </a:pPr>
            <a:r>
              <a:t>Command-line tool available to generate </a:t>
            </a:r>
            <a:r>
              <a:rPr>
                <a:solidFill>
                  <a:srgbClr val="7030A0"/>
                </a:solidFill>
              </a:rPr>
              <a:t>end-user </a:t>
            </a:r>
            <a:r>
              <a:t>command-line or Angular2 applications from model</a:t>
            </a:r>
          </a:p>
          <a:p>
            <a:pPr marL="685800" lvl="1" indent="-228600" defTabSz="914400">
              <a:buSzPct val="100000"/>
              <a:buFont typeface="Arial"/>
              <a:buChar char="–"/>
              <a:defRPr sz="1400">
                <a:solidFill>
                  <a:srgbClr val="5A5A5A"/>
                </a:solidFill>
              </a:defRPr>
            </a:pPr>
            <a:r>
              <a:t>Also helps with the generation of unit tests to help ensure quality code</a:t>
            </a:r>
          </a:p>
        </p:txBody>
      </p:sp>
      <p:sp>
        <p:nvSpPr>
          <p:cNvPr id="3329" name="Rectangle 22"/>
          <p:cNvSpPr txBox="1"/>
          <p:nvPr/>
        </p:nvSpPr>
        <p:spPr>
          <a:xfrm>
            <a:off x="4462703" y="3641054"/>
            <a:ext cx="496843" cy="202417"/>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ctr">
              <a:defRPr sz="800" i="1"/>
            </a:lvl1pPr>
          </a:lstStyle>
          <a:p>
            <a:r>
              <a:t>model</a:t>
            </a:r>
          </a:p>
        </p:txBody>
      </p:sp>
      <p:grpSp>
        <p:nvGrpSpPr>
          <p:cNvPr id="3332" name="Group 26"/>
          <p:cNvGrpSpPr/>
          <p:nvPr/>
        </p:nvGrpSpPr>
        <p:grpSpPr>
          <a:xfrm>
            <a:off x="4925531" y="3549917"/>
            <a:ext cx="85694" cy="106431"/>
            <a:chOff x="0" y="0"/>
            <a:chExt cx="85693" cy="106429"/>
          </a:xfrm>
        </p:grpSpPr>
        <p:sp>
          <p:nvSpPr>
            <p:cNvPr id="3330" name="Snip Single Corner Rectangle 27"/>
            <p:cNvSpPr/>
            <p:nvPr/>
          </p:nvSpPr>
          <p:spPr>
            <a:xfrm>
              <a:off x="-1" y="0"/>
              <a:ext cx="85695" cy="10643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8000" y="0"/>
                  </a:lnTo>
                  <a:lnTo>
                    <a:pt x="21600" y="2899"/>
                  </a:lnTo>
                  <a:lnTo>
                    <a:pt x="21600" y="21600"/>
                  </a:lnTo>
                  <a:lnTo>
                    <a:pt x="0" y="21600"/>
                  </a:lnTo>
                  <a:close/>
                </a:path>
              </a:pathLst>
            </a:custGeom>
            <a:noFill/>
            <a:ln w="22225" cap="flat">
              <a:solidFill>
                <a:srgbClr val="003BC9"/>
              </a:solidFill>
              <a:prstDash val="solid"/>
              <a:round/>
            </a:ln>
            <a:effectLst/>
          </p:spPr>
          <p:txBody>
            <a:bodyPr wrap="square" lIns="45719" tIns="45719" rIns="45719" bIns="45719" numCol="1" anchor="ctr">
              <a:noAutofit/>
            </a:bodyPr>
            <a:lstStyle/>
            <a:p>
              <a:pPr algn="ctr">
                <a:defRPr sz="1200">
                  <a:solidFill>
                    <a:srgbClr val="FFFFFF"/>
                  </a:solidFill>
                </a:defRPr>
              </a:pPr>
              <a:endParaRPr/>
            </a:p>
          </p:txBody>
        </p:sp>
        <p:sp>
          <p:nvSpPr>
            <p:cNvPr id="3331" name="5-Point Star 29"/>
            <p:cNvSpPr/>
            <p:nvPr/>
          </p:nvSpPr>
          <p:spPr>
            <a:xfrm>
              <a:off x="18584" y="32644"/>
              <a:ext cx="43812" cy="38371"/>
            </a:xfrm>
            <a:prstGeom prst="star5">
              <a:avLst>
                <a:gd name="adj" fmla="val 19098"/>
                <a:gd name="hf" fmla="val 105146"/>
                <a:gd name="vf" fmla="val 110557"/>
              </a:avLst>
            </a:prstGeom>
            <a:noFill/>
            <a:ln w="9525" cap="flat">
              <a:solidFill>
                <a:srgbClr val="003BC9"/>
              </a:solidFill>
              <a:prstDash val="solid"/>
              <a:round/>
            </a:ln>
            <a:effectLst/>
          </p:spPr>
          <p:txBody>
            <a:bodyPr wrap="square" lIns="45719" tIns="45719" rIns="45719" bIns="45719" numCol="1" anchor="ctr">
              <a:noAutofit/>
            </a:bodyPr>
            <a:lstStyle/>
            <a:p>
              <a:pPr algn="ctr">
                <a:defRPr sz="1200">
                  <a:solidFill>
                    <a:srgbClr val="FFFFFF"/>
                  </a:solidFill>
                </a:defRPr>
              </a:pPr>
              <a:endParaRPr/>
            </a:p>
          </p:txBody>
        </p:sp>
      </p:grpSp>
      <p:pic>
        <p:nvPicPr>
          <p:cNvPr id="3333" name="Picture 2" descr="Picture 2"/>
          <p:cNvPicPr>
            <a:picLocks noChangeAspect="1"/>
          </p:cNvPicPr>
          <p:nvPr/>
        </p:nvPicPr>
        <p:blipFill>
          <a:blip r:embed="rId7">
            <a:extLst/>
          </a:blip>
          <a:srcRect t="39806"/>
          <a:stretch>
            <a:fillRect/>
          </a:stretch>
        </p:blipFill>
        <p:spPr>
          <a:xfrm>
            <a:off x="4249335" y="3541610"/>
            <a:ext cx="213957" cy="128789"/>
          </a:xfrm>
          <a:prstGeom prst="rect">
            <a:avLst/>
          </a:prstGeom>
          <a:ln w="12700">
            <a:miter lim="400000"/>
          </a:ln>
        </p:spPr>
      </p:pic>
      <p:pic>
        <p:nvPicPr>
          <p:cNvPr id="3334" name="Picture 4" descr="Picture 4"/>
          <p:cNvPicPr>
            <a:picLocks noChangeAspect="1"/>
          </p:cNvPicPr>
          <p:nvPr/>
        </p:nvPicPr>
        <p:blipFill>
          <a:blip r:embed="rId8">
            <a:extLst/>
          </a:blip>
          <a:stretch>
            <a:fillRect/>
          </a:stretch>
        </p:blipFill>
        <p:spPr>
          <a:xfrm flipH="1">
            <a:off x="4503291" y="3535877"/>
            <a:ext cx="174599" cy="134522"/>
          </a:xfrm>
          <a:prstGeom prst="rect">
            <a:avLst/>
          </a:prstGeom>
          <a:ln w="12700">
            <a:miter lim="400000"/>
          </a:ln>
        </p:spPr>
      </p:pic>
      <p:grpSp>
        <p:nvGrpSpPr>
          <p:cNvPr id="3337" name="Group 32"/>
          <p:cNvGrpSpPr/>
          <p:nvPr/>
        </p:nvGrpSpPr>
        <p:grpSpPr>
          <a:xfrm>
            <a:off x="5052219" y="3549917"/>
            <a:ext cx="85694" cy="106431"/>
            <a:chOff x="0" y="0"/>
            <a:chExt cx="85693" cy="106429"/>
          </a:xfrm>
        </p:grpSpPr>
        <p:sp>
          <p:nvSpPr>
            <p:cNvPr id="3335" name="Snip Single Corner Rectangle 33"/>
            <p:cNvSpPr/>
            <p:nvPr/>
          </p:nvSpPr>
          <p:spPr>
            <a:xfrm>
              <a:off x="-1" y="0"/>
              <a:ext cx="85695" cy="10643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8000" y="0"/>
                  </a:lnTo>
                  <a:lnTo>
                    <a:pt x="21600" y="2899"/>
                  </a:lnTo>
                  <a:lnTo>
                    <a:pt x="21600" y="21600"/>
                  </a:lnTo>
                  <a:lnTo>
                    <a:pt x="0" y="21600"/>
                  </a:lnTo>
                  <a:close/>
                </a:path>
              </a:pathLst>
            </a:custGeom>
            <a:noFill/>
            <a:ln w="22225" cap="flat">
              <a:solidFill>
                <a:srgbClr val="003BC9"/>
              </a:solidFill>
              <a:prstDash val="solid"/>
              <a:round/>
            </a:ln>
            <a:effectLst/>
          </p:spPr>
          <p:txBody>
            <a:bodyPr wrap="square" lIns="45719" tIns="45719" rIns="45719" bIns="45719" numCol="1" anchor="ctr">
              <a:noAutofit/>
            </a:bodyPr>
            <a:lstStyle/>
            <a:p>
              <a:pPr algn="ctr">
                <a:defRPr sz="1200">
                  <a:solidFill>
                    <a:srgbClr val="FFFFFF"/>
                  </a:solidFill>
                </a:defRPr>
              </a:pPr>
              <a:endParaRPr/>
            </a:p>
          </p:txBody>
        </p:sp>
        <p:sp>
          <p:nvSpPr>
            <p:cNvPr id="3336" name="5-Point Star 34"/>
            <p:cNvSpPr/>
            <p:nvPr/>
          </p:nvSpPr>
          <p:spPr>
            <a:xfrm>
              <a:off x="18584" y="32644"/>
              <a:ext cx="43812" cy="38371"/>
            </a:xfrm>
            <a:prstGeom prst="star5">
              <a:avLst>
                <a:gd name="adj" fmla="val 19098"/>
                <a:gd name="hf" fmla="val 105146"/>
                <a:gd name="vf" fmla="val 110557"/>
              </a:avLst>
            </a:prstGeom>
            <a:noFill/>
            <a:ln w="9525" cap="flat">
              <a:solidFill>
                <a:srgbClr val="003BC9"/>
              </a:solidFill>
              <a:prstDash val="solid"/>
              <a:round/>
            </a:ln>
            <a:effectLst/>
          </p:spPr>
          <p:txBody>
            <a:bodyPr wrap="square" lIns="45719" tIns="45719" rIns="45719" bIns="45719" numCol="1" anchor="ctr">
              <a:noAutofit/>
            </a:bodyPr>
            <a:lstStyle/>
            <a:p>
              <a:pPr algn="ctr">
                <a:defRPr sz="1200">
                  <a:solidFill>
                    <a:srgbClr val="FFFFFF"/>
                  </a:solidFill>
                </a:defRPr>
              </a:pPr>
              <a:endParaRPr/>
            </a:p>
          </p:txBody>
        </p:sp>
      </p:grpSp>
      <p:pic>
        <p:nvPicPr>
          <p:cNvPr id="3338" name="Picture 20" descr="Picture 20"/>
          <p:cNvPicPr>
            <a:picLocks noChangeAspect="1"/>
          </p:cNvPicPr>
          <p:nvPr/>
        </p:nvPicPr>
        <p:blipFill>
          <a:blip r:embed="rId9">
            <a:extLst/>
          </a:blip>
          <a:stretch>
            <a:fillRect/>
          </a:stretch>
        </p:blipFill>
        <p:spPr>
          <a:xfrm>
            <a:off x="4204225" y="2882275"/>
            <a:ext cx="1695989" cy="209591"/>
          </a:xfrm>
          <a:prstGeom prst="rect">
            <a:avLst/>
          </a:prstGeom>
          <a:ln w="12700">
            <a:miter lim="400000"/>
          </a:ln>
          <a:effectLst>
            <a:outerShdw blurRad="50800" dist="38100" dir="2700000" rotWithShape="0">
              <a:srgbClr val="000000">
                <a:alpha val="40000"/>
              </a:srgbClr>
            </a:outerShdw>
          </a:effectLst>
        </p:spPr>
      </p:pic>
      <p:pic>
        <p:nvPicPr>
          <p:cNvPr id="3339" name="Picture 38" descr="Picture 38"/>
          <p:cNvPicPr>
            <a:picLocks noChangeAspect="1"/>
          </p:cNvPicPr>
          <p:nvPr/>
        </p:nvPicPr>
        <p:blipFill>
          <a:blip r:embed="rId10">
            <a:extLst/>
          </a:blip>
          <a:srcRect b="15"/>
          <a:stretch>
            <a:fillRect/>
          </a:stretch>
        </p:blipFill>
        <p:spPr>
          <a:xfrm>
            <a:off x="5479710" y="3287293"/>
            <a:ext cx="2807041" cy="1138238"/>
          </a:xfrm>
          <a:custGeom>
            <a:avLst/>
            <a:gdLst/>
            <a:ahLst/>
            <a:cxnLst>
              <a:cxn ang="0">
                <a:pos x="wd2" y="hd2"/>
              </a:cxn>
              <a:cxn ang="5400000">
                <a:pos x="wd2" y="hd2"/>
              </a:cxn>
              <a:cxn ang="10800000">
                <a:pos x="wd2" y="hd2"/>
              </a:cxn>
              <a:cxn ang="16200000">
                <a:pos x="wd2" y="hd2"/>
              </a:cxn>
            </a:cxnLst>
            <a:rect l="0" t="0" r="r" b="b"/>
            <a:pathLst>
              <a:path w="21403" h="21593" extrusionOk="0">
                <a:moveTo>
                  <a:pt x="0" y="0"/>
                </a:moveTo>
                <a:lnTo>
                  <a:pt x="0" y="21096"/>
                </a:lnTo>
                <a:lnTo>
                  <a:pt x="30" y="21051"/>
                </a:lnTo>
                <a:cubicBezTo>
                  <a:pt x="67" y="20994"/>
                  <a:pt x="96" y="20853"/>
                  <a:pt x="139" y="20870"/>
                </a:cubicBezTo>
                <a:cubicBezTo>
                  <a:pt x="190" y="20891"/>
                  <a:pt x="212" y="21051"/>
                  <a:pt x="248" y="21142"/>
                </a:cubicBezTo>
                <a:cubicBezTo>
                  <a:pt x="321" y="21111"/>
                  <a:pt x="394" y="21091"/>
                  <a:pt x="466" y="21051"/>
                </a:cubicBezTo>
                <a:cubicBezTo>
                  <a:pt x="503" y="21030"/>
                  <a:pt x="537" y="20945"/>
                  <a:pt x="575" y="20961"/>
                </a:cubicBezTo>
                <a:cubicBezTo>
                  <a:pt x="618" y="20979"/>
                  <a:pt x="648" y="21081"/>
                  <a:pt x="684" y="21142"/>
                </a:cubicBezTo>
                <a:lnTo>
                  <a:pt x="938" y="20961"/>
                </a:lnTo>
                <a:cubicBezTo>
                  <a:pt x="975" y="20933"/>
                  <a:pt x="1017" y="20811"/>
                  <a:pt x="1047" y="20870"/>
                </a:cubicBezTo>
                <a:cubicBezTo>
                  <a:pt x="1414" y="21600"/>
                  <a:pt x="799" y="21163"/>
                  <a:pt x="1301" y="21413"/>
                </a:cubicBezTo>
                <a:cubicBezTo>
                  <a:pt x="1304" y="21409"/>
                  <a:pt x="1520" y="21119"/>
                  <a:pt x="1555" y="21142"/>
                </a:cubicBezTo>
                <a:cubicBezTo>
                  <a:pt x="1624" y="21184"/>
                  <a:pt x="1676" y="21322"/>
                  <a:pt x="1737" y="21413"/>
                </a:cubicBezTo>
                <a:cubicBezTo>
                  <a:pt x="1749" y="21458"/>
                  <a:pt x="1758" y="21528"/>
                  <a:pt x="1767" y="21586"/>
                </a:cubicBezTo>
                <a:lnTo>
                  <a:pt x="1770" y="21593"/>
                </a:lnTo>
                <a:lnTo>
                  <a:pt x="1900" y="21593"/>
                </a:lnTo>
                <a:lnTo>
                  <a:pt x="1958" y="21541"/>
                </a:lnTo>
                <a:cubicBezTo>
                  <a:pt x="2005" y="21468"/>
                  <a:pt x="2051" y="21379"/>
                  <a:pt x="2100" y="21322"/>
                </a:cubicBezTo>
                <a:cubicBezTo>
                  <a:pt x="2389" y="20990"/>
                  <a:pt x="2183" y="21306"/>
                  <a:pt x="2391" y="20961"/>
                </a:cubicBezTo>
                <a:cubicBezTo>
                  <a:pt x="2415" y="21051"/>
                  <a:pt x="2448" y="21130"/>
                  <a:pt x="2463" y="21232"/>
                </a:cubicBezTo>
                <a:cubicBezTo>
                  <a:pt x="2474" y="21304"/>
                  <a:pt x="2470" y="21408"/>
                  <a:pt x="2469" y="21495"/>
                </a:cubicBezTo>
                <a:lnTo>
                  <a:pt x="2487" y="21593"/>
                </a:lnTo>
                <a:lnTo>
                  <a:pt x="2648" y="21593"/>
                </a:lnTo>
                <a:lnTo>
                  <a:pt x="2717" y="21503"/>
                </a:lnTo>
                <a:cubicBezTo>
                  <a:pt x="2766" y="21412"/>
                  <a:pt x="2812" y="21299"/>
                  <a:pt x="2866" y="21232"/>
                </a:cubicBezTo>
                <a:cubicBezTo>
                  <a:pt x="2934" y="21147"/>
                  <a:pt x="3084" y="21051"/>
                  <a:pt x="3084" y="21051"/>
                </a:cubicBezTo>
                <a:cubicBezTo>
                  <a:pt x="3108" y="21142"/>
                  <a:pt x="3131" y="21234"/>
                  <a:pt x="3156" y="21322"/>
                </a:cubicBezTo>
                <a:cubicBezTo>
                  <a:pt x="3181" y="21408"/>
                  <a:pt x="3200" y="21484"/>
                  <a:pt x="3217" y="21541"/>
                </a:cubicBezTo>
                <a:lnTo>
                  <a:pt x="3235" y="21593"/>
                </a:lnTo>
                <a:lnTo>
                  <a:pt x="3492" y="21593"/>
                </a:lnTo>
                <a:lnTo>
                  <a:pt x="3737" y="21413"/>
                </a:lnTo>
                <a:cubicBezTo>
                  <a:pt x="3763" y="21376"/>
                  <a:pt x="4091" y="20870"/>
                  <a:pt x="4173" y="20870"/>
                </a:cubicBezTo>
                <a:cubicBezTo>
                  <a:pt x="4217" y="20870"/>
                  <a:pt x="4246" y="20991"/>
                  <a:pt x="4282" y="21051"/>
                </a:cubicBezTo>
                <a:cubicBezTo>
                  <a:pt x="4342" y="21021"/>
                  <a:pt x="4405" y="21009"/>
                  <a:pt x="4463" y="20961"/>
                </a:cubicBezTo>
                <a:cubicBezTo>
                  <a:pt x="4515" y="20918"/>
                  <a:pt x="4559" y="20833"/>
                  <a:pt x="4609" y="20780"/>
                </a:cubicBezTo>
                <a:cubicBezTo>
                  <a:pt x="4644" y="20743"/>
                  <a:pt x="4681" y="20720"/>
                  <a:pt x="4718" y="20690"/>
                </a:cubicBezTo>
                <a:cubicBezTo>
                  <a:pt x="4742" y="20780"/>
                  <a:pt x="4759" y="20884"/>
                  <a:pt x="4790" y="20961"/>
                </a:cubicBezTo>
                <a:cubicBezTo>
                  <a:pt x="4821" y="21038"/>
                  <a:pt x="4856" y="21142"/>
                  <a:pt x="4899" y="21142"/>
                </a:cubicBezTo>
                <a:cubicBezTo>
                  <a:pt x="4959" y="21142"/>
                  <a:pt x="5086" y="20742"/>
                  <a:pt x="5117" y="20690"/>
                </a:cubicBezTo>
                <a:cubicBezTo>
                  <a:pt x="5149" y="20637"/>
                  <a:pt x="5190" y="20630"/>
                  <a:pt x="5226" y="20599"/>
                </a:cubicBezTo>
                <a:cubicBezTo>
                  <a:pt x="5262" y="20720"/>
                  <a:pt x="5275" y="20948"/>
                  <a:pt x="5335" y="20961"/>
                </a:cubicBezTo>
                <a:cubicBezTo>
                  <a:pt x="5449" y="20985"/>
                  <a:pt x="5662" y="20690"/>
                  <a:pt x="5662" y="20690"/>
                </a:cubicBezTo>
                <a:cubicBezTo>
                  <a:pt x="5686" y="20780"/>
                  <a:pt x="5696" y="20907"/>
                  <a:pt x="5734" y="20961"/>
                </a:cubicBezTo>
                <a:cubicBezTo>
                  <a:pt x="5788" y="21037"/>
                  <a:pt x="5854" y="21051"/>
                  <a:pt x="5916" y="21051"/>
                </a:cubicBezTo>
                <a:cubicBezTo>
                  <a:pt x="6098" y="21051"/>
                  <a:pt x="6279" y="20991"/>
                  <a:pt x="6461" y="20961"/>
                </a:cubicBezTo>
                <a:cubicBezTo>
                  <a:pt x="6518" y="20890"/>
                  <a:pt x="6559" y="20841"/>
                  <a:pt x="6588" y="20803"/>
                </a:cubicBezTo>
                <a:lnTo>
                  <a:pt x="6624" y="20750"/>
                </a:lnTo>
                <a:lnTo>
                  <a:pt x="6591" y="20855"/>
                </a:lnTo>
                <a:cubicBezTo>
                  <a:pt x="6596" y="20886"/>
                  <a:pt x="6626" y="20898"/>
                  <a:pt x="6715" y="20870"/>
                </a:cubicBezTo>
                <a:cubicBezTo>
                  <a:pt x="6780" y="20850"/>
                  <a:pt x="6835" y="20747"/>
                  <a:pt x="6896" y="20690"/>
                </a:cubicBezTo>
                <a:cubicBezTo>
                  <a:pt x="6932" y="20656"/>
                  <a:pt x="6969" y="20630"/>
                  <a:pt x="7005" y="20599"/>
                </a:cubicBezTo>
                <a:cubicBezTo>
                  <a:pt x="7042" y="20750"/>
                  <a:pt x="7064" y="20927"/>
                  <a:pt x="7114" y="21051"/>
                </a:cubicBezTo>
                <a:cubicBezTo>
                  <a:pt x="7224" y="21324"/>
                  <a:pt x="7264" y="21019"/>
                  <a:pt x="7335" y="20870"/>
                </a:cubicBezTo>
                <a:cubicBezTo>
                  <a:pt x="7369" y="20801"/>
                  <a:pt x="7408" y="20750"/>
                  <a:pt x="7444" y="20690"/>
                </a:cubicBezTo>
                <a:cubicBezTo>
                  <a:pt x="7468" y="20810"/>
                  <a:pt x="7478" y="20956"/>
                  <a:pt x="7517" y="21051"/>
                </a:cubicBezTo>
                <a:cubicBezTo>
                  <a:pt x="7591" y="21237"/>
                  <a:pt x="7738" y="21086"/>
                  <a:pt x="7807" y="21051"/>
                </a:cubicBezTo>
                <a:cubicBezTo>
                  <a:pt x="8139" y="20432"/>
                  <a:pt x="7793" y="20900"/>
                  <a:pt x="8061" y="20961"/>
                </a:cubicBezTo>
                <a:cubicBezTo>
                  <a:pt x="8159" y="20983"/>
                  <a:pt x="8255" y="20901"/>
                  <a:pt x="8352" y="20870"/>
                </a:cubicBezTo>
                <a:cubicBezTo>
                  <a:pt x="8400" y="20810"/>
                  <a:pt x="8444" y="20668"/>
                  <a:pt x="8497" y="20690"/>
                </a:cubicBezTo>
                <a:cubicBezTo>
                  <a:pt x="8540" y="20708"/>
                  <a:pt x="8526" y="20961"/>
                  <a:pt x="8570" y="20961"/>
                </a:cubicBezTo>
                <a:cubicBezTo>
                  <a:pt x="8673" y="20961"/>
                  <a:pt x="8762" y="20771"/>
                  <a:pt x="8860" y="20690"/>
                </a:cubicBezTo>
                <a:cubicBezTo>
                  <a:pt x="8908" y="20650"/>
                  <a:pt x="8958" y="20634"/>
                  <a:pt x="9006" y="20599"/>
                </a:cubicBezTo>
                <a:cubicBezTo>
                  <a:pt x="9042" y="20573"/>
                  <a:pt x="9078" y="20539"/>
                  <a:pt x="9115" y="20509"/>
                </a:cubicBezTo>
                <a:cubicBezTo>
                  <a:pt x="9138" y="20688"/>
                  <a:pt x="9159" y="20924"/>
                  <a:pt x="9223" y="21051"/>
                </a:cubicBezTo>
                <a:cubicBezTo>
                  <a:pt x="9253" y="21111"/>
                  <a:pt x="9296" y="21111"/>
                  <a:pt x="9332" y="21142"/>
                </a:cubicBezTo>
                <a:cubicBezTo>
                  <a:pt x="9405" y="21081"/>
                  <a:pt x="9480" y="21038"/>
                  <a:pt x="9550" y="20961"/>
                </a:cubicBezTo>
                <a:cubicBezTo>
                  <a:pt x="9590" y="20917"/>
                  <a:pt x="9616" y="20759"/>
                  <a:pt x="9659" y="20780"/>
                </a:cubicBezTo>
                <a:cubicBezTo>
                  <a:pt x="9702" y="20801"/>
                  <a:pt x="9698" y="20983"/>
                  <a:pt x="9732" y="21051"/>
                </a:cubicBezTo>
                <a:cubicBezTo>
                  <a:pt x="9762" y="21111"/>
                  <a:pt x="9804" y="21111"/>
                  <a:pt x="9841" y="21142"/>
                </a:cubicBezTo>
                <a:cubicBezTo>
                  <a:pt x="9901" y="21111"/>
                  <a:pt x="9965" y="21105"/>
                  <a:pt x="10022" y="21051"/>
                </a:cubicBezTo>
                <a:cubicBezTo>
                  <a:pt x="10063" y="21013"/>
                  <a:pt x="10088" y="20849"/>
                  <a:pt x="10131" y="20870"/>
                </a:cubicBezTo>
                <a:cubicBezTo>
                  <a:pt x="10174" y="20892"/>
                  <a:pt x="10180" y="21051"/>
                  <a:pt x="10204" y="21142"/>
                </a:cubicBezTo>
                <a:cubicBezTo>
                  <a:pt x="10325" y="21081"/>
                  <a:pt x="10448" y="21045"/>
                  <a:pt x="10567" y="20961"/>
                </a:cubicBezTo>
                <a:cubicBezTo>
                  <a:pt x="10619" y="20924"/>
                  <a:pt x="10659" y="20763"/>
                  <a:pt x="10712" y="20780"/>
                </a:cubicBezTo>
                <a:cubicBezTo>
                  <a:pt x="10766" y="20797"/>
                  <a:pt x="10928" y="21226"/>
                  <a:pt x="10966" y="21322"/>
                </a:cubicBezTo>
                <a:lnTo>
                  <a:pt x="11330" y="21142"/>
                </a:lnTo>
                <a:cubicBezTo>
                  <a:pt x="11378" y="21115"/>
                  <a:pt x="11425" y="21034"/>
                  <a:pt x="11475" y="21051"/>
                </a:cubicBezTo>
                <a:cubicBezTo>
                  <a:pt x="11570" y="21085"/>
                  <a:pt x="11622" y="21411"/>
                  <a:pt x="11696" y="21503"/>
                </a:cubicBezTo>
                <a:cubicBezTo>
                  <a:pt x="11723" y="21537"/>
                  <a:pt x="11753" y="21553"/>
                  <a:pt x="11784" y="21563"/>
                </a:cubicBezTo>
                <a:lnTo>
                  <a:pt x="11877" y="21593"/>
                </a:lnTo>
                <a:lnTo>
                  <a:pt x="11986" y="21503"/>
                </a:lnTo>
                <a:cubicBezTo>
                  <a:pt x="12025" y="21454"/>
                  <a:pt x="12052" y="21338"/>
                  <a:pt x="12095" y="21322"/>
                </a:cubicBezTo>
                <a:cubicBezTo>
                  <a:pt x="12145" y="21305"/>
                  <a:pt x="12192" y="21382"/>
                  <a:pt x="12240" y="21413"/>
                </a:cubicBezTo>
                <a:cubicBezTo>
                  <a:pt x="12337" y="21352"/>
                  <a:pt x="12444" y="21355"/>
                  <a:pt x="12531" y="21232"/>
                </a:cubicBezTo>
                <a:cubicBezTo>
                  <a:pt x="12620" y="21105"/>
                  <a:pt x="12749" y="20690"/>
                  <a:pt x="12749" y="20690"/>
                </a:cubicBezTo>
                <a:cubicBezTo>
                  <a:pt x="12911" y="21498"/>
                  <a:pt x="12791" y="21327"/>
                  <a:pt x="13003" y="21503"/>
                </a:cubicBezTo>
                <a:cubicBezTo>
                  <a:pt x="13051" y="21382"/>
                  <a:pt x="13082" y="21188"/>
                  <a:pt x="13148" y="21142"/>
                </a:cubicBezTo>
                <a:cubicBezTo>
                  <a:pt x="13190" y="21112"/>
                  <a:pt x="13214" y="21307"/>
                  <a:pt x="13257" y="21322"/>
                </a:cubicBezTo>
                <a:cubicBezTo>
                  <a:pt x="13307" y="21340"/>
                  <a:pt x="13354" y="21262"/>
                  <a:pt x="13402" y="21232"/>
                </a:cubicBezTo>
                <a:cubicBezTo>
                  <a:pt x="13463" y="21081"/>
                  <a:pt x="13520" y="20920"/>
                  <a:pt x="13584" y="20780"/>
                </a:cubicBezTo>
                <a:cubicBezTo>
                  <a:pt x="13617" y="20709"/>
                  <a:pt x="13666" y="20515"/>
                  <a:pt x="13693" y="20599"/>
                </a:cubicBezTo>
                <a:cubicBezTo>
                  <a:pt x="13746" y="20766"/>
                  <a:pt x="13713" y="21023"/>
                  <a:pt x="13729" y="21232"/>
                </a:cubicBezTo>
                <a:cubicBezTo>
                  <a:pt x="13740" y="21366"/>
                  <a:pt x="13752" y="21444"/>
                  <a:pt x="13769" y="21518"/>
                </a:cubicBezTo>
                <a:lnTo>
                  <a:pt x="13790" y="21593"/>
                </a:lnTo>
                <a:lnTo>
                  <a:pt x="14020" y="21593"/>
                </a:lnTo>
                <a:lnTo>
                  <a:pt x="14102" y="21382"/>
                </a:lnTo>
                <a:cubicBezTo>
                  <a:pt x="14146" y="21197"/>
                  <a:pt x="14103" y="21135"/>
                  <a:pt x="14201" y="21503"/>
                </a:cubicBezTo>
                <a:cubicBezTo>
                  <a:pt x="14250" y="21473"/>
                  <a:pt x="14303" y="21474"/>
                  <a:pt x="14347" y="21413"/>
                </a:cubicBezTo>
                <a:cubicBezTo>
                  <a:pt x="14391" y="21349"/>
                  <a:pt x="14416" y="21223"/>
                  <a:pt x="14456" y="21142"/>
                </a:cubicBezTo>
                <a:cubicBezTo>
                  <a:pt x="14489" y="21072"/>
                  <a:pt x="14528" y="21021"/>
                  <a:pt x="14564" y="20961"/>
                </a:cubicBezTo>
                <a:cubicBezTo>
                  <a:pt x="14577" y="21051"/>
                  <a:pt x="14574" y="21164"/>
                  <a:pt x="14601" y="21232"/>
                </a:cubicBezTo>
                <a:cubicBezTo>
                  <a:pt x="14691" y="21456"/>
                  <a:pt x="14746" y="21261"/>
                  <a:pt x="14819" y="21142"/>
                </a:cubicBezTo>
                <a:cubicBezTo>
                  <a:pt x="14855" y="21202"/>
                  <a:pt x="14884" y="21322"/>
                  <a:pt x="14928" y="21322"/>
                </a:cubicBezTo>
                <a:cubicBezTo>
                  <a:pt x="15094" y="21322"/>
                  <a:pt x="15136" y="21052"/>
                  <a:pt x="15218" y="20780"/>
                </a:cubicBezTo>
                <a:cubicBezTo>
                  <a:pt x="15242" y="20901"/>
                  <a:pt x="15242" y="21081"/>
                  <a:pt x="15291" y="21142"/>
                </a:cubicBezTo>
                <a:cubicBezTo>
                  <a:pt x="15408" y="21287"/>
                  <a:pt x="15470" y="20925"/>
                  <a:pt x="15509" y="20780"/>
                </a:cubicBezTo>
                <a:cubicBezTo>
                  <a:pt x="15557" y="20871"/>
                  <a:pt x="15605" y="20964"/>
                  <a:pt x="15654" y="21051"/>
                </a:cubicBezTo>
                <a:cubicBezTo>
                  <a:pt x="15689" y="21114"/>
                  <a:pt x="15719" y="21232"/>
                  <a:pt x="15763" y="21232"/>
                </a:cubicBezTo>
                <a:cubicBezTo>
                  <a:pt x="15806" y="21232"/>
                  <a:pt x="15835" y="21111"/>
                  <a:pt x="15872" y="21051"/>
                </a:cubicBezTo>
                <a:cubicBezTo>
                  <a:pt x="15896" y="20961"/>
                  <a:pt x="15901" y="20780"/>
                  <a:pt x="15944" y="20780"/>
                </a:cubicBezTo>
                <a:cubicBezTo>
                  <a:pt x="15996" y="20780"/>
                  <a:pt x="16017" y="20969"/>
                  <a:pt x="16056" y="21051"/>
                </a:cubicBezTo>
                <a:cubicBezTo>
                  <a:pt x="16090" y="21121"/>
                  <a:pt x="16129" y="21172"/>
                  <a:pt x="16165" y="21232"/>
                </a:cubicBezTo>
                <a:cubicBezTo>
                  <a:pt x="16214" y="21172"/>
                  <a:pt x="16269" y="21137"/>
                  <a:pt x="16311" y="21051"/>
                </a:cubicBezTo>
                <a:cubicBezTo>
                  <a:pt x="16344" y="20982"/>
                  <a:pt x="16339" y="20780"/>
                  <a:pt x="16383" y="20780"/>
                </a:cubicBezTo>
                <a:cubicBezTo>
                  <a:pt x="16435" y="20780"/>
                  <a:pt x="16453" y="20969"/>
                  <a:pt x="16492" y="21051"/>
                </a:cubicBezTo>
                <a:cubicBezTo>
                  <a:pt x="16526" y="21121"/>
                  <a:pt x="16565" y="21172"/>
                  <a:pt x="16601" y="21232"/>
                </a:cubicBezTo>
                <a:cubicBezTo>
                  <a:pt x="16649" y="21111"/>
                  <a:pt x="16694" y="20981"/>
                  <a:pt x="16746" y="20870"/>
                </a:cubicBezTo>
                <a:cubicBezTo>
                  <a:pt x="16779" y="20800"/>
                  <a:pt x="16815" y="20649"/>
                  <a:pt x="16855" y="20690"/>
                </a:cubicBezTo>
                <a:cubicBezTo>
                  <a:pt x="16906" y="20740"/>
                  <a:pt x="16890" y="20956"/>
                  <a:pt x="16928" y="21051"/>
                </a:cubicBezTo>
                <a:cubicBezTo>
                  <a:pt x="16966" y="21146"/>
                  <a:pt x="17025" y="21172"/>
                  <a:pt x="17073" y="21232"/>
                </a:cubicBezTo>
                <a:cubicBezTo>
                  <a:pt x="17134" y="21172"/>
                  <a:pt x="17202" y="21145"/>
                  <a:pt x="17255" y="21051"/>
                </a:cubicBezTo>
                <a:cubicBezTo>
                  <a:pt x="17290" y="20988"/>
                  <a:pt x="17284" y="20780"/>
                  <a:pt x="17327" y="20780"/>
                </a:cubicBezTo>
                <a:cubicBezTo>
                  <a:pt x="17379" y="20780"/>
                  <a:pt x="17393" y="20980"/>
                  <a:pt x="17436" y="21051"/>
                </a:cubicBezTo>
                <a:cubicBezTo>
                  <a:pt x="17468" y="21104"/>
                  <a:pt x="17509" y="21111"/>
                  <a:pt x="17545" y="21142"/>
                </a:cubicBezTo>
                <a:cubicBezTo>
                  <a:pt x="17630" y="21051"/>
                  <a:pt x="17723" y="20998"/>
                  <a:pt x="17799" y="20870"/>
                </a:cubicBezTo>
                <a:cubicBezTo>
                  <a:pt x="17836" y="20810"/>
                  <a:pt x="17844" y="20682"/>
                  <a:pt x="17872" y="20599"/>
                </a:cubicBezTo>
                <a:cubicBezTo>
                  <a:pt x="17917" y="20470"/>
                  <a:pt x="17969" y="20359"/>
                  <a:pt x="18017" y="20238"/>
                </a:cubicBezTo>
                <a:cubicBezTo>
                  <a:pt x="18040" y="20350"/>
                  <a:pt x="18121" y="20849"/>
                  <a:pt x="18199" y="20870"/>
                </a:cubicBezTo>
                <a:cubicBezTo>
                  <a:pt x="18275" y="20892"/>
                  <a:pt x="18344" y="20750"/>
                  <a:pt x="18417" y="20690"/>
                </a:cubicBezTo>
                <a:cubicBezTo>
                  <a:pt x="18453" y="20629"/>
                  <a:pt x="18486" y="20465"/>
                  <a:pt x="18526" y="20509"/>
                </a:cubicBezTo>
                <a:cubicBezTo>
                  <a:pt x="18620" y="20613"/>
                  <a:pt x="18658" y="20909"/>
                  <a:pt x="18744" y="21051"/>
                </a:cubicBezTo>
                <a:lnTo>
                  <a:pt x="18852" y="21232"/>
                </a:lnTo>
                <a:cubicBezTo>
                  <a:pt x="18949" y="21172"/>
                  <a:pt x="19057" y="21179"/>
                  <a:pt x="19143" y="21051"/>
                </a:cubicBezTo>
                <a:cubicBezTo>
                  <a:pt x="19189" y="20982"/>
                  <a:pt x="19177" y="20785"/>
                  <a:pt x="19216" y="20690"/>
                </a:cubicBezTo>
                <a:cubicBezTo>
                  <a:pt x="19243" y="20622"/>
                  <a:pt x="19288" y="20630"/>
                  <a:pt x="19325" y="20599"/>
                </a:cubicBezTo>
                <a:cubicBezTo>
                  <a:pt x="19541" y="20779"/>
                  <a:pt x="19503" y="20906"/>
                  <a:pt x="19651" y="20599"/>
                </a:cubicBezTo>
                <a:cubicBezTo>
                  <a:pt x="19691" y="20518"/>
                  <a:pt x="19724" y="20419"/>
                  <a:pt x="19760" y="20328"/>
                </a:cubicBezTo>
                <a:cubicBezTo>
                  <a:pt x="19927" y="20950"/>
                  <a:pt x="19823" y="20802"/>
                  <a:pt x="20014" y="20961"/>
                </a:cubicBezTo>
                <a:cubicBezTo>
                  <a:pt x="20247" y="20189"/>
                  <a:pt x="20000" y="20768"/>
                  <a:pt x="20232" y="20961"/>
                </a:cubicBezTo>
                <a:cubicBezTo>
                  <a:pt x="20274" y="20995"/>
                  <a:pt x="20305" y="20840"/>
                  <a:pt x="20341" y="20780"/>
                </a:cubicBezTo>
                <a:cubicBezTo>
                  <a:pt x="20354" y="20821"/>
                  <a:pt x="20491" y="21352"/>
                  <a:pt x="20562" y="21322"/>
                </a:cubicBezTo>
                <a:cubicBezTo>
                  <a:pt x="20613" y="21301"/>
                  <a:pt x="20635" y="21142"/>
                  <a:pt x="20671" y="21051"/>
                </a:cubicBezTo>
                <a:cubicBezTo>
                  <a:pt x="20707" y="21111"/>
                  <a:pt x="20737" y="21253"/>
                  <a:pt x="20780" y="21232"/>
                </a:cubicBezTo>
                <a:cubicBezTo>
                  <a:pt x="20823" y="21211"/>
                  <a:pt x="20827" y="21049"/>
                  <a:pt x="20853" y="20961"/>
                </a:cubicBezTo>
                <a:cubicBezTo>
                  <a:pt x="20888" y="20838"/>
                  <a:pt x="20925" y="20720"/>
                  <a:pt x="20962" y="20599"/>
                </a:cubicBezTo>
                <a:cubicBezTo>
                  <a:pt x="20986" y="20690"/>
                  <a:pt x="21071" y="21081"/>
                  <a:pt x="21143" y="21051"/>
                </a:cubicBezTo>
                <a:cubicBezTo>
                  <a:pt x="21194" y="21030"/>
                  <a:pt x="21216" y="20871"/>
                  <a:pt x="21252" y="20780"/>
                </a:cubicBezTo>
                <a:cubicBezTo>
                  <a:pt x="21600" y="21069"/>
                  <a:pt x="21182" y="20788"/>
                  <a:pt x="21355" y="20712"/>
                </a:cubicBezTo>
                <a:lnTo>
                  <a:pt x="21403" y="20705"/>
                </a:lnTo>
                <a:lnTo>
                  <a:pt x="21403" y="0"/>
                </a:lnTo>
                <a:lnTo>
                  <a:pt x="0" y="0"/>
                </a:lnTo>
                <a:close/>
              </a:path>
            </a:pathLst>
          </a:custGeom>
          <a:ln w="12700">
            <a:miter lim="400000"/>
          </a:ln>
          <a:effectLst>
            <a:outerShdw blurRad="50800" dist="50800" dir="5400000" rotWithShape="0">
              <a:srgbClr val="003BC9"/>
            </a:outerShdw>
          </a:effectLst>
        </p:spPr>
      </p:pic>
      <p:pic>
        <p:nvPicPr>
          <p:cNvPr id="3340" name="Picture 37" descr="Picture 37"/>
          <p:cNvPicPr>
            <a:picLocks noChangeAspect="1"/>
          </p:cNvPicPr>
          <p:nvPr/>
        </p:nvPicPr>
        <p:blipFill>
          <a:blip r:embed="rId11">
            <a:extLst/>
          </a:blip>
          <a:stretch>
            <a:fillRect/>
          </a:stretch>
        </p:blipFill>
        <p:spPr>
          <a:xfrm>
            <a:off x="8025940" y="3441082"/>
            <a:ext cx="610903" cy="1270678"/>
          </a:xfrm>
          <a:prstGeom prst="rect">
            <a:avLst/>
          </a:prstGeom>
          <a:ln w="12700">
            <a:miter lim="400000"/>
          </a:ln>
        </p:spPr>
      </p:pic>
      <p:sp>
        <p:nvSpPr>
          <p:cNvPr id="3341" name="Straight Arrow Connector 40"/>
          <p:cNvSpPr/>
          <p:nvPr/>
        </p:nvSpPr>
        <p:spPr>
          <a:xfrm>
            <a:off x="4557895" y="3108605"/>
            <a:ext cx="3763" cy="357376"/>
          </a:xfrm>
          <a:prstGeom prst="line">
            <a:avLst/>
          </a:prstGeom>
          <a:ln w="6350">
            <a:solidFill>
              <a:srgbClr val="001D65"/>
            </a:solidFill>
            <a:tailEnd type="triangle"/>
          </a:ln>
        </p:spPr>
        <p:txBody>
          <a:bodyPr lIns="45719" rIns="45719"/>
          <a:lstStyle/>
          <a:p>
            <a:endParaRPr/>
          </a:p>
        </p:txBody>
      </p:sp>
      <p:sp>
        <p:nvSpPr>
          <p:cNvPr id="3342" name="Straight Arrow Connector 45"/>
          <p:cNvSpPr/>
          <p:nvPr/>
        </p:nvSpPr>
        <p:spPr>
          <a:xfrm>
            <a:off x="4554837" y="3848391"/>
            <a:ext cx="924876" cy="32517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98" y="0"/>
                </a:lnTo>
                <a:lnTo>
                  <a:pt x="198" y="21600"/>
                </a:lnTo>
                <a:lnTo>
                  <a:pt x="21600" y="21600"/>
                </a:lnTo>
              </a:path>
            </a:pathLst>
          </a:custGeom>
          <a:ln w="6350">
            <a:solidFill>
              <a:srgbClr val="001D65"/>
            </a:solidFill>
            <a:tailEnd type="triangle"/>
          </a:ln>
        </p:spPr>
        <p:txBody>
          <a:bodyPr lIns="45719" rIns="45719" anchor="ctr"/>
          <a:lstStyle/>
          <a:p>
            <a:endParaRPr/>
          </a:p>
        </p:txBody>
      </p:sp>
      <p:sp>
        <p:nvSpPr>
          <p:cNvPr id="3343" name="Text Placeholder 3"/>
          <p:cNvSpPr txBox="1">
            <a:spLocks noGrp="1"/>
          </p:cNvSpPr>
          <p:nvPr>
            <p:ph type="body" sz="quarter" idx="1"/>
          </p:nvPr>
        </p:nvSpPr>
        <p:spPr>
          <a:xfrm>
            <a:off x="125729" y="144463"/>
            <a:ext cx="7768592" cy="1011700"/>
          </a:xfrm>
          <a:prstGeom prst="rect">
            <a:avLst/>
          </a:prstGeom>
        </p:spPr>
        <p:txBody>
          <a:bodyPr/>
          <a:lstStyle/>
          <a:p>
            <a:r>
              <a:t>Creating the </a:t>
            </a:r>
            <a:r>
              <a:rPr>
                <a:solidFill>
                  <a:srgbClr val="FF0000"/>
                </a:solidFill>
              </a:rPr>
              <a:t>Business</a:t>
            </a:r>
            <a:r>
              <a:t> and </a:t>
            </a:r>
            <a:r>
              <a:rPr>
                <a:solidFill>
                  <a:srgbClr val="7030A0"/>
                </a:solidFill>
              </a:rPr>
              <a:t>End-User</a:t>
            </a:r>
            <a:r>
              <a:t> Applications</a:t>
            </a:r>
          </a:p>
        </p:txBody>
      </p:sp>
      <p:pic>
        <p:nvPicPr>
          <p:cNvPr id="3344" name="Picture 28" descr="Picture 28"/>
          <p:cNvPicPr>
            <a:picLocks noChangeAspect="1"/>
          </p:cNvPicPr>
          <p:nvPr/>
        </p:nvPicPr>
        <p:blipFill>
          <a:blip r:embed="rId12">
            <a:extLst/>
          </a:blip>
          <a:stretch>
            <a:fillRect/>
          </a:stretch>
        </p:blipFill>
        <p:spPr>
          <a:xfrm>
            <a:off x="4739795" y="3477119"/>
            <a:ext cx="129485" cy="194703"/>
          </a:xfrm>
          <a:prstGeom prst="rect">
            <a:avLst/>
          </a:prstGeom>
          <a:ln w="12700">
            <a:miter lim="400000"/>
          </a:ln>
        </p:spPr>
      </p:pic>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6" name="TextBox 9"/>
          <p:cNvSpPr txBox="1">
            <a:spLocks noGrp="1"/>
          </p:cNvSpPr>
          <p:nvPr>
            <p:ph type="sldNum" sz="quarter" idx="2"/>
          </p:nvPr>
        </p:nvSpPr>
        <p:spPr>
          <a:xfrm>
            <a:off x="8859737" y="4920491"/>
            <a:ext cx="231277" cy="214702"/>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25</a:t>
            </a:fld>
            <a:endParaRPr/>
          </a:p>
        </p:txBody>
      </p:sp>
      <p:sp>
        <p:nvSpPr>
          <p:cNvPr id="3347" name="Content Placeholder 4"/>
          <p:cNvSpPr txBox="1"/>
          <p:nvPr/>
        </p:nvSpPr>
        <p:spPr>
          <a:xfrm>
            <a:off x="234754" y="1081554"/>
            <a:ext cx="4603691" cy="2557553"/>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p>
            <a:pPr marL="228600" indent="-228600" defTabSz="914400">
              <a:buSzPct val="100000"/>
              <a:buFont typeface="Arial"/>
              <a:buChar char="–"/>
              <a:defRPr sz="1400">
                <a:solidFill>
                  <a:srgbClr val="5A5A5A"/>
                </a:solidFill>
              </a:defRPr>
            </a:pPr>
            <a:r>
              <a:t>Playground Historian allows you to view all transactions</a:t>
            </a:r>
          </a:p>
          <a:p>
            <a:pPr marL="685800" lvl="1" indent="-228600" defTabSz="914400">
              <a:buSzPct val="100000"/>
              <a:buFont typeface="Arial"/>
              <a:buChar char="–"/>
              <a:defRPr sz="1400">
                <a:solidFill>
                  <a:srgbClr val="5A5A5A"/>
                </a:solidFill>
              </a:defRPr>
            </a:pPr>
            <a:r>
              <a:t>See what occurred and when</a:t>
            </a:r>
          </a:p>
          <a:p>
            <a:pPr marL="228600" indent="-228600" defTabSz="914400">
              <a:spcBef>
                <a:spcPts val="100"/>
              </a:spcBef>
              <a:buSzPct val="100000"/>
              <a:buFont typeface="Arial"/>
              <a:buChar char="–"/>
              <a:defRPr sz="1400">
                <a:solidFill>
                  <a:srgbClr val="5A5A5A"/>
                </a:solidFill>
              </a:defRPr>
            </a:pPr>
            <a:endParaRPr/>
          </a:p>
          <a:p>
            <a:pPr marL="228600" indent="-228600" defTabSz="914400">
              <a:buSzPct val="100000"/>
              <a:buFont typeface="Arial"/>
              <a:buChar char="–"/>
              <a:defRPr sz="1400">
                <a:solidFill>
                  <a:srgbClr val="5A5A5A"/>
                </a:solidFill>
              </a:defRPr>
            </a:pPr>
            <a:r>
              <a:t>Diagnostics framework allows for application level trace</a:t>
            </a:r>
          </a:p>
          <a:p>
            <a:pPr marL="685800" lvl="1" indent="-228600" defTabSz="914400">
              <a:buSzPct val="100000"/>
              <a:buFont typeface="Arial"/>
              <a:buChar char="–"/>
              <a:defRPr sz="1400">
                <a:solidFill>
                  <a:srgbClr val="5A5A5A"/>
                </a:solidFill>
              </a:defRPr>
            </a:pPr>
            <a:r>
              <a:t>Uses the </a:t>
            </a:r>
            <a:r>
              <a:rPr i="1"/>
              <a:t>Winston</a:t>
            </a:r>
            <a:r>
              <a:t> Node.js logging framework</a:t>
            </a:r>
          </a:p>
          <a:p>
            <a:pPr marL="685800" lvl="1" indent="-228600" defTabSz="914400">
              <a:buSzPct val="100000"/>
              <a:buFont typeface="Arial"/>
              <a:buChar char="–"/>
              <a:defRPr sz="1400">
                <a:solidFill>
                  <a:srgbClr val="5A5A5A"/>
                </a:solidFill>
              </a:defRPr>
            </a:pPr>
            <a:r>
              <a:t>Application logging using DEBUG env var</a:t>
            </a:r>
          </a:p>
          <a:p>
            <a:pPr marL="685800" lvl="1" indent="-228600" defTabSz="914400">
              <a:buSzPct val="100000"/>
              <a:buFont typeface="Arial"/>
              <a:buChar char="–"/>
              <a:defRPr sz="1400">
                <a:solidFill>
                  <a:srgbClr val="5A5A5A"/>
                </a:solidFill>
              </a:defRPr>
            </a:pPr>
            <a:r>
              <a:t>Composer Logs sent to stdout and ./logs/trace_&lt;processid&gt;.trc</a:t>
            </a:r>
          </a:p>
          <a:p>
            <a:pPr marL="685800" lvl="1" indent="-228600" defTabSz="914400">
              <a:spcBef>
                <a:spcPts val="100"/>
              </a:spcBef>
              <a:buSzPct val="100000"/>
              <a:buFont typeface="Arial"/>
              <a:buChar char="–"/>
              <a:defRPr sz="1400">
                <a:solidFill>
                  <a:srgbClr val="5A5A5A"/>
                </a:solidFill>
              </a:defRPr>
            </a:pPr>
            <a:endParaRPr/>
          </a:p>
          <a:p>
            <a:pPr marL="228600" indent="-228600" defTabSz="914400">
              <a:buSzPct val="100000"/>
              <a:buFont typeface="Arial"/>
              <a:buChar char="–"/>
              <a:defRPr sz="1400">
                <a:solidFill>
                  <a:srgbClr val="5A5A5A"/>
                </a:solidFill>
              </a:defRPr>
            </a:pPr>
            <a:r>
              <a:t>Fabric chaincode tracing also possible (see later)</a:t>
            </a:r>
          </a:p>
          <a:p>
            <a:pPr marL="228600" indent="-228600" defTabSz="914400">
              <a:spcBef>
                <a:spcPts val="100"/>
              </a:spcBef>
              <a:buSzPct val="100000"/>
              <a:buFont typeface="Arial"/>
              <a:buChar char="–"/>
              <a:defRPr sz="1400">
                <a:solidFill>
                  <a:srgbClr val="5A5A5A"/>
                </a:solidFill>
              </a:defRPr>
            </a:pPr>
            <a:endParaRPr/>
          </a:p>
          <a:p>
            <a:pPr marL="228600" lvl="1" indent="-228600" defTabSz="914400">
              <a:buSzPct val="100000"/>
              <a:buFont typeface="Arial"/>
              <a:buChar char="–"/>
              <a:defRPr sz="1400">
                <a:solidFill>
                  <a:srgbClr val="5A5A5A"/>
                </a:solidFill>
              </a:defRPr>
            </a:pPr>
            <a:r>
              <a:t>More information online:</a:t>
            </a:r>
          </a:p>
        </p:txBody>
      </p:sp>
      <p:pic>
        <p:nvPicPr>
          <p:cNvPr id="3348" name="Picture 13" descr="Picture 13"/>
          <p:cNvPicPr>
            <a:picLocks noChangeAspect="1"/>
          </p:cNvPicPr>
          <p:nvPr/>
        </p:nvPicPr>
        <p:blipFill>
          <a:blip r:embed="rId2">
            <a:extLst/>
          </a:blip>
          <a:srcRect l="15832"/>
          <a:stretch>
            <a:fillRect/>
          </a:stretch>
        </p:blipFill>
        <p:spPr>
          <a:xfrm>
            <a:off x="4807670" y="778313"/>
            <a:ext cx="4086553" cy="2781636"/>
          </a:xfrm>
          <a:prstGeom prst="rect">
            <a:avLst/>
          </a:prstGeom>
          <a:ln w="12700">
            <a:miter lim="400000"/>
          </a:ln>
        </p:spPr>
      </p:pic>
      <p:pic>
        <p:nvPicPr>
          <p:cNvPr id="3349" name="Picture 14" descr="Picture 14"/>
          <p:cNvPicPr>
            <a:picLocks noChangeAspect="1"/>
          </p:cNvPicPr>
          <p:nvPr/>
        </p:nvPicPr>
        <p:blipFill>
          <a:blip r:embed="rId3">
            <a:extLst/>
          </a:blip>
          <a:stretch>
            <a:fillRect/>
          </a:stretch>
        </p:blipFill>
        <p:spPr>
          <a:xfrm>
            <a:off x="5165028" y="2697382"/>
            <a:ext cx="3440316" cy="2425446"/>
          </a:xfrm>
          <a:prstGeom prst="rect">
            <a:avLst/>
          </a:prstGeom>
          <a:ln w="12700">
            <a:miter lim="400000"/>
          </a:ln>
        </p:spPr>
      </p:pic>
      <p:sp>
        <p:nvSpPr>
          <p:cNvPr id="3350" name="Rectangle 15"/>
          <p:cNvSpPr txBox="1"/>
          <p:nvPr/>
        </p:nvSpPr>
        <p:spPr>
          <a:xfrm>
            <a:off x="379622" y="3835193"/>
            <a:ext cx="4511954" cy="23927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lvl="1" indent="0" defTabSz="914400">
              <a:defRPr sz="1100">
                <a:solidFill>
                  <a:srgbClr val="5A5A5A"/>
                </a:solidFill>
              </a:defRPr>
            </a:pPr>
            <a:r>
              <a:rPr u="sng">
                <a:solidFill>
                  <a:schemeClr val="accent2"/>
                </a:solidFill>
                <a:uFill>
                  <a:solidFill>
                    <a:schemeClr val="accent2"/>
                  </a:solidFill>
                </a:uFill>
                <a:hlinkClick r:id="rId4"/>
              </a:rPr>
              <a:t>https://hyperledger.github.io/composer/problems/diagnostics.html</a:t>
            </a:r>
          </a:p>
        </p:txBody>
      </p:sp>
      <p:sp>
        <p:nvSpPr>
          <p:cNvPr id="3351" name="Text Placeholder 1"/>
          <p:cNvSpPr txBox="1">
            <a:spLocks noGrp="1"/>
          </p:cNvSpPr>
          <p:nvPr>
            <p:ph type="body" sz="quarter" idx="1"/>
          </p:nvPr>
        </p:nvSpPr>
        <p:spPr>
          <a:xfrm>
            <a:off x="125729" y="144463"/>
            <a:ext cx="7768592" cy="1011700"/>
          </a:xfrm>
          <a:prstGeom prst="rect">
            <a:avLst/>
          </a:prstGeom>
        </p:spPr>
        <p:txBody>
          <a:bodyPr/>
          <a:lstStyle>
            <a:lvl1pPr>
              <a:defRPr>
                <a:solidFill>
                  <a:srgbClr val="0164FF"/>
                </a:solidFill>
              </a:defRPr>
            </a:lvl1pPr>
          </a:lstStyle>
          <a:p>
            <a:r>
              <a:t>Debugging</a:t>
            </a:r>
          </a:p>
        </p:txBody>
      </p:sp>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53" name="Title 1"/>
          <p:cNvSpPr txBox="1"/>
          <p:nvPr/>
        </p:nvSpPr>
        <p:spPr>
          <a:xfrm>
            <a:off x="2439067" y="819987"/>
            <a:ext cx="2371956" cy="617363"/>
          </a:xfrm>
          <a:prstGeom prst="rect">
            <a:avLst/>
          </a:prstGeom>
          <a:ln w="12700">
            <a:miter lim="400000"/>
          </a:ln>
          <a:extLst>
            <a:ext uri="{C572A759-6A51-4108-AA02-DFA0A04FC94B}">
              <ma14:wrappingTextBoxFlag xmlns:ma14="http://schemas.microsoft.com/office/mac/drawingml/2011/main" xmlns="" val="1"/>
            </a:ext>
          </a:extLst>
        </p:spPr>
        <p:txBody>
          <a:bodyPr lIns="45719" rIns="45719" anchor="ctr">
            <a:spAutoFit/>
          </a:bodyPr>
          <a:lstStyle>
            <a:lvl1pPr defTabSz="685800">
              <a:defRPr>
                <a:solidFill>
                  <a:srgbClr val="FFFFFF"/>
                </a:solidFill>
              </a:defRPr>
            </a:lvl1pPr>
          </a:lstStyle>
          <a:p>
            <a:r>
              <a:t>What is Hyperledger Composer?</a:t>
            </a:r>
          </a:p>
        </p:txBody>
      </p:sp>
      <p:grpSp>
        <p:nvGrpSpPr>
          <p:cNvPr id="3367" name="Group 31"/>
          <p:cNvGrpSpPr/>
          <p:nvPr/>
        </p:nvGrpSpPr>
        <p:grpSpPr>
          <a:xfrm>
            <a:off x="1358703" y="2041356"/>
            <a:ext cx="911328" cy="911328"/>
            <a:chOff x="0" y="0"/>
            <a:chExt cx="911326" cy="911326"/>
          </a:xfrm>
        </p:grpSpPr>
        <p:sp>
          <p:nvSpPr>
            <p:cNvPr id="3354" name="Oval 12"/>
            <p:cNvSpPr/>
            <p:nvPr/>
          </p:nvSpPr>
          <p:spPr>
            <a:xfrm>
              <a:off x="-1" y="-1"/>
              <a:ext cx="911328" cy="911328"/>
            </a:xfrm>
            <a:prstGeom prst="ellipse">
              <a:avLst/>
            </a:prstGeom>
            <a:solidFill>
              <a:srgbClr val="FFFFFF"/>
            </a:solidFill>
            <a:ln w="12700" cap="flat">
              <a:noFill/>
              <a:miter lim="400000"/>
            </a:ln>
            <a:effectLst/>
          </p:spPr>
          <p:txBody>
            <a:bodyPr wrap="square" lIns="45719" tIns="45719" rIns="45719" bIns="45719" numCol="1" anchor="ctr">
              <a:noAutofit/>
            </a:bodyPr>
            <a:lstStyle/>
            <a:p>
              <a:pPr algn="ctr">
                <a:defRPr sz="1200"/>
              </a:pPr>
              <a:endParaRPr/>
            </a:p>
          </p:txBody>
        </p:sp>
        <p:grpSp>
          <p:nvGrpSpPr>
            <p:cNvPr id="3366" name="Group 13"/>
            <p:cNvGrpSpPr/>
            <p:nvPr/>
          </p:nvGrpSpPr>
          <p:grpSpPr>
            <a:xfrm>
              <a:off x="263573" y="266749"/>
              <a:ext cx="384176" cy="377826"/>
              <a:chOff x="0" y="0"/>
              <a:chExt cx="384175" cy="377824"/>
            </a:xfrm>
          </p:grpSpPr>
          <p:sp>
            <p:nvSpPr>
              <p:cNvPr id="3355" name="Freeform 14"/>
              <p:cNvSpPr/>
              <p:nvPr/>
            </p:nvSpPr>
            <p:spPr>
              <a:xfrm>
                <a:off x="0" y="-1"/>
                <a:ext cx="384175" cy="260351"/>
              </a:xfrm>
              <a:custGeom>
                <a:avLst/>
                <a:gdLst/>
                <a:ahLst/>
                <a:cxnLst>
                  <a:cxn ang="0">
                    <a:pos x="wd2" y="hd2"/>
                  </a:cxn>
                  <a:cxn ang="5400000">
                    <a:pos x="wd2" y="hd2"/>
                  </a:cxn>
                  <a:cxn ang="10800000">
                    <a:pos x="wd2" y="hd2"/>
                  </a:cxn>
                  <a:cxn ang="16200000">
                    <a:pos x="wd2" y="hd2"/>
                  </a:cxn>
                </a:cxnLst>
                <a:rect l="0" t="0" r="r" b="b"/>
                <a:pathLst>
                  <a:path w="21600" h="21600" extrusionOk="0">
                    <a:moveTo>
                      <a:pt x="846" y="20342"/>
                    </a:moveTo>
                    <a:lnTo>
                      <a:pt x="20754" y="20342"/>
                    </a:lnTo>
                    <a:lnTo>
                      <a:pt x="20754" y="1969"/>
                    </a:lnTo>
                    <a:lnTo>
                      <a:pt x="20717" y="1695"/>
                    </a:lnTo>
                    <a:lnTo>
                      <a:pt x="20606" y="1422"/>
                    </a:lnTo>
                    <a:lnTo>
                      <a:pt x="20459" y="1312"/>
                    </a:lnTo>
                    <a:lnTo>
                      <a:pt x="20239" y="1258"/>
                    </a:lnTo>
                    <a:lnTo>
                      <a:pt x="1361" y="1258"/>
                    </a:lnTo>
                    <a:lnTo>
                      <a:pt x="1178" y="1312"/>
                    </a:lnTo>
                    <a:lnTo>
                      <a:pt x="1030" y="1422"/>
                    </a:lnTo>
                    <a:lnTo>
                      <a:pt x="883" y="1695"/>
                    </a:lnTo>
                    <a:lnTo>
                      <a:pt x="846" y="1969"/>
                    </a:lnTo>
                    <a:lnTo>
                      <a:pt x="846" y="20342"/>
                    </a:lnTo>
                    <a:close/>
                    <a:moveTo>
                      <a:pt x="21195" y="21600"/>
                    </a:moveTo>
                    <a:lnTo>
                      <a:pt x="442" y="21600"/>
                    </a:lnTo>
                    <a:lnTo>
                      <a:pt x="294" y="21545"/>
                    </a:lnTo>
                    <a:lnTo>
                      <a:pt x="184" y="21436"/>
                    </a:lnTo>
                    <a:lnTo>
                      <a:pt x="37" y="21272"/>
                    </a:lnTo>
                    <a:lnTo>
                      <a:pt x="0" y="20998"/>
                    </a:lnTo>
                    <a:lnTo>
                      <a:pt x="0" y="1969"/>
                    </a:lnTo>
                    <a:lnTo>
                      <a:pt x="37" y="1586"/>
                    </a:lnTo>
                    <a:lnTo>
                      <a:pt x="258" y="820"/>
                    </a:lnTo>
                    <a:lnTo>
                      <a:pt x="442" y="547"/>
                    </a:lnTo>
                    <a:lnTo>
                      <a:pt x="626" y="328"/>
                    </a:lnTo>
                    <a:lnTo>
                      <a:pt x="846" y="109"/>
                    </a:lnTo>
                    <a:lnTo>
                      <a:pt x="1104" y="0"/>
                    </a:lnTo>
                    <a:lnTo>
                      <a:pt x="20533" y="0"/>
                    </a:lnTo>
                    <a:lnTo>
                      <a:pt x="20790" y="109"/>
                    </a:lnTo>
                    <a:lnTo>
                      <a:pt x="21232" y="547"/>
                    </a:lnTo>
                    <a:lnTo>
                      <a:pt x="21379" y="820"/>
                    </a:lnTo>
                    <a:lnTo>
                      <a:pt x="21490" y="1203"/>
                    </a:lnTo>
                    <a:lnTo>
                      <a:pt x="21563" y="1586"/>
                    </a:lnTo>
                    <a:lnTo>
                      <a:pt x="21600" y="1969"/>
                    </a:lnTo>
                    <a:lnTo>
                      <a:pt x="21600" y="20998"/>
                    </a:lnTo>
                    <a:lnTo>
                      <a:pt x="21563" y="21272"/>
                    </a:lnTo>
                    <a:lnTo>
                      <a:pt x="21490" y="21436"/>
                    </a:lnTo>
                    <a:lnTo>
                      <a:pt x="21342" y="21545"/>
                    </a:lnTo>
                    <a:lnTo>
                      <a:pt x="21195" y="21600"/>
                    </a:lnTo>
                    <a:close/>
                  </a:path>
                </a:pathLst>
              </a:custGeom>
              <a:solidFill>
                <a:srgbClr val="033BC9"/>
              </a:solidFill>
              <a:ln w="12700" cap="flat">
                <a:noFill/>
                <a:miter lim="400000"/>
              </a:ln>
              <a:effectLst/>
            </p:spPr>
            <p:txBody>
              <a:bodyPr wrap="square" lIns="45719" tIns="45719" rIns="45719" bIns="45719" numCol="1" anchor="t">
                <a:noAutofit/>
              </a:bodyPr>
              <a:lstStyle/>
              <a:p>
                <a:endParaRPr/>
              </a:p>
            </p:txBody>
          </p:sp>
          <p:sp>
            <p:nvSpPr>
              <p:cNvPr id="3356" name="Rectangle 15"/>
              <p:cNvSpPr/>
              <p:nvPr/>
            </p:nvSpPr>
            <p:spPr>
              <a:xfrm>
                <a:off x="7937" y="53974"/>
                <a:ext cx="368301" cy="14288"/>
              </a:xfrm>
              <a:prstGeom prst="rect">
                <a:avLst/>
              </a:prstGeom>
              <a:solidFill>
                <a:srgbClr val="033BC9"/>
              </a:solidFill>
              <a:ln w="12700" cap="flat">
                <a:noFill/>
                <a:miter lim="400000"/>
              </a:ln>
              <a:effectLst/>
            </p:spPr>
            <p:txBody>
              <a:bodyPr wrap="square" lIns="45719" tIns="45719" rIns="45719" bIns="45719" numCol="1" anchor="t">
                <a:noAutofit/>
              </a:bodyPr>
              <a:lstStyle/>
              <a:p>
                <a:endParaRPr/>
              </a:p>
            </p:txBody>
          </p:sp>
          <p:sp>
            <p:nvSpPr>
              <p:cNvPr id="3357" name="Freeform 16"/>
              <p:cNvSpPr/>
              <p:nvPr/>
            </p:nvSpPr>
            <p:spPr>
              <a:xfrm>
                <a:off x="341312" y="28574"/>
                <a:ext cx="15876" cy="15876"/>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lnTo>
                      <a:pt x="20736" y="7200"/>
                    </a:lnTo>
                    <a:lnTo>
                      <a:pt x="19008" y="3600"/>
                    </a:lnTo>
                    <a:lnTo>
                      <a:pt x="15552" y="0"/>
                    </a:lnTo>
                    <a:lnTo>
                      <a:pt x="6912" y="0"/>
                    </a:lnTo>
                    <a:lnTo>
                      <a:pt x="3456" y="3600"/>
                    </a:lnTo>
                    <a:lnTo>
                      <a:pt x="864" y="7200"/>
                    </a:lnTo>
                    <a:lnTo>
                      <a:pt x="0" y="10800"/>
                    </a:lnTo>
                    <a:lnTo>
                      <a:pt x="864" y="15300"/>
                    </a:lnTo>
                    <a:lnTo>
                      <a:pt x="3456" y="18900"/>
                    </a:lnTo>
                    <a:lnTo>
                      <a:pt x="6912" y="20700"/>
                    </a:lnTo>
                    <a:lnTo>
                      <a:pt x="11232" y="21600"/>
                    </a:lnTo>
                    <a:lnTo>
                      <a:pt x="15552" y="20700"/>
                    </a:lnTo>
                    <a:lnTo>
                      <a:pt x="19008" y="18900"/>
                    </a:lnTo>
                    <a:lnTo>
                      <a:pt x="20736" y="15300"/>
                    </a:lnTo>
                    <a:lnTo>
                      <a:pt x="21600" y="10800"/>
                    </a:lnTo>
                    <a:close/>
                  </a:path>
                </a:pathLst>
              </a:custGeom>
              <a:solidFill>
                <a:srgbClr val="033BC9"/>
              </a:solidFill>
              <a:ln w="12700" cap="flat">
                <a:noFill/>
                <a:miter lim="400000"/>
              </a:ln>
              <a:effectLst/>
            </p:spPr>
            <p:txBody>
              <a:bodyPr wrap="square" lIns="45719" tIns="45719" rIns="45719" bIns="45719" numCol="1" anchor="t">
                <a:noAutofit/>
              </a:bodyPr>
              <a:lstStyle/>
              <a:p>
                <a:endParaRPr/>
              </a:p>
            </p:txBody>
          </p:sp>
          <p:sp>
            <p:nvSpPr>
              <p:cNvPr id="3358" name="Freeform 17"/>
              <p:cNvSpPr/>
              <p:nvPr/>
            </p:nvSpPr>
            <p:spPr>
              <a:xfrm>
                <a:off x="304799" y="28574"/>
                <a:ext cx="15876" cy="15876"/>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lnTo>
                      <a:pt x="20700" y="7200"/>
                    </a:lnTo>
                    <a:lnTo>
                      <a:pt x="18900" y="3600"/>
                    </a:lnTo>
                    <a:lnTo>
                      <a:pt x="14400" y="0"/>
                    </a:lnTo>
                    <a:lnTo>
                      <a:pt x="6300" y="0"/>
                    </a:lnTo>
                    <a:lnTo>
                      <a:pt x="2700" y="3600"/>
                    </a:lnTo>
                    <a:lnTo>
                      <a:pt x="900" y="7200"/>
                    </a:lnTo>
                    <a:lnTo>
                      <a:pt x="0" y="10800"/>
                    </a:lnTo>
                    <a:lnTo>
                      <a:pt x="900" y="15300"/>
                    </a:lnTo>
                    <a:lnTo>
                      <a:pt x="2700" y="18900"/>
                    </a:lnTo>
                    <a:lnTo>
                      <a:pt x="6300" y="20700"/>
                    </a:lnTo>
                    <a:lnTo>
                      <a:pt x="10800" y="21600"/>
                    </a:lnTo>
                    <a:lnTo>
                      <a:pt x="14400" y="20700"/>
                    </a:lnTo>
                    <a:lnTo>
                      <a:pt x="18900" y="18900"/>
                    </a:lnTo>
                    <a:lnTo>
                      <a:pt x="20700" y="15300"/>
                    </a:lnTo>
                    <a:lnTo>
                      <a:pt x="21600" y="10800"/>
                    </a:lnTo>
                    <a:close/>
                  </a:path>
                </a:pathLst>
              </a:custGeom>
              <a:solidFill>
                <a:srgbClr val="033BC9"/>
              </a:solidFill>
              <a:ln w="12700" cap="flat">
                <a:noFill/>
                <a:miter lim="400000"/>
              </a:ln>
              <a:effectLst/>
            </p:spPr>
            <p:txBody>
              <a:bodyPr wrap="square" lIns="45719" tIns="45719" rIns="45719" bIns="45719" numCol="1" anchor="t">
                <a:noAutofit/>
              </a:bodyPr>
              <a:lstStyle/>
              <a:p>
                <a:endParaRPr/>
              </a:p>
            </p:txBody>
          </p:sp>
          <p:sp>
            <p:nvSpPr>
              <p:cNvPr id="3359" name="Freeform 18"/>
              <p:cNvSpPr/>
              <p:nvPr/>
            </p:nvSpPr>
            <p:spPr>
              <a:xfrm>
                <a:off x="269875" y="28574"/>
                <a:ext cx="17463" cy="15876"/>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lnTo>
                      <a:pt x="20736" y="7200"/>
                    </a:lnTo>
                    <a:lnTo>
                      <a:pt x="18144" y="3600"/>
                    </a:lnTo>
                    <a:lnTo>
                      <a:pt x="14688" y="0"/>
                    </a:lnTo>
                    <a:lnTo>
                      <a:pt x="6048" y="0"/>
                    </a:lnTo>
                    <a:lnTo>
                      <a:pt x="2592" y="3600"/>
                    </a:lnTo>
                    <a:lnTo>
                      <a:pt x="864" y="7200"/>
                    </a:lnTo>
                    <a:lnTo>
                      <a:pt x="0" y="10800"/>
                    </a:lnTo>
                    <a:lnTo>
                      <a:pt x="864" y="15300"/>
                    </a:lnTo>
                    <a:lnTo>
                      <a:pt x="2592" y="18900"/>
                    </a:lnTo>
                    <a:lnTo>
                      <a:pt x="6048" y="20700"/>
                    </a:lnTo>
                    <a:lnTo>
                      <a:pt x="11232" y="21600"/>
                    </a:lnTo>
                    <a:lnTo>
                      <a:pt x="14688" y="20700"/>
                    </a:lnTo>
                    <a:lnTo>
                      <a:pt x="18144" y="18900"/>
                    </a:lnTo>
                    <a:lnTo>
                      <a:pt x="20736" y="15300"/>
                    </a:lnTo>
                    <a:lnTo>
                      <a:pt x="21600" y="10800"/>
                    </a:lnTo>
                    <a:close/>
                  </a:path>
                </a:pathLst>
              </a:custGeom>
              <a:solidFill>
                <a:srgbClr val="033BC9"/>
              </a:solidFill>
              <a:ln w="12700" cap="flat">
                <a:noFill/>
                <a:miter lim="400000"/>
              </a:ln>
              <a:effectLst/>
            </p:spPr>
            <p:txBody>
              <a:bodyPr wrap="square" lIns="45719" tIns="45719" rIns="45719" bIns="45719" numCol="1" anchor="t">
                <a:noAutofit/>
              </a:bodyPr>
              <a:lstStyle/>
              <a:p>
                <a:endParaRPr/>
              </a:p>
            </p:txBody>
          </p:sp>
          <p:sp>
            <p:nvSpPr>
              <p:cNvPr id="3360" name="Freeform 19"/>
              <p:cNvSpPr/>
              <p:nvPr/>
            </p:nvSpPr>
            <p:spPr>
              <a:xfrm>
                <a:off x="41274" y="130174"/>
                <a:ext cx="85727" cy="14289"/>
              </a:xfrm>
              <a:custGeom>
                <a:avLst/>
                <a:gdLst/>
                <a:ahLst/>
                <a:cxnLst>
                  <a:cxn ang="0">
                    <a:pos x="wd2" y="hd2"/>
                  </a:cxn>
                  <a:cxn ang="5400000">
                    <a:pos x="wd2" y="hd2"/>
                  </a:cxn>
                  <a:cxn ang="10800000">
                    <a:pos x="wd2" y="hd2"/>
                  </a:cxn>
                  <a:cxn ang="16200000">
                    <a:pos x="wd2" y="hd2"/>
                  </a:cxn>
                </a:cxnLst>
                <a:rect l="0" t="0" r="r" b="b"/>
                <a:pathLst>
                  <a:path w="21600" h="21600" extrusionOk="0">
                    <a:moveTo>
                      <a:pt x="19786" y="21600"/>
                    </a:moveTo>
                    <a:lnTo>
                      <a:pt x="1979" y="21600"/>
                    </a:lnTo>
                    <a:lnTo>
                      <a:pt x="1154" y="19800"/>
                    </a:lnTo>
                    <a:lnTo>
                      <a:pt x="495" y="17100"/>
                    </a:lnTo>
                    <a:lnTo>
                      <a:pt x="165" y="14400"/>
                    </a:lnTo>
                    <a:lnTo>
                      <a:pt x="0" y="10800"/>
                    </a:lnTo>
                    <a:lnTo>
                      <a:pt x="165" y="6300"/>
                    </a:lnTo>
                    <a:lnTo>
                      <a:pt x="495" y="3600"/>
                    </a:lnTo>
                    <a:lnTo>
                      <a:pt x="1154" y="0"/>
                    </a:lnTo>
                    <a:lnTo>
                      <a:pt x="20446" y="0"/>
                    </a:lnTo>
                    <a:lnTo>
                      <a:pt x="21105" y="3600"/>
                    </a:lnTo>
                    <a:lnTo>
                      <a:pt x="21435" y="6300"/>
                    </a:lnTo>
                    <a:lnTo>
                      <a:pt x="21600" y="10800"/>
                    </a:lnTo>
                    <a:lnTo>
                      <a:pt x="21435" y="14400"/>
                    </a:lnTo>
                    <a:lnTo>
                      <a:pt x="21105" y="17100"/>
                    </a:lnTo>
                    <a:lnTo>
                      <a:pt x="20446" y="19800"/>
                    </a:lnTo>
                    <a:lnTo>
                      <a:pt x="19786" y="21600"/>
                    </a:lnTo>
                    <a:close/>
                  </a:path>
                </a:pathLst>
              </a:custGeom>
              <a:solidFill>
                <a:srgbClr val="033BC9"/>
              </a:solidFill>
              <a:ln w="12700" cap="flat">
                <a:noFill/>
                <a:miter lim="400000"/>
              </a:ln>
              <a:effectLst/>
            </p:spPr>
            <p:txBody>
              <a:bodyPr wrap="square" lIns="45719" tIns="45719" rIns="45719" bIns="45719" numCol="1" anchor="t">
                <a:noAutofit/>
              </a:bodyPr>
              <a:lstStyle/>
              <a:p>
                <a:endParaRPr/>
              </a:p>
            </p:txBody>
          </p:sp>
          <p:sp>
            <p:nvSpPr>
              <p:cNvPr id="3361" name="Freeform 20"/>
              <p:cNvSpPr/>
              <p:nvPr/>
            </p:nvSpPr>
            <p:spPr>
              <a:xfrm>
                <a:off x="41274" y="92074"/>
                <a:ext cx="85727" cy="14289"/>
              </a:xfrm>
              <a:custGeom>
                <a:avLst/>
                <a:gdLst/>
                <a:ahLst/>
                <a:cxnLst>
                  <a:cxn ang="0">
                    <a:pos x="wd2" y="hd2"/>
                  </a:cxn>
                  <a:cxn ang="5400000">
                    <a:pos x="wd2" y="hd2"/>
                  </a:cxn>
                  <a:cxn ang="10800000">
                    <a:pos x="wd2" y="hd2"/>
                  </a:cxn>
                  <a:cxn ang="16200000">
                    <a:pos x="wd2" y="hd2"/>
                  </a:cxn>
                </a:cxnLst>
                <a:rect l="0" t="0" r="r" b="b"/>
                <a:pathLst>
                  <a:path w="21600" h="21600" extrusionOk="0">
                    <a:moveTo>
                      <a:pt x="19786" y="21600"/>
                    </a:moveTo>
                    <a:lnTo>
                      <a:pt x="1979" y="21600"/>
                    </a:lnTo>
                    <a:lnTo>
                      <a:pt x="1154" y="20661"/>
                    </a:lnTo>
                    <a:lnTo>
                      <a:pt x="495" y="18783"/>
                    </a:lnTo>
                    <a:lnTo>
                      <a:pt x="165" y="15965"/>
                    </a:lnTo>
                    <a:lnTo>
                      <a:pt x="0" y="10330"/>
                    </a:lnTo>
                    <a:lnTo>
                      <a:pt x="165" y="6574"/>
                    </a:lnTo>
                    <a:lnTo>
                      <a:pt x="495" y="3757"/>
                    </a:lnTo>
                    <a:lnTo>
                      <a:pt x="1154" y="939"/>
                    </a:lnTo>
                    <a:lnTo>
                      <a:pt x="1979" y="0"/>
                    </a:lnTo>
                    <a:lnTo>
                      <a:pt x="19786" y="0"/>
                    </a:lnTo>
                    <a:lnTo>
                      <a:pt x="20446" y="939"/>
                    </a:lnTo>
                    <a:lnTo>
                      <a:pt x="21105" y="3757"/>
                    </a:lnTo>
                    <a:lnTo>
                      <a:pt x="21435" y="6574"/>
                    </a:lnTo>
                    <a:lnTo>
                      <a:pt x="21600" y="10330"/>
                    </a:lnTo>
                    <a:lnTo>
                      <a:pt x="21435" y="15965"/>
                    </a:lnTo>
                    <a:lnTo>
                      <a:pt x="21105" y="18783"/>
                    </a:lnTo>
                    <a:lnTo>
                      <a:pt x="20446" y="20661"/>
                    </a:lnTo>
                    <a:lnTo>
                      <a:pt x="19786" y="21600"/>
                    </a:lnTo>
                    <a:close/>
                  </a:path>
                </a:pathLst>
              </a:custGeom>
              <a:solidFill>
                <a:srgbClr val="033BC9"/>
              </a:solidFill>
              <a:ln w="12700" cap="flat">
                <a:noFill/>
                <a:miter lim="400000"/>
              </a:ln>
              <a:effectLst/>
            </p:spPr>
            <p:txBody>
              <a:bodyPr wrap="square" lIns="45719" tIns="45719" rIns="45719" bIns="45719" numCol="1" anchor="t">
                <a:noAutofit/>
              </a:bodyPr>
              <a:lstStyle/>
              <a:p>
                <a:endParaRPr/>
              </a:p>
            </p:txBody>
          </p:sp>
          <p:sp>
            <p:nvSpPr>
              <p:cNvPr id="3362" name="Freeform 21"/>
              <p:cNvSpPr/>
              <p:nvPr/>
            </p:nvSpPr>
            <p:spPr>
              <a:xfrm>
                <a:off x="41274" y="168274"/>
                <a:ext cx="85727" cy="15876"/>
              </a:xfrm>
              <a:custGeom>
                <a:avLst/>
                <a:gdLst/>
                <a:ahLst/>
                <a:cxnLst>
                  <a:cxn ang="0">
                    <a:pos x="wd2" y="hd2"/>
                  </a:cxn>
                  <a:cxn ang="5400000">
                    <a:pos x="wd2" y="hd2"/>
                  </a:cxn>
                  <a:cxn ang="10800000">
                    <a:pos x="wd2" y="hd2"/>
                  </a:cxn>
                  <a:cxn ang="16200000">
                    <a:pos x="wd2" y="hd2"/>
                  </a:cxn>
                </a:cxnLst>
                <a:rect l="0" t="0" r="r" b="b"/>
                <a:pathLst>
                  <a:path w="21600" h="21600" extrusionOk="0">
                    <a:moveTo>
                      <a:pt x="19786" y="21600"/>
                    </a:moveTo>
                    <a:lnTo>
                      <a:pt x="1979" y="21600"/>
                    </a:lnTo>
                    <a:lnTo>
                      <a:pt x="1154" y="20661"/>
                    </a:lnTo>
                    <a:lnTo>
                      <a:pt x="495" y="18783"/>
                    </a:lnTo>
                    <a:lnTo>
                      <a:pt x="165" y="15026"/>
                    </a:lnTo>
                    <a:lnTo>
                      <a:pt x="0" y="11270"/>
                    </a:lnTo>
                    <a:lnTo>
                      <a:pt x="165" y="6574"/>
                    </a:lnTo>
                    <a:lnTo>
                      <a:pt x="495" y="2817"/>
                    </a:lnTo>
                    <a:lnTo>
                      <a:pt x="1154" y="939"/>
                    </a:lnTo>
                    <a:lnTo>
                      <a:pt x="1979" y="0"/>
                    </a:lnTo>
                    <a:lnTo>
                      <a:pt x="19786" y="0"/>
                    </a:lnTo>
                    <a:lnTo>
                      <a:pt x="20446" y="939"/>
                    </a:lnTo>
                    <a:lnTo>
                      <a:pt x="21105" y="2817"/>
                    </a:lnTo>
                    <a:lnTo>
                      <a:pt x="21435" y="6574"/>
                    </a:lnTo>
                    <a:lnTo>
                      <a:pt x="21600" y="11270"/>
                    </a:lnTo>
                    <a:lnTo>
                      <a:pt x="21435" y="15026"/>
                    </a:lnTo>
                    <a:lnTo>
                      <a:pt x="21105" y="18783"/>
                    </a:lnTo>
                    <a:lnTo>
                      <a:pt x="20446" y="20661"/>
                    </a:lnTo>
                    <a:lnTo>
                      <a:pt x="19786" y="21600"/>
                    </a:lnTo>
                    <a:close/>
                  </a:path>
                </a:pathLst>
              </a:custGeom>
              <a:solidFill>
                <a:srgbClr val="033BC9"/>
              </a:solidFill>
              <a:ln w="12700" cap="flat">
                <a:noFill/>
                <a:miter lim="400000"/>
              </a:ln>
              <a:effectLst/>
            </p:spPr>
            <p:txBody>
              <a:bodyPr wrap="square" lIns="45719" tIns="45719" rIns="45719" bIns="45719" numCol="1" anchor="t">
                <a:noAutofit/>
              </a:bodyPr>
              <a:lstStyle/>
              <a:p>
                <a:endParaRPr/>
              </a:p>
            </p:txBody>
          </p:sp>
          <p:sp>
            <p:nvSpPr>
              <p:cNvPr id="3363" name="Freeform 22"/>
              <p:cNvSpPr/>
              <p:nvPr/>
            </p:nvSpPr>
            <p:spPr>
              <a:xfrm>
                <a:off x="0" y="285749"/>
                <a:ext cx="384175" cy="14289"/>
              </a:xfrm>
              <a:custGeom>
                <a:avLst/>
                <a:gdLst/>
                <a:ahLst/>
                <a:cxnLst>
                  <a:cxn ang="0">
                    <a:pos x="wd2" y="hd2"/>
                  </a:cxn>
                  <a:cxn ang="5400000">
                    <a:pos x="wd2" y="hd2"/>
                  </a:cxn>
                  <a:cxn ang="10800000">
                    <a:pos x="wd2" y="hd2"/>
                  </a:cxn>
                  <a:cxn ang="16200000">
                    <a:pos x="wd2" y="hd2"/>
                  </a:cxn>
                </a:cxnLst>
                <a:rect l="0" t="0" r="r" b="b"/>
                <a:pathLst>
                  <a:path w="21600" h="21600" extrusionOk="0">
                    <a:moveTo>
                      <a:pt x="21195" y="21600"/>
                    </a:moveTo>
                    <a:lnTo>
                      <a:pt x="442" y="21600"/>
                    </a:lnTo>
                    <a:lnTo>
                      <a:pt x="294" y="20661"/>
                    </a:lnTo>
                    <a:lnTo>
                      <a:pt x="184" y="17843"/>
                    </a:lnTo>
                    <a:lnTo>
                      <a:pt x="37" y="15026"/>
                    </a:lnTo>
                    <a:lnTo>
                      <a:pt x="0" y="11270"/>
                    </a:lnTo>
                    <a:lnTo>
                      <a:pt x="37" y="5635"/>
                    </a:lnTo>
                    <a:lnTo>
                      <a:pt x="184" y="2817"/>
                    </a:lnTo>
                    <a:lnTo>
                      <a:pt x="294" y="0"/>
                    </a:lnTo>
                    <a:lnTo>
                      <a:pt x="21342" y="0"/>
                    </a:lnTo>
                    <a:lnTo>
                      <a:pt x="21490" y="2817"/>
                    </a:lnTo>
                    <a:lnTo>
                      <a:pt x="21563" y="5635"/>
                    </a:lnTo>
                    <a:lnTo>
                      <a:pt x="21600" y="11270"/>
                    </a:lnTo>
                    <a:lnTo>
                      <a:pt x="21563" y="15026"/>
                    </a:lnTo>
                    <a:lnTo>
                      <a:pt x="21490" y="17843"/>
                    </a:lnTo>
                    <a:lnTo>
                      <a:pt x="21342" y="20661"/>
                    </a:lnTo>
                    <a:lnTo>
                      <a:pt x="21195" y="21600"/>
                    </a:lnTo>
                    <a:close/>
                  </a:path>
                </a:pathLst>
              </a:custGeom>
              <a:solidFill>
                <a:srgbClr val="033BC9"/>
              </a:solidFill>
              <a:ln w="12700" cap="flat">
                <a:noFill/>
                <a:miter lim="400000"/>
              </a:ln>
              <a:effectLst/>
            </p:spPr>
            <p:txBody>
              <a:bodyPr wrap="square" lIns="45719" tIns="45719" rIns="45719" bIns="45719" numCol="1" anchor="t">
                <a:noAutofit/>
              </a:bodyPr>
              <a:lstStyle/>
              <a:p>
                <a:endParaRPr/>
              </a:p>
            </p:txBody>
          </p:sp>
          <p:sp>
            <p:nvSpPr>
              <p:cNvPr id="3364" name="Freeform 23"/>
              <p:cNvSpPr/>
              <p:nvPr/>
            </p:nvSpPr>
            <p:spPr>
              <a:xfrm>
                <a:off x="0" y="361949"/>
                <a:ext cx="384175" cy="15876"/>
              </a:xfrm>
              <a:custGeom>
                <a:avLst/>
                <a:gdLst/>
                <a:ahLst/>
                <a:cxnLst>
                  <a:cxn ang="0">
                    <a:pos x="wd2" y="hd2"/>
                  </a:cxn>
                  <a:cxn ang="5400000">
                    <a:pos x="wd2" y="hd2"/>
                  </a:cxn>
                  <a:cxn ang="10800000">
                    <a:pos x="wd2" y="hd2"/>
                  </a:cxn>
                  <a:cxn ang="16200000">
                    <a:pos x="wd2" y="hd2"/>
                  </a:cxn>
                </a:cxnLst>
                <a:rect l="0" t="0" r="r" b="b"/>
                <a:pathLst>
                  <a:path w="21600" h="21600" extrusionOk="0">
                    <a:moveTo>
                      <a:pt x="21195" y="21600"/>
                    </a:moveTo>
                    <a:lnTo>
                      <a:pt x="442" y="21600"/>
                    </a:lnTo>
                    <a:lnTo>
                      <a:pt x="294" y="19800"/>
                    </a:lnTo>
                    <a:lnTo>
                      <a:pt x="184" y="18000"/>
                    </a:lnTo>
                    <a:lnTo>
                      <a:pt x="37" y="14400"/>
                    </a:lnTo>
                    <a:lnTo>
                      <a:pt x="0" y="10800"/>
                    </a:lnTo>
                    <a:lnTo>
                      <a:pt x="37" y="7200"/>
                    </a:lnTo>
                    <a:lnTo>
                      <a:pt x="184" y="3600"/>
                    </a:lnTo>
                    <a:lnTo>
                      <a:pt x="294" y="1800"/>
                    </a:lnTo>
                    <a:lnTo>
                      <a:pt x="442" y="0"/>
                    </a:lnTo>
                    <a:lnTo>
                      <a:pt x="21195" y="0"/>
                    </a:lnTo>
                    <a:lnTo>
                      <a:pt x="21490" y="3600"/>
                    </a:lnTo>
                    <a:lnTo>
                      <a:pt x="21563" y="7200"/>
                    </a:lnTo>
                    <a:lnTo>
                      <a:pt x="21600" y="10800"/>
                    </a:lnTo>
                    <a:lnTo>
                      <a:pt x="21563" y="14400"/>
                    </a:lnTo>
                    <a:lnTo>
                      <a:pt x="21490" y="18000"/>
                    </a:lnTo>
                    <a:lnTo>
                      <a:pt x="21195" y="21600"/>
                    </a:lnTo>
                    <a:close/>
                  </a:path>
                </a:pathLst>
              </a:custGeom>
              <a:solidFill>
                <a:srgbClr val="033BC9"/>
              </a:solidFill>
              <a:ln w="12700" cap="flat">
                <a:noFill/>
                <a:miter lim="400000"/>
              </a:ln>
              <a:effectLst/>
            </p:spPr>
            <p:txBody>
              <a:bodyPr wrap="square" lIns="45719" tIns="45719" rIns="45719" bIns="45719" numCol="1" anchor="t">
                <a:noAutofit/>
              </a:bodyPr>
              <a:lstStyle/>
              <a:p>
                <a:endParaRPr/>
              </a:p>
            </p:txBody>
          </p:sp>
          <p:sp>
            <p:nvSpPr>
              <p:cNvPr id="3365" name="Freeform 24"/>
              <p:cNvSpPr/>
              <p:nvPr/>
            </p:nvSpPr>
            <p:spPr>
              <a:xfrm>
                <a:off x="0" y="323849"/>
                <a:ext cx="384175" cy="14289"/>
              </a:xfrm>
              <a:custGeom>
                <a:avLst/>
                <a:gdLst/>
                <a:ahLst/>
                <a:cxnLst>
                  <a:cxn ang="0">
                    <a:pos x="wd2" y="hd2"/>
                  </a:cxn>
                  <a:cxn ang="5400000">
                    <a:pos x="wd2" y="hd2"/>
                  </a:cxn>
                  <a:cxn ang="10800000">
                    <a:pos x="wd2" y="hd2"/>
                  </a:cxn>
                  <a:cxn ang="16200000">
                    <a:pos x="wd2" y="hd2"/>
                  </a:cxn>
                </a:cxnLst>
                <a:rect l="0" t="0" r="r" b="b"/>
                <a:pathLst>
                  <a:path w="21600" h="21600" extrusionOk="0">
                    <a:moveTo>
                      <a:pt x="21195" y="21600"/>
                    </a:moveTo>
                    <a:lnTo>
                      <a:pt x="442" y="21600"/>
                    </a:lnTo>
                    <a:lnTo>
                      <a:pt x="294" y="20661"/>
                    </a:lnTo>
                    <a:lnTo>
                      <a:pt x="184" y="18783"/>
                    </a:lnTo>
                    <a:lnTo>
                      <a:pt x="37" y="15026"/>
                    </a:lnTo>
                    <a:lnTo>
                      <a:pt x="0" y="10330"/>
                    </a:lnTo>
                    <a:lnTo>
                      <a:pt x="37" y="6574"/>
                    </a:lnTo>
                    <a:lnTo>
                      <a:pt x="184" y="2817"/>
                    </a:lnTo>
                    <a:lnTo>
                      <a:pt x="294" y="939"/>
                    </a:lnTo>
                    <a:lnTo>
                      <a:pt x="442" y="0"/>
                    </a:lnTo>
                    <a:lnTo>
                      <a:pt x="21195" y="0"/>
                    </a:lnTo>
                    <a:lnTo>
                      <a:pt x="21342" y="939"/>
                    </a:lnTo>
                    <a:lnTo>
                      <a:pt x="21490" y="2817"/>
                    </a:lnTo>
                    <a:lnTo>
                      <a:pt x="21563" y="6574"/>
                    </a:lnTo>
                    <a:lnTo>
                      <a:pt x="21600" y="10330"/>
                    </a:lnTo>
                    <a:lnTo>
                      <a:pt x="21563" y="15026"/>
                    </a:lnTo>
                    <a:lnTo>
                      <a:pt x="21490" y="18783"/>
                    </a:lnTo>
                    <a:lnTo>
                      <a:pt x="21342" y="20661"/>
                    </a:lnTo>
                    <a:lnTo>
                      <a:pt x="21195" y="21600"/>
                    </a:lnTo>
                    <a:close/>
                  </a:path>
                </a:pathLst>
              </a:custGeom>
              <a:solidFill>
                <a:srgbClr val="033BC9"/>
              </a:solidFill>
              <a:ln w="12700" cap="flat">
                <a:noFill/>
                <a:miter lim="400000"/>
              </a:ln>
              <a:effectLst/>
            </p:spPr>
            <p:txBody>
              <a:bodyPr wrap="square" lIns="45719" tIns="45719" rIns="45719" bIns="45719" numCol="1" anchor="t">
                <a:noAutofit/>
              </a:bodyPr>
              <a:lstStyle/>
              <a:p>
                <a:endParaRPr/>
              </a:p>
            </p:txBody>
          </p:sp>
        </p:grpSp>
      </p:grpSp>
      <p:grpSp>
        <p:nvGrpSpPr>
          <p:cNvPr id="3372" name="Group 47"/>
          <p:cNvGrpSpPr/>
          <p:nvPr/>
        </p:nvGrpSpPr>
        <p:grpSpPr>
          <a:xfrm>
            <a:off x="1356402" y="677395"/>
            <a:ext cx="911327" cy="911328"/>
            <a:chOff x="0" y="0"/>
            <a:chExt cx="911326" cy="911326"/>
          </a:xfrm>
        </p:grpSpPr>
        <p:sp>
          <p:nvSpPr>
            <p:cNvPr id="3368" name="Oval 48"/>
            <p:cNvSpPr/>
            <p:nvPr/>
          </p:nvSpPr>
          <p:spPr>
            <a:xfrm>
              <a:off x="-1" y="-1"/>
              <a:ext cx="911328" cy="911328"/>
            </a:xfrm>
            <a:prstGeom prst="ellipse">
              <a:avLst/>
            </a:prstGeom>
            <a:solidFill>
              <a:srgbClr val="FFFFFF"/>
            </a:solidFill>
            <a:ln w="12700" cap="flat">
              <a:noFill/>
              <a:miter lim="400000"/>
            </a:ln>
            <a:effectLst/>
          </p:spPr>
          <p:txBody>
            <a:bodyPr wrap="square" lIns="45719" tIns="45719" rIns="45719" bIns="45719" numCol="1" anchor="ctr">
              <a:noAutofit/>
            </a:bodyPr>
            <a:lstStyle/>
            <a:p>
              <a:pPr algn="ctr">
                <a:defRPr sz="1200"/>
              </a:pPr>
              <a:endParaRPr/>
            </a:p>
          </p:txBody>
        </p:sp>
        <p:grpSp>
          <p:nvGrpSpPr>
            <p:cNvPr id="3371" name="Group 25"/>
            <p:cNvGrpSpPr/>
            <p:nvPr/>
          </p:nvGrpSpPr>
          <p:grpSpPr>
            <a:xfrm>
              <a:off x="307171" y="184667"/>
              <a:ext cx="296980" cy="541990"/>
              <a:chOff x="0" y="0"/>
              <a:chExt cx="296979" cy="541988"/>
            </a:xfrm>
          </p:grpSpPr>
          <p:sp>
            <p:nvSpPr>
              <p:cNvPr id="3369" name="Freeform 28"/>
              <p:cNvSpPr/>
              <p:nvPr/>
            </p:nvSpPr>
            <p:spPr>
              <a:xfrm>
                <a:off x="112511" y="468676"/>
                <a:ext cx="73265" cy="73313"/>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lnTo>
                      <a:pt x="21600" y="9643"/>
                    </a:lnTo>
                    <a:lnTo>
                      <a:pt x="21211" y="7714"/>
                    </a:lnTo>
                    <a:lnTo>
                      <a:pt x="20822" y="6557"/>
                    </a:lnTo>
                    <a:lnTo>
                      <a:pt x="19849" y="4821"/>
                    </a:lnTo>
                    <a:lnTo>
                      <a:pt x="18292" y="3279"/>
                    </a:lnTo>
                    <a:lnTo>
                      <a:pt x="16930" y="1736"/>
                    </a:lnTo>
                    <a:lnTo>
                      <a:pt x="13038" y="193"/>
                    </a:lnTo>
                    <a:lnTo>
                      <a:pt x="11870" y="193"/>
                    </a:lnTo>
                    <a:lnTo>
                      <a:pt x="10703" y="0"/>
                    </a:lnTo>
                    <a:lnTo>
                      <a:pt x="9535" y="193"/>
                    </a:lnTo>
                    <a:lnTo>
                      <a:pt x="8562" y="193"/>
                    </a:lnTo>
                    <a:lnTo>
                      <a:pt x="7589" y="579"/>
                    </a:lnTo>
                    <a:lnTo>
                      <a:pt x="6422" y="964"/>
                    </a:lnTo>
                    <a:lnTo>
                      <a:pt x="4670" y="1736"/>
                    </a:lnTo>
                    <a:lnTo>
                      <a:pt x="3114" y="3279"/>
                    </a:lnTo>
                    <a:lnTo>
                      <a:pt x="1751" y="4821"/>
                    </a:lnTo>
                    <a:lnTo>
                      <a:pt x="778" y="6557"/>
                    </a:lnTo>
                    <a:lnTo>
                      <a:pt x="389" y="7714"/>
                    </a:lnTo>
                    <a:lnTo>
                      <a:pt x="0" y="9643"/>
                    </a:lnTo>
                    <a:lnTo>
                      <a:pt x="0" y="11957"/>
                    </a:lnTo>
                    <a:lnTo>
                      <a:pt x="389" y="13886"/>
                    </a:lnTo>
                    <a:lnTo>
                      <a:pt x="778" y="14850"/>
                    </a:lnTo>
                    <a:lnTo>
                      <a:pt x="1751" y="16779"/>
                    </a:lnTo>
                    <a:lnTo>
                      <a:pt x="3114" y="18321"/>
                    </a:lnTo>
                    <a:lnTo>
                      <a:pt x="4670" y="19671"/>
                    </a:lnTo>
                    <a:lnTo>
                      <a:pt x="6422" y="20829"/>
                    </a:lnTo>
                    <a:lnTo>
                      <a:pt x="7589" y="21021"/>
                    </a:lnTo>
                    <a:lnTo>
                      <a:pt x="8562" y="21407"/>
                    </a:lnTo>
                    <a:lnTo>
                      <a:pt x="9535" y="21600"/>
                    </a:lnTo>
                    <a:lnTo>
                      <a:pt x="11870" y="21600"/>
                    </a:lnTo>
                    <a:lnTo>
                      <a:pt x="13038" y="21407"/>
                    </a:lnTo>
                    <a:lnTo>
                      <a:pt x="14011" y="21021"/>
                    </a:lnTo>
                    <a:lnTo>
                      <a:pt x="14984" y="20829"/>
                    </a:lnTo>
                    <a:lnTo>
                      <a:pt x="16930" y="19671"/>
                    </a:lnTo>
                    <a:lnTo>
                      <a:pt x="19849" y="16779"/>
                    </a:lnTo>
                    <a:lnTo>
                      <a:pt x="20822" y="14850"/>
                    </a:lnTo>
                    <a:lnTo>
                      <a:pt x="21211" y="13886"/>
                    </a:lnTo>
                    <a:lnTo>
                      <a:pt x="21600" y="11957"/>
                    </a:lnTo>
                    <a:lnTo>
                      <a:pt x="21600" y="10800"/>
                    </a:lnTo>
                    <a:close/>
                  </a:path>
                </a:pathLst>
              </a:custGeom>
              <a:solidFill>
                <a:srgbClr val="033BC9"/>
              </a:solidFill>
              <a:ln w="12700" cap="flat">
                <a:noFill/>
                <a:miter lim="400000"/>
              </a:ln>
              <a:effectLst/>
            </p:spPr>
            <p:txBody>
              <a:bodyPr wrap="square" lIns="45719" tIns="45719" rIns="45719" bIns="45719" numCol="1" anchor="t">
                <a:noAutofit/>
              </a:bodyPr>
              <a:lstStyle/>
              <a:p>
                <a:endParaRPr/>
              </a:p>
            </p:txBody>
          </p:sp>
          <p:sp>
            <p:nvSpPr>
              <p:cNvPr id="3370" name="Freeform 29"/>
              <p:cNvSpPr/>
              <p:nvPr/>
            </p:nvSpPr>
            <p:spPr>
              <a:xfrm>
                <a:off x="-1" y="-1"/>
                <a:ext cx="296981" cy="390129"/>
              </a:xfrm>
              <a:custGeom>
                <a:avLst/>
                <a:gdLst/>
                <a:ahLst/>
                <a:cxnLst>
                  <a:cxn ang="0">
                    <a:pos x="wd2" y="hd2"/>
                  </a:cxn>
                  <a:cxn ang="5400000">
                    <a:pos x="wd2" y="hd2"/>
                  </a:cxn>
                  <a:cxn ang="10800000">
                    <a:pos x="wd2" y="hd2"/>
                  </a:cxn>
                  <a:cxn ang="16200000">
                    <a:pos x="wd2" y="hd2"/>
                  </a:cxn>
                </a:cxnLst>
                <a:rect l="0" t="0" r="r" b="b"/>
                <a:pathLst>
                  <a:path w="21600" h="21600" extrusionOk="0">
                    <a:moveTo>
                      <a:pt x="10776" y="21600"/>
                    </a:moveTo>
                    <a:lnTo>
                      <a:pt x="10586" y="21600"/>
                    </a:lnTo>
                    <a:lnTo>
                      <a:pt x="10396" y="21528"/>
                    </a:lnTo>
                    <a:lnTo>
                      <a:pt x="10254" y="21491"/>
                    </a:lnTo>
                    <a:lnTo>
                      <a:pt x="10112" y="21383"/>
                    </a:lnTo>
                    <a:lnTo>
                      <a:pt x="9922" y="21165"/>
                    </a:lnTo>
                    <a:lnTo>
                      <a:pt x="9874" y="21020"/>
                    </a:lnTo>
                    <a:lnTo>
                      <a:pt x="9827" y="20839"/>
                    </a:lnTo>
                    <a:lnTo>
                      <a:pt x="9874" y="20042"/>
                    </a:lnTo>
                    <a:lnTo>
                      <a:pt x="9969" y="19317"/>
                    </a:lnTo>
                    <a:lnTo>
                      <a:pt x="10112" y="18664"/>
                    </a:lnTo>
                    <a:lnTo>
                      <a:pt x="10302" y="18012"/>
                    </a:lnTo>
                    <a:lnTo>
                      <a:pt x="10539" y="17432"/>
                    </a:lnTo>
                    <a:lnTo>
                      <a:pt x="10871" y="16889"/>
                    </a:lnTo>
                    <a:lnTo>
                      <a:pt x="11204" y="16417"/>
                    </a:lnTo>
                    <a:lnTo>
                      <a:pt x="11583" y="15946"/>
                    </a:lnTo>
                    <a:lnTo>
                      <a:pt x="12438" y="15149"/>
                    </a:lnTo>
                    <a:lnTo>
                      <a:pt x="13340" y="14460"/>
                    </a:lnTo>
                    <a:lnTo>
                      <a:pt x="14289" y="13881"/>
                    </a:lnTo>
                    <a:lnTo>
                      <a:pt x="15286" y="13301"/>
                    </a:lnTo>
                    <a:lnTo>
                      <a:pt x="16141" y="12793"/>
                    </a:lnTo>
                    <a:lnTo>
                      <a:pt x="16948" y="12322"/>
                    </a:lnTo>
                    <a:lnTo>
                      <a:pt x="17327" y="12032"/>
                    </a:lnTo>
                    <a:lnTo>
                      <a:pt x="17707" y="11779"/>
                    </a:lnTo>
                    <a:lnTo>
                      <a:pt x="17992" y="11489"/>
                    </a:lnTo>
                    <a:lnTo>
                      <a:pt x="18372" y="11162"/>
                    </a:lnTo>
                    <a:lnTo>
                      <a:pt x="18609" y="10836"/>
                    </a:lnTo>
                    <a:lnTo>
                      <a:pt x="18894" y="10438"/>
                    </a:lnTo>
                    <a:lnTo>
                      <a:pt x="19084" y="10075"/>
                    </a:lnTo>
                    <a:lnTo>
                      <a:pt x="19321" y="9640"/>
                    </a:lnTo>
                    <a:lnTo>
                      <a:pt x="19464" y="9169"/>
                    </a:lnTo>
                    <a:lnTo>
                      <a:pt x="19559" y="8662"/>
                    </a:lnTo>
                    <a:lnTo>
                      <a:pt x="19654" y="8118"/>
                    </a:lnTo>
                    <a:lnTo>
                      <a:pt x="19654" y="7538"/>
                    </a:lnTo>
                    <a:lnTo>
                      <a:pt x="19606" y="6886"/>
                    </a:lnTo>
                    <a:lnTo>
                      <a:pt x="19511" y="6234"/>
                    </a:lnTo>
                    <a:lnTo>
                      <a:pt x="19321" y="5654"/>
                    </a:lnTo>
                    <a:lnTo>
                      <a:pt x="18657" y="4566"/>
                    </a:lnTo>
                    <a:lnTo>
                      <a:pt x="18229" y="4023"/>
                    </a:lnTo>
                    <a:lnTo>
                      <a:pt x="17185" y="3153"/>
                    </a:lnTo>
                    <a:lnTo>
                      <a:pt x="16568" y="2791"/>
                    </a:lnTo>
                    <a:lnTo>
                      <a:pt x="15856" y="2428"/>
                    </a:lnTo>
                    <a:lnTo>
                      <a:pt x="15191" y="2174"/>
                    </a:lnTo>
                    <a:lnTo>
                      <a:pt x="14384" y="1921"/>
                    </a:lnTo>
                    <a:lnTo>
                      <a:pt x="13530" y="1703"/>
                    </a:lnTo>
                    <a:lnTo>
                      <a:pt x="12675" y="1595"/>
                    </a:lnTo>
                    <a:lnTo>
                      <a:pt x="11726" y="1486"/>
                    </a:lnTo>
                    <a:lnTo>
                      <a:pt x="10776" y="1486"/>
                    </a:lnTo>
                    <a:lnTo>
                      <a:pt x="9922" y="1522"/>
                    </a:lnTo>
                    <a:lnTo>
                      <a:pt x="9020" y="1595"/>
                    </a:lnTo>
                    <a:lnTo>
                      <a:pt x="8165" y="1776"/>
                    </a:lnTo>
                    <a:lnTo>
                      <a:pt x="7311" y="2030"/>
                    </a:lnTo>
                    <a:lnTo>
                      <a:pt x="6551" y="2283"/>
                    </a:lnTo>
                    <a:lnTo>
                      <a:pt x="5127" y="3008"/>
                    </a:lnTo>
                    <a:lnTo>
                      <a:pt x="4510" y="3479"/>
                    </a:lnTo>
                    <a:lnTo>
                      <a:pt x="3940" y="3950"/>
                    </a:lnTo>
                    <a:lnTo>
                      <a:pt x="3418" y="4458"/>
                    </a:lnTo>
                    <a:lnTo>
                      <a:pt x="2991" y="5038"/>
                    </a:lnTo>
                    <a:lnTo>
                      <a:pt x="2658" y="5617"/>
                    </a:lnTo>
                    <a:lnTo>
                      <a:pt x="2326" y="6234"/>
                    </a:lnTo>
                    <a:lnTo>
                      <a:pt x="2089" y="6886"/>
                    </a:lnTo>
                    <a:lnTo>
                      <a:pt x="1946" y="7574"/>
                    </a:lnTo>
                    <a:lnTo>
                      <a:pt x="1946" y="8263"/>
                    </a:lnTo>
                    <a:lnTo>
                      <a:pt x="1851" y="8553"/>
                    </a:lnTo>
                    <a:lnTo>
                      <a:pt x="1662" y="8770"/>
                    </a:lnTo>
                    <a:lnTo>
                      <a:pt x="1519" y="8843"/>
                    </a:lnTo>
                    <a:lnTo>
                      <a:pt x="1329" y="8915"/>
                    </a:lnTo>
                    <a:lnTo>
                      <a:pt x="1139" y="8952"/>
                    </a:lnTo>
                    <a:lnTo>
                      <a:pt x="760" y="8952"/>
                    </a:lnTo>
                    <a:lnTo>
                      <a:pt x="617" y="8915"/>
                    </a:lnTo>
                    <a:lnTo>
                      <a:pt x="237" y="8770"/>
                    </a:lnTo>
                    <a:lnTo>
                      <a:pt x="47" y="8553"/>
                    </a:lnTo>
                    <a:lnTo>
                      <a:pt x="0" y="8408"/>
                    </a:lnTo>
                    <a:lnTo>
                      <a:pt x="0" y="7828"/>
                    </a:lnTo>
                    <a:lnTo>
                      <a:pt x="47" y="7430"/>
                    </a:lnTo>
                    <a:lnTo>
                      <a:pt x="95" y="6995"/>
                    </a:lnTo>
                    <a:lnTo>
                      <a:pt x="190" y="6560"/>
                    </a:lnTo>
                    <a:lnTo>
                      <a:pt x="285" y="6197"/>
                    </a:lnTo>
                    <a:lnTo>
                      <a:pt x="475" y="5762"/>
                    </a:lnTo>
                    <a:lnTo>
                      <a:pt x="1044" y="4675"/>
                    </a:lnTo>
                    <a:lnTo>
                      <a:pt x="1282" y="4349"/>
                    </a:lnTo>
                    <a:lnTo>
                      <a:pt x="1567" y="3950"/>
                    </a:lnTo>
                    <a:lnTo>
                      <a:pt x="1851" y="3660"/>
                    </a:lnTo>
                    <a:lnTo>
                      <a:pt x="2421" y="3008"/>
                    </a:lnTo>
                    <a:lnTo>
                      <a:pt x="3133" y="2392"/>
                    </a:lnTo>
                    <a:lnTo>
                      <a:pt x="3940" y="1885"/>
                    </a:lnTo>
                    <a:lnTo>
                      <a:pt x="4747" y="1413"/>
                    </a:lnTo>
                    <a:lnTo>
                      <a:pt x="5175" y="1196"/>
                    </a:lnTo>
                    <a:lnTo>
                      <a:pt x="5649" y="979"/>
                    </a:lnTo>
                    <a:lnTo>
                      <a:pt x="6124" y="797"/>
                    </a:lnTo>
                    <a:lnTo>
                      <a:pt x="6551" y="652"/>
                    </a:lnTo>
                    <a:lnTo>
                      <a:pt x="7073" y="507"/>
                    </a:lnTo>
                    <a:lnTo>
                      <a:pt x="7548" y="399"/>
                    </a:lnTo>
                    <a:lnTo>
                      <a:pt x="8118" y="290"/>
                    </a:lnTo>
                    <a:lnTo>
                      <a:pt x="8593" y="145"/>
                    </a:lnTo>
                    <a:lnTo>
                      <a:pt x="9162" y="72"/>
                    </a:lnTo>
                    <a:lnTo>
                      <a:pt x="9684" y="36"/>
                    </a:lnTo>
                    <a:lnTo>
                      <a:pt x="10254" y="0"/>
                    </a:lnTo>
                    <a:lnTo>
                      <a:pt x="10776" y="0"/>
                    </a:lnTo>
                    <a:lnTo>
                      <a:pt x="11963" y="36"/>
                    </a:lnTo>
                    <a:lnTo>
                      <a:pt x="13055" y="145"/>
                    </a:lnTo>
                    <a:lnTo>
                      <a:pt x="14147" y="326"/>
                    </a:lnTo>
                    <a:lnTo>
                      <a:pt x="15144" y="580"/>
                    </a:lnTo>
                    <a:lnTo>
                      <a:pt x="16093" y="870"/>
                    </a:lnTo>
                    <a:lnTo>
                      <a:pt x="16948" y="1232"/>
                    </a:lnTo>
                    <a:lnTo>
                      <a:pt x="17755" y="1631"/>
                    </a:lnTo>
                    <a:lnTo>
                      <a:pt x="18562" y="2138"/>
                    </a:lnTo>
                    <a:lnTo>
                      <a:pt x="19226" y="2682"/>
                    </a:lnTo>
                    <a:lnTo>
                      <a:pt x="19796" y="3226"/>
                    </a:lnTo>
                    <a:lnTo>
                      <a:pt x="20081" y="3552"/>
                    </a:lnTo>
                    <a:lnTo>
                      <a:pt x="20366" y="3842"/>
                    </a:lnTo>
                    <a:lnTo>
                      <a:pt x="20603" y="4168"/>
                    </a:lnTo>
                    <a:lnTo>
                      <a:pt x="20793" y="4530"/>
                    </a:lnTo>
                    <a:lnTo>
                      <a:pt x="20935" y="4856"/>
                    </a:lnTo>
                    <a:lnTo>
                      <a:pt x="21315" y="5581"/>
                    </a:lnTo>
                    <a:lnTo>
                      <a:pt x="21410" y="5980"/>
                    </a:lnTo>
                    <a:lnTo>
                      <a:pt x="21505" y="6342"/>
                    </a:lnTo>
                    <a:lnTo>
                      <a:pt x="21553" y="6741"/>
                    </a:lnTo>
                    <a:lnTo>
                      <a:pt x="21600" y="7103"/>
                    </a:lnTo>
                    <a:lnTo>
                      <a:pt x="21600" y="7538"/>
                    </a:lnTo>
                    <a:lnTo>
                      <a:pt x="21553" y="8263"/>
                    </a:lnTo>
                    <a:lnTo>
                      <a:pt x="21505" y="8915"/>
                    </a:lnTo>
                    <a:lnTo>
                      <a:pt x="21363" y="9532"/>
                    </a:lnTo>
                    <a:lnTo>
                      <a:pt x="21125" y="10148"/>
                    </a:lnTo>
                    <a:lnTo>
                      <a:pt x="20888" y="10655"/>
                    </a:lnTo>
                    <a:lnTo>
                      <a:pt x="20603" y="11126"/>
                    </a:lnTo>
                    <a:lnTo>
                      <a:pt x="20271" y="11597"/>
                    </a:lnTo>
                    <a:lnTo>
                      <a:pt x="19891" y="11996"/>
                    </a:lnTo>
                    <a:lnTo>
                      <a:pt x="19559" y="12395"/>
                    </a:lnTo>
                    <a:lnTo>
                      <a:pt x="19084" y="12757"/>
                    </a:lnTo>
                    <a:lnTo>
                      <a:pt x="18704" y="13083"/>
                    </a:lnTo>
                    <a:lnTo>
                      <a:pt x="18277" y="13409"/>
                    </a:lnTo>
                    <a:lnTo>
                      <a:pt x="17375" y="13989"/>
                    </a:lnTo>
                    <a:lnTo>
                      <a:pt x="16425" y="14497"/>
                    </a:lnTo>
                    <a:lnTo>
                      <a:pt x="14622" y="15584"/>
                    </a:lnTo>
                    <a:lnTo>
                      <a:pt x="14242" y="15838"/>
                    </a:lnTo>
                    <a:lnTo>
                      <a:pt x="13815" y="16128"/>
                    </a:lnTo>
                    <a:lnTo>
                      <a:pt x="13482" y="16490"/>
                    </a:lnTo>
                    <a:lnTo>
                      <a:pt x="13150" y="16816"/>
                    </a:lnTo>
                    <a:lnTo>
                      <a:pt x="12818" y="17215"/>
                    </a:lnTo>
                    <a:lnTo>
                      <a:pt x="12580" y="17577"/>
                    </a:lnTo>
                    <a:lnTo>
                      <a:pt x="12343" y="18048"/>
                    </a:lnTo>
                    <a:lnTo>
                      <a:pt x="12153" y="18483"/>
                    </a:lnTo>
                    <a:lnTo>
                      <a:pt x="12011" y="19027"/>
                    </a:lnTo>
                    <a:lnTo>
                      <a:pt x="11821" y="19607"/>
                    </a:lnTo>
                    <a:lnTo>
                      <a:pt x="11726" y="20839"/>
                    </a:lnTo>
                    <a:lnTo>
                      <a:pt x="11726" y="21020"/>
                    </a:lnTo>
                    <a:lnTo>
                      <a:pt x="11678" y="21165"/>
                    </a:lnTo>
                    <a:lnTo>
                      <a:pt x="11488" y="21383"/>
                    </a:lnTo>
                    <a:lnTo>
                      <a:pt x="11346" y="21491"/>
                    </a:lnTo>
                    <a:lnTo>
                      <a:pt x="11156" y="21528"/>
                    </a:lnTo>
                    <a:lnTo>
                      <a:pt x="11014" y="21600"/>
                    </a:lnTo>
                    <a:lnTo>
                      <a:pt x="10776" y="21600"/>
                    </a:lnTo>
                    <a:close/>
                  </a:path>
                </a:pathLst>
              </a:custGeom>
              <a:solidFill>
                <a:srgbClr val="033BC9"/>
              </a:solidFill>
              <a:ln w="12700" cap="flat">
                <a:noFill/>
                <a:miter lim="400000"/>
              </a:ln>
              <a:effectLst/>
            </p:spPr>
            <p:txBody>
              <a:bodyPr wrap="square" lIns="45719" tIns="45719" rIns="45719" bIns="45719" numCol="1" anchor="t">
                <a:noAutofit/>
              </a:bodyPr>
              <a:lstStyle/>
              <a:p>
                <a:endParaRPr/>
              </a:p>
            </p:txBody>
          </p:sp>
        </p:grpSp>
      </p:grpSp>
      <p:grpSp>
        <p:nvGrpSpPr>
          <p:cNvPr id="3378" name="Group 52"/>
          <p:cNvGrpSpPr/>
          <p:nvPr/>
        </p:nvGrpSpPr>
        <p:grpSpPr>
          <a:xfrm>
            <a:off x="1356400" y="3361612"/>
            <a:ext cx="911328" cy="911328"/>
            <a:chOff x="0" y="0"/>
            <a:chExt cx="911326" cy="911326"/>
          </a:xfrm>
        </p:grpSpPr>
        <p:sp>
          <p:nvSpPr>
            <p:cNvPr id="3373" name="Oval 53"/>
            <p:cNvSpPr/>
            <p:nvPr/>
          </p:nvSpPr>
          <p:spPr>
            <a:xfrm>
              <a:off x="-1" y="-1"/>
              <a:ext cx="911328" cy="911328"/>
            </a:xfrm>
            <a:prstGeom prst="ellipse">
              <a:avLst/>
            </a:prstGeom>
            <a:solidFill>
              <a:srgbClr val="FFFFFF"/>
            </a:solidFill>
            <a:ln w="12700" cap="flat">
              <a:noFill/>
              <a:miter lim="400000"/>
            </a:ln>
            <a:effectLst/>
          </p:spPr>
          <p:txBody>
            <a:bodyPr wrap="square" lIns="45719" tIns="45719" rIns="45719" bIns="45719" numCol="1" anchor="ctr">
              <a:noAutofit/>
            </a:bodyPr>
            <a:lstStyle/>
            <a:p>
              <a:pPr algn="ctr">
                <a:defRPr sz="1200"/>
              </a:pPr>
              <a:endParaRPr/>
            </a:p>
          </p:txBody>
        </p:sp>
        <p:grpSp>
          <p:nvGrpSpPr>
            <p:cNvPr id="3377" name="Group 30"/>
            <p:cNvGrpSpPr/>
            <p:nvPr/>
          </p:nvGrpSpPr>
          <p:grpSpPr>
            <a:xfrm>
              <a:off x="209052" y="223494"/>
              <a:ext cx="493220" cy="464336"/>
              <a:chOff x="0" y="0"/>
              <a:chExt cx="493219" cy="464334"/>
            </a:xfrm>
          </p:grpSpPr>
          <p:sp>
            <p:nvSpPr>
              <p:cNvPr id="3374" name="Freeform 33"/>
              <p:cNvSpPr/>
              <p:nvPr/>
            </p:nvSpPr>
            <p:spPr>
              <a:xfrm>
                <a:off x="104662" y="81324"/>
                <a:ext cx="285205" cy="383011"/>
              </a:xfrm>
              <a:custGeom>
                <a:avLst/>
                <a:gdLst/>
                <a:ahLst/>
                <a:cxnLst>
                  <a:cxn ang="0">
                    <a:pos x="wd2" y="hd2"/>
                  </a:cxn>
                  <a:cxn ang="5400000">
                    <a:pos x="wd2" y="hd2"/>
                  </a:cxn>
                  <a:cxn ang="10800000">
                    <a:pos x="wd2" y="hd2"/>
                  </a:cxn>
                  <a:cxn ang="16200000">
                    <a:pos x="wd2" y="hd2"/>
                  </a:cxn>
                </a:cxnLst>
                <a:rect l="0" t="0" r="r" b="b"/>
                <a:pathLst>
                  <a:path w="21600" h="21600" extrusionOk="0">
                    <a:moveTo>
                      <a:pt x="20905" y="21600"/>
                    </a:moveTo>
                    <a:lnTo>
                      <a:pt x="20756" y="21600"/>
                    </a:lnTo>
                    <a:lnTo>
                      <a:pt x="20607" y="21563"/>
                    </a:lnTo>
                    <a:lnTo>
                      <a:pt x="20458" y="21489"/>
                    </a:lnTo>
                    <a:lnTo>
                      <a:pt x="20309" y="21452"/>
                    </a:lnTo>
                    <a:lnTo>
                      <a:pt x="20160" y="21231"/>
                    </a:lnTo>
                    <a:lnTo>
                      <a:pt x="20160" y="21120"/>
                    </a:lnTo>
                    <a:lnTo>
                      <a:pt x="20110" y="21046"/>
                    </a:lnTo>
                    <a:lnTo>
                      <a:pt x="20110" y="15397"/>
                    </a:lnTo>
                    <a:lnTo>
                      <a:pt x="20011" y="14843"/>
                    </a:lnTo>
                    <a:lnTo>
                      <a:pt x="19862" y="14252"/>
                    </a:lnTo>
                    <a:lnTo>
                      <a:pt x="19614" y="13698"/>
                    </a:lnTo>
                    <a:lnTo>
                      <a:pt x="19316" y="13182"/>
                    </a:lnTo>
                    <a:lnTo>
                      <a:pt x="18968" y="12665"/>
                    </a:lnTo>
                    <a:lnTo>
                      <a:pt x="18571" y="12148"/>
                    </a:lnTo>
                    <a:lnTo>
                      <a:pt x="18124" y="11705"/>
                    </a:lnTo>
                    <a:lnTo>
                      <a:pt x="17628" y="11262"/>
                    </a:lnTo>
                    <a:lnTo>
                      <a:pt x="17081" y="10892"/>
                    </a:lnTo>
                    <a:lnTo>
                      <a:pt x="16486" y="10486"/>
                    </a:lnTo>
                    <a:lnTo>
                      <a:pt x="15840" y="10191"/>
                    </a:lnTo>
                    <a:lnTo>
                      <a:pt x="15194" y="9858"/>
                    </a:lnTo>
                    <a:lnTo>
                      <a:pt x="14499" y="9637"/>
                    </a:lnTo>
                    <a:lnTo>
                      <a:pt x="13705" y="9415"/>
                    </a:lnTo>
                    <a:lnTo>
                      <a:pt x="13010" y="9268"/>
                    </a:lnTo>
                    <a:lnTo>
                      <a:pt x="12712" y="9231"/>
                    </a:lnTo>
                    <a:lnTo>
                      <a:pt x="12563" y="9120"/>
                    </a:lnTo>
                    <a:lnTo>
                      <a:pt x="12463" y="8935"/>
                    </a:lnTo>
                    <a:lnTo>
                      <a:pt x="12414" y="8788"/>
                    </a:lnTo>
                    <a:lnTo>
                      <a:pt x="12414" y="8603"/>
                    </a:lnTo>
                    <a:lnTo>
                      <a:pt x="12513" y="8455"/>
                    </a:lnTo>
                    <a:lnTo>
                      <a:pt x="12612" y="8345"/>
                    </a:lnTo>
                    <a:lnTo>
                      <a:pt x="12811" y="8197"/>
                    </a:lnTo>
                    <a:lnTo>
                      <a:pt x="13159" y="8086"/>
                    </a:lnTo>
                    <a:lnTo>
                      <a:pt x="13457" y="7975"/>
                    </a:lnTo>
                    <a:lnTo>
                      <a:pt x="13754" y="7828"/>
                    </a:lnTo>
                    <a:lnTo>
                      <a:pt x="14102" y="7680"/>
                    </a:lnTo>
                    <a:lnTo>
                      <a:pt x="14996" y="6868"/>
                    </a:lnTo>
                    <a:lnTo>
                      <a:pt x="15343" y="6388"/>
                    </a:lnTo>
                    <a:lnTo>
                      <a:pt x="15592" y="5908"/>
                    </a:lnTo>
                    <a:lnTo>
                      <a:pt x="15691" y="5612"/>
                    </a:lnTo>
                    <a:lnTo>
                      <a:pt x="15741" y="5391"/>
                    </a:lnTo>
                    <a:lnTo>
                      <a:pt x="15790" y="5132"/>
                    </a:lnTo>
                    <a:lnTo>
                      <a:pt x="15790" y="4468"/>
                    </a:lnTo>
                    <a:lnTo>
                      <a:pt x="15691" y="4062"/>
                    </a:lnTo>
                    <a:lnTo>
                      <a:pt x="15592" y="3729"/>
                    </a:lnTo>
                    <a:lnTo>
                      <a:pt x="15443" y="3360"/>
                    </a:lnTo>
                    <a:lnTo>
                      <a:pt x="15244" y="3065"/>
                    </a:lnTo>
                    <a:lnTo>
                      <a:pt x="14648" y="2474"/>
                    </a:lnTo>
                    <a:lnTo>
                      <a:pt x="14350" y="2215"/>
                    </a:lnTo>
                    <a:lnTo>
                      <a:pt x="13953" y="1957"/>
                    </a:lnTo>
                    <a:lnTo>
                      <a:pt x="13606" y="1735"/>
                    </a:lnTo>
                    <a:lnTo>
                      <a:pt x="13208" y="1551"/>
                    </a:lnTo>
                    <a:lnTo>
                      <a:pt x="12712" y="1403"/>
                    </a:lnTo>
                    <a:lnTo>
                      <a:pt x="12314" y="1292"/>
                    </a:lnTo>
                    <a:lnTo>
                      <a:pt x="11768" y="1182"/>
                    </a:lnTo>
                    <a:lnTo>
                      <a:pt x="11321" y="1145"/>
                    </a:lnTo>
                    <a:lnTo>
                      <a:pt x="10279" y="1145"/>
                    </a:lnTo>
                    <a:lnTo>
                      <a:pt x="9832" y="1182"/>
                    </a:lnTo>
                    <a:lnTo>
                      <a:pt x="9286" y="1292"/>
                    </a:lnTo>
                    <a:lnTo>
                      <a:pt x="8888" y="1403"/>
                    </a:lnTo>
                    <a:lnTo>
                      <a:pt x="8392" y="1551"/>
                    </a:lnTo>
                    <a:lnTo>
                      <a:pt x="7994" y="1735"/>
                    </a:lnTo>
                    <a:lnTo>
                      <a:pt x="7647" y="1957"/>
                    </a:lnTo>
                    <a:lnTo>
                      <a:pt x="7250" y="2215"/>
                    </a:lnTo>
                    <a:lnTo>
                      <a:pt x="6952" y="2474"/>
                    </a:lnTo>
                    <a:lnTo>
                      <a:pt x="6654" y="2769"/>
                    </a:lnTo>
                    <a:lnTo>
                      <a:pt x="6157" y="3360"/>
                    </a:lnTo>
                    <a:lnTo>
                      <a:pt x="6008" y="3729"/>
                    </a:lnTo>
                    <a:lnTo>
                      <a:pt x="5909" y="4062"/>
                    </a:lnTo>
                    <a:lnTo>
                      <a:pt x="5810" y="4468"/>
                    </a:lnTo>
                    <a:lnTo>
                      <a:pt x="5810" y="5132"/>
                    </a:lnTo>
                    <a:lnTo>
                      <a:pt x="5859" y="5391"/>
                    </a:lnTo>
                    <a:lnTo>
                      <a:pt x="5909" y="5612"/>
                    </a:lnTo>
                    <a:lnTo>
                      <a:pt x="6008" y="5908"/>
                    </a:lnTo>
                    <a:lnTo>
                      <a:pt x="6257" y="6388"/>
                    </a:lnTo>
                    <a:lnTo>
                      <a:pt x="6604" y="6868"/>
                    </a:lnTo>
                    <a:lnTo>
                      <a:pt x="7051" y="7274"/>
                    </a:lnTo>
                    <a:lnTo>
                      <a:pt x="7548" y="7680"/>
                    </a:lnTo>
                    <a:lnTo>
                      <a:pt x="8143" y="7975"/>
                    </a:lnTo>
                    <a:lnTo>
                      <a:pt x="8441" y="8086"/>
                    </a:lnTo>
                    <a:lnTo>
                      <a:pt x="8789" y="8197"/>
                    </a:lnTo>
                    <a:lnTo>
                      <a:pt x="8988" y="8345"/>
                    </a:lnTo>
                    <a:lnTo>
                      <a:pt x="9087" y="8455"/>
                    </a:lnTo>
                    <a:lnTo>
                      <a:pt x="9186" y="8603"/>
                    </a:lnTo>
                    <a:lnTo>
                      <a:pt x="9186" y="8788"/>
                    </a:lnTo>
                    <a:lnTo>
                      <a:pt x="9137" y="8935"/>
                    </a:lnTo>
                    <a:lnTo>
                      <a:pt x="9037" y="9120"/>
                    </a:lnTo>
                    <a:lnTo>
                      <a:pt x="8888" y="9231"/>
                    </a:lnTo>
                    <a:lnTo>
                      <a:pt x="7895" y="9415"/>
                    </a:lnTo>
                    <a:lnTo>
                      <a:pt x="7101" y="9637"/>
                    </a:lnTo>
                    <a:lnTo>
                      <a:pt x="6455" y="9858"/>
                    </a:lnTo>
                    <a:lnTo>
                      <a:pt x="5760" y="10191"/>
                    </a:lnTo>
                    <a:lnTo>
                      <a:pt x="5114" y="10486"/>
                    </a:lnTo>
                    <a:lnTo>
                      <a:pt x="4519" y="10892"/>
                    </a:lnTo>
                    <a:lnTo>
                      <a:pt x="3972" y="11262"/>
                    </a:lnTo>
                    <a:lnTo>
                      <a:pt x="3476" y="11705"/>
                    </a:lnTo>
                    <a:lnTo>
                      <a:pt x="3029" y="12148"/>
                    </a:lnTo>
                    <a:lnTo>
                      <a:pt x="2632" y="12665"/>
                    </a:lnTo>
                    <a:lnTo>
                      <a:pt x="2284" y="13182"/>
                    </a:lnTo>
                    <a:lnTo>
                      <a:pt x="2036" y="13698"/>
                    </a:lnTo>
                    <a:lnTo>
                      <a:pt x="1738" y="14252"/>
                    </a:lnTo>
                    <a:lnTo>
                      <a:pt x="1589" y="14843"/>
                    </a:lnTo>
                    <a:lnTo>
                      <a:pt x="1490" y="15397"/>
                    </a:lnTo>
                    <a:lnTo>
                      <a:pt x="1490" y="21046"/>
                    </a:lnTo>
                    <a:lnTo>
                      <a:pt x="1440" y="21120"/>
                    </a:lnTo>
                    <a:lnTo>
                      <a:pt x="1440" y="21231"/>
                    </a:lnTo>
                    <a:lnTo>
                      <a:pt x="1291" y="21452"/>
                    </a:lnTo>
                    <a:lnTo>
                      <a:pt x="1142" y="21489"/>
                    </a:lnTo>
                    <a:lnTo>
                      <a:pt x="1043" y="21563"/>
                    </a:lnTo>
                    <a:lnTo>
                      <a:pt x="844" y="21600"/>
                    </a:lnTo>
                    <a:lnTo>
                      <a:pt x="596" y="21600"/>
                    </a:lnTo>
                    <a:lnTo>
                      <a:pt x="447" y="21563"/>
                    </a:lnTo>
                    <a:lnTo>
                      <a:pt x="348" y="21489"/>
                    </a:lnTo>
                    <a:lnTo>
                      <a:pt x="199" y="21452"/>
                    </a:lnTo>
                    <a:lnTo>
                      <a:pt x="50" y="21231"/>
                    </a:lnTo>
                    <a:lnTo>
                      <a:pt x="50" y="21120"/>
                    </a:lnTo>
                    <a:lnTo>
                      <a:pt x="0" y="21046"/>
                    </a:lnTo>
                    <a:lnTo>
                      <a:pt x="0" y="16025"/>
                    </a:lnTo>
                    <a:lnTo>
                      <a:pt x="50" y="15397"/>
                    </a:lnTo>
                    <a:lnTo>
                      <a:pt x="149" y="14806"/>
                    </a:lnTo>
                    <a:lnTo>
                      <a:pt x="298" y="14215"/>
                    </a:lnTo>
                    <a:lnTo>
                      <a:pt x="497" y="13625"/>
                    </a:lnTo>
                    <a:lnTo>
                      <a:pt x="745" y="13034"/>
                    </a:lnTo>
                    <a:lnTo>
                      <a:pt x="1440" y="12000"/>
                    </a:lnTo>
                    <a:lnTo>
                      <a:pt x="1837" y="11483"/>
                    </a:lnTo>
                    <a:lnTo>
                      <a:pt x="2334" y="11040"/>
                    </a:lnTo>
                    <a:lnTo>
                      <a:pt x="2830" y="10560"/>
                    </a:lnTo>
                    <a:lnTo>
                      <a:pt x="3377" y="10154"/>
                    </a:lnTo>
                    <a:lnTo>
                      <a:pt x="3972" y="9748"/>
                    </a:lnTo>
                    <a:lnTo>
                      <a:pt x="4618" y="9415"/>
                    </a:lnTo>
                    <a:lnTo>
                      <a:pt x="5313" y="9120"/>
                    </a:lnTo>
                    <a:lnTo>
                      <a:pt x="5959" y="8825"/>
                    </a:lnTo>
                    <a:lnTo>
                      <a:pt x="6753" y="8566"/>
                    </a:lnTo>
                    <a:lnTo>
                      <a:pt x="6157" y="8197"/>
                    </a:lnTo>
                    <a:lnTo>
                      <a:pt x="5710" y="7828"/>
                    </a:lnTo>
                    <a:lnTo>
                      <a:pt x="5313" y="7348"/>
                    </a:lnTo>
                    <a:lnTo>
                      <a:pt x="4966" y="6905"/>
                    </a:lnTo>
                    <a:lnTo>
                      <a:pt x="4717" y="6425"/>
                    </a:lnTo>
                    <a:lnTo>
                      <a:pt x="4519" y="5908"/>
                    </a:lnTo>
                    <a:lnTo>
                      <a:pt x="4370" y="5391"/>
                    </a:lnTo>
                    <a:lnTo>
                      <a:pt x="4370" y="4357"/>
                    </a:lnTo>
                    <a:lnTo>
                      <a:pt x="4469" y="3877"/>
                    </a:lnTo>
                    <a:lnTo>
                      <a:pt x="4618" y="3434"/>
                    </a:lnTo>
                    <a:lnTo>
                      <a:pt x="4817" y="2954"/>
                    </a:lnTo>
                    <a:lnTo>
                      <a:pt x="5114" y="2511"/>
                    </a:lnTo>
                    <a:lnTo>
                      <a:pt x="5462" y="2142"/>
                    </a:lnTo>
                    <a:lnTo>
                      <a:pt x="5810" y="1735"/>
                    </a:lnTo>
                    <a:lnTo>
                      <a:pt x="6207" y="1440"/>
                    </a:lnTo>
                    <a:lnTo>
                      <a:pt x="6703" y="1145"/>
                    </a:lnTo>
                    <a:lnTo>
                      <a:pt x="7150" y="812"/>
                    </a:lnTo>
                    <a:lnTo>
                      <a:pt x="7746" y="591"/>
                    </a:lnTo>
                    <a:lnTo>
                      <a:pt x="8292" y="406"/>
                    </a:lnTo>
                    <a:lnTo>
                      <a:pt x="9484" y="111"/>
                    </a:lnTo>
                    <a:lnTo>
                      <a:pt x="10130" y="37"/>
                    </a:lnTo>
                    <a:lnTo>
                      <a:pt x="10825" y="0"/>
                    </a:lnTo>
                    <a:lnTo>
                      <a:pt x="11470" y="37"/>
                    </a:lnTo>
                    <a:lnTo>
                      <a:pt x="12116" y="111"/>
                    </a:lnTo>
                    <a:lnTo>
                      <a:pt x="13308" y="406"/>
                    </a:lnTo>
                    <a:lnTo>
                      <a:pt x="13854" y="591"/>
                    </a:lnTo>
                    <a:lnTo>
                      <a:pt x="14450" y="812"/>
                    </a:lnTo>
                    <a:lnTo>
                      <a:pt x="14897" y="1145"/>
                    </a:lnTo>
                    <a:lnTo>
                      <a:pt x="15393" y="1440"/>
                    </a:lnTo>
                    <a:lnTo>
                      <a:pt x="15790" y="1735"/>
                    </a:lnTo>
                    <a:lnTo>
                      <a:pt x="16138" y="2142"/>
                    </a:lnTo>
                    <a:lnTo>
                      <a:pt x="16486" y="2511"/>
                    </a:lnTo>
                    <a:lnTo>
                      <a:pt x="16783" y="2954"/>
                    </a:lnTo>
                    <a:lnTo>
                      <a:pt x="16982" y="3434"/>
                    </a:lnTo>
                    <a:lnTo>
                      <a:pt x="17131" y="3877"/>
                    </a:lnTo>
                    <a:lnTo>
                      <a:pt x="17330" y="4837"/>
                    </a:lnTo>
                    <a:lnTo>
                      <a:pt x="17230" y="5391"/>
                    </a:lnTo>
                    <a:lnTo>
                      <a:pt x="17081" y="5908"/>
                    </a:lnTo>
                    <a:lnTo>
                      <a:pt x="16883" y="6425"/>
                    </a:lnTo>
                    <a:lnTo>
                      <a:pt x="16634" y="6905"/>
                    </a:lnTo>
                    <a:lnTo>
                      <a:pt x="16337" y="7348"/>
                    </a:lnTo>
                    <a:lnTo>
                      <a:pt x="15890" y="7828"/>
                    </a:lnTo>
                    <a:lnTo>
                      <a:pt x="15443" y="8197"/>
                    </a:lnTo>
                    <a:lnTo>
                      <a:pt x="14847" y="8566"/>
                    </a:lnTo>
                    <a:lnTo>
                      <a:pt x="15641" y="8825"/>
                    </a:lnTo>
                    <a:lnTo>
                      <a:pt x="16337" y="9120"/>
                    </a:lnTo>
                    <a:lnTo>
                      <a:pt x="16982" y="9415"/>
                    </a:lnTo>
                    <a:lnTo>
                      <a:pt x="17628" y="9748"/>
                    </a:lnTo>
                    <a:lnTo>
                      <a:pt x="18223" y="10154"/>
                    </a:lnTo>
                    <a:lnTo>
                      <a:pt x="18770" y="10560"/>
                    </a:lnTo>
                    <a:lnTo>
                      <a:pt x="19266" y="11040"/>
                    </a:lnTo>
                    <a:lnTo>
                      <a:pt x="19763" y="11483"/>
                    </a:lnTo>
                    <a:lnTo>
                      <a:pt x="20160" y="12000"/>
                    </a:lnTo>
                    <a:lnTo>
                      <a:pt x="20855" y="13034"/>
                    </a:lnTo>
                    <a:lnTo>
                      <a:pt x="21103" y="13625"/>
                    </a:lnTo>
                    <a:lnTo>
                      <a:pt x="21302" y="14215"/>
                    </a:lnTo>
                    <a:lnTo>
                      <a:pt x="21451" y="14806"/>
                    </a:lnTo>
                    <a:lnTo>
                      <a:pt x="21550" y="15397"/>
                    </a:lnTo>
                    <a:lnTo>
                      <a:pt x="21600" y="16025"/>
                    </a:lnTo>
                    <a:lnTo>
                      <a:pt x="21600" y="21046"/>
                    </a:lnTo>
                    <a:lnTo>
                      <a:pt x="21550" y="21120"/>
                    </a:lnTo>
                    <a:lnTo>
                      <a:pt x="21550" y="21231"/>
                    </a:lnTo>
                    <a:lnTo>
                      <a:pt x="21401" y="21452"/>
                    </a:lnTo>
                    <a:lnTo>
                      <a:pt x="21252" y="21489"/>
                    </a:lnTo>
                    <a:lnTo>
                      <a:pt x="21153" y="21563"/>
                    </a:lnTo>
                    <a:lnTo>
                      <a:pt x="21004" y="21600"/>
                    </a:lnTo>
                    <a:lnTo>
                      <a:pt x="20905" y="21600"/>
                    </a:lnTo>
                    <a:close/>
                  </a:path>
                </a:pathLst>
              </a:custGeom>
              <a:solidFill>
                <a:srgbClr val="033BC9"/>
              </a:solidFill>
              <a:ln w="12700" cap="flat">
                <a:noFill/>
                <a:miter lim="400000"/>
              </a:ln>
              <a:effectLst/>
            </p:spPr>
            <p:txBody>
              <a:bodyPr wrap="square" lIns="45719" tIns="45719" rIns="45719" bIns="45719" numCol="1" anchor="t">
                <a:noAutofit/>
              </a:bodyPr>
              <a:lstStyle/>
              <a:p>
                <a:endParaRPr/>
              </a:p>
            </p:txBody>
          </p:sp>
          <p:sp>
            <p:nvSpPr>
              <p:cNvPr id="3375" name="Freeform 34"/>
              <p:cNvSpPr/>
              <p:nvPr/>
            </p:nvSpPr>
            <p:spPr>
              <a:xfrm>
                <a:off x="265579" y="0"/>
                <a:ext cx="227641" cy="384323"/>
              </a:xfrm>
              <a:custGeom>
                <a:avLst/>
                <a:gdLst/>
                <a:ahLst/>
                <a:cxnLst>
                  <a:cxn ang="0">
                    <a:pos x="wd2" y="hd2"/>
                  </a:cxn>
                  <a:cxn ang="5400000">
                    <a:pos x="wd2" y="hd2"/>
                  </a:cxn>
                  <a:cxn ang="10800000">
                    <a:pos x="wd2" y="hd2"/>
                  </a:cxn>
                  <a:cxn ang="16200000">
                    <a:pos x="wd2" y="hd2"/>
                  </a:cxn>
                </a:cxnLst>
                <a:rect l="0" t="0" r="r" b="b"/>
                <a:pathLst>
                  <a:path w="21600" h="21600" extrusionOk="0">
                    <a:moveTo>
                      <a:pt x="20610" y="21600"/>
                    </a:moveTo>
                    <a:lnTo>
                      <a:pt x="20486" y="21600"/>
                    </a:lnTo>
                    <a:lnTo>
                      <a:pt x="20115" y="21526"/>
                    </a:lnTo>
                    <a:lnTo>
                      <a:pt x="19867" y="21378"/>
                    </a:lnTo>
                    <a:lnTo>
                      <a:pt x="19743" y="21267"/>
                    </a:lnTo>
                    <a:lnTo>
                      <a:pt x="19743" y="21193"/>
                    </a:lnTo>
                    <a:lnTo>
                      <a:pt x="19681" y="21082"/>
                    </a:lnTo>
                    <a:lnTo>
                      <a:pt x="19681" y="15423"/>
                    </a:lnTo>
                    <a:lnTo>
                      <a:pt x="19558" y="14832"/>
                    </a:lnTo>
                    <a:lnTo>
                      <a:pt x="19310" y="14240"/>
                    </a:lnTo>
                    <a:lnTo>
                      <a:pt x="19062" y="13722"/>
                    </a:lnTo>
                    <a:lnTo>
                      <a:pt x="18753" y="13167"/>
                    </a:lnTo>
                    <a:lnTo>
                      <a:pt x="18258" y="12649"/>
                    </a:lnTo>
                    <a:lnTo>
                      <a:pt x="17763" y="12168"/>
                    </a:lnTo>
                    <a:lnTo>
                      <a:pt x="17268" y="11725"/>
                    </a:lnTo>
                    <a:lnTo>
                      <a:pt x="16587" y="11281"/>
                    </a:lnTo>
                    <a:lnTo>
                      <a:pt x="15968" y="10874"/>
                    </a:lnTo>
                    <a:lnTo>
                      <a:pt x="15163" y="10541"/>
                    </a:lnTo>
                    <a:lnTo>
                      <a:pt x="14359" y="10171"/>
                    </a:lnTo>
                    <a:lnTo>
                      <a:pt x="13554" y="9875"/>
                    </a:lnTo>
                    <a:lnTo>
                      <a:pt x="12688" y="9653"/>
                    </a:lnTo>
                    <a:lnTo>
                      <a:pt x="11697" y="9432"/>
                    </a:lnTo>
                    <a:lnTo>
                      <a:pt x="10769" y="9247"/>
                    </a:lnTo>
                    <a:lnTo>
                      <a:pt x="10521" y="9210"/>
                    </a:lnTo>
                    <a:lnTo>
                      <a:pt x="10274" y="9099"/>
                    </a:lnTo>
                    <a:lnTo>
                      <a:pt x="10150" y="8951"/>
                    </a:lnTo>
                    <a:lnTo>
                      <a:pt x="10088" y="8803"/>
                    </a:lnTo>
                    <a:lnTo>
                      <a:pt x="10088" y="8581"/>
                    </a:lnTo>
                    <a:lnTo>
                      <a:pt x="10150" y="8433"/>
                    </a:lnTo>
                    <a:lnTo>
                      <a:pt x="10336" y="8322"/>
                    </a:lnTo>
                    <a:lnTo>
                      <a:pt x="10645" y="8248"/>
                    </a:lnTo>
                    <a:lnTo>
                      <a:pt x="11017" y="8137"/>
                    </a:lnTo>
                    <a:lnTo>
                      <a:pt x="11388" y="7989"/>
                    </a:lnTo>
                    <a:lnTo>
                      <a:pt x="11821" y="7804"/>
                    </a:lnTo>
                    <a:lnTo>
                      <a:pt x="12131" y="7656"/>
                    </a:lnTo>
                    <a:lnTo>
                      <a:pt x="12750" y="7286"/>
                    </a:lnTo>
                    <a:lnTo>
                      <a:pt x="13307" y="6842"/>
                    </a:lnTo>
                    <a:lnTo>
                      <a:pt x="13740" y="6399"/>
                    </a:lnTo>
                    <a:lnTo>
                      <a:pt x="14049" y="5881"/>
                    </a:lnTo>
                    <a:lnTo>
                      <a:pt x="14173" y="5659"/>
                    </a:lnTo>
                    <a:lnTo>
                      <a:pt x="14235" y="5363"/>
                    </a:lnTo>
                    <a:lnTo>
                      <a:pt x="14297" y="5104"/>
                    </a:lnTo>
                    <a:lnTo>
                      <a:pt x="14297" y="4438"/>
                    </a:lnTo>
                    <a:lnTo>
                      <a:pt x="14049" y="3699"/>
                    </a:lnTo>
                    <a:lnTo>
                      <a:pt x="13554" y="3033"/>
                    </a:lnTo>
                    <a:lnTo>
                      <a:pt x="13307" y="2737"/>
                    </a:lnTo>
                    <a:lnTo>
                      <a:pt x="12873" y="2478"/>
                    </a:lnTo>
                    <a:lnTo>
                      <a:pt x="12502" y="2182"/>
                    </a:lnTo>
                    <a:lnTo>
                      <a:pt x="12069" y="1960"/>
                    </a:lnTo>
                    <a:lnTo>
                      <a:pt x="11574" y="1738"/>
                    </a:lnTo>
                    <a:lnTo>
                      <a:pt x="11079" y="1553"/>
                    </a:lnTo>
                    <a:lnTo>
                      <a:pt x="10521" y="1368"/>
                    </a:lnTo>
                    <a:lnTo>
                      <a:pt x="9903" y="1258"/>
                    </a:lnTo>
                    <a:lnTo>
                      <a:pt x="9346" y="1184"/>
                    </a:lnTo>
                    <a:lnTo>
                      <a:pt x="8727" y="1110"/>
                    </a:lnTo>
                    <a:lnTo>
                      <a:pt x="7427" y="1110"/>
                    </a:lnTo>
                    <a:lnTo>
                      <a:pt x="6870" y="1184"/>
                    </a:lnTo>
                    <a:lnTo>
                      <a:pt x="6189" y="1258"/>
                    </a:lnTo>
                    <a:lnTo>
                      <a:pt x="5694" y="1368"/>
                    </a:lnTo>
                    <a:lnTo>
                      <a:pt x="4580" y="1738"/>
                    </a:lnTo>
                    <a:lnTo>
                      <a:pt x="3713" y="2182"/>
                    </a:lnTo>
                    <a:lnTo>
                      <a:pt x="3280" y="2478"/>
                    </a:lnTo>
                    <a:lnTo>
                      <a:pt x="2909" y="2737"/>
                    </a:lnTo>
                    <a:lnTo>
                      <a:pt x="2599" y="3033"/>
                    </a:lnTo>
                    <a:lnTo>
                      <a:pt x="2104" y="3699"/>
                    </a:lnTo>
                    <a:lnTo>
                      <a:pt x="1857" y="4438"/>
                    </a:lnTo>
                    <a:lnTo>
                      <a:pt x="1857" y="4956"/>
                    </a:lnTo>
                    <a:lnTo>
                      <a:pt x="1795" y="5030"/>
                    </a:lnTo>
                    <a:lnTo>
                      <a:pt x="1671" y="5141"/>
                    </a:lnTo>
                    <a:lnTo>
                      <a:pt x="1609" y="5215"/>
                    </a:lnTo>
                    <a:lnTo>
                      <a:pt x="1485" y="5289"/>
                    </a:lnTo>
                    <a:lnTo>
                      <a:pt x="1114" y="5363"/>
                    </a:lnTo>
                    <a:lnTo>
                      <a:pt x="743" y="5363"/>
                    </a:lnTo>
                    <a:lnTo>
                      <a:pt x="557" y="5326"/>
                    </a:lnTo>
                    <a:lnTo>
                      <a:pt x="433" y="5289"/>
                    </a:lnTo>
                    <a:lnTo>
                      <a:pt x="186" y="5141"/>
                    </a:lnTo>
                    <a:lnTo>
                      <a:pt x="124" y="5030"/>
                    </a:lnTo>
                    <a:lnTo>
                      <a:pt x="62" y="4956"/>
                    </a:lnTo>
                    <a:lnTo>
                      <a:pt x="0" y="4845"/>
                    </a:lnTo>
                    <a:lnTo>
                      <a:pt x="62" y="4327"/>
                    </a:lnTo>
                    <a:lnTo>
                      <a:pt x="186" y="3847"/>
                    </a:lnTo>
                    <a:lnTo>
                      <a:pt x="371" y="3403"/>
                    </a:lnTo>
                    <a:lnTo>
                      <a:pt x="619" y="2922"/>
                    </a:lnTo>
                    <a:lnTo>
                      <a:pt x="990" y="2552"/>
                    </a:lnTo>
                    <a:lnTo>
                      <a:pt x="1423" y="2108"/>
                    </a:lnTo>
                    <a:lnTo>
                      <a:pt x="1857" y="1775"/>
                    </a:lnTo>
                    <a:lnTo>
                      <a:pt x="2971" y="1110"/>
                    </a:lnTo>
                    <a:lnTo>
                      <a:pt x="3528" y="851"/>
                    </a:lnTo>
                    <a:lnTo>
                      <a:pt x="4270" y="555"/>
                    </a:lnTo>
                    <a:lnTo>
                      <a:pt x="4889" y="370"/>
                    </a:lnTo>
                    <a:lnTo>
                      <a:pt x="5694" y="222"/>
                    </a:lnTo>
                    <a:lnTo>
                      <a:pt x="6499" y="111"/>
                    </a:lnTo>
                    <a:lnTo>
                      <a:pt x="7241" y="37"/>
                    </a:lnTo>
                    <a:lnTo>
                      <a:pt x="8108" y="0"/>
                    </a:lnTo>
                    <a:lnTo>
                      <a:pt x="8912" y="37"/>
                    </a:lnTo>
                    <a:lnTo>
                      <a:pt x="9717" y="111"/>
                    </a:lnTo>
                    <a:lnTo>
                      <a:pt x="10521" y="222"/>
                    </a:lnTo>
                    <a:lnTo>
                      <a:pt x="11202" y="370"/>
                    </a:lnTo>
                    <a:lnTo>
                      <a:pt x="11945" y="555"/>
                    </a:lnTo>
                    <a:lnTo>
                      <a:pt x="12564" y="851"/>
                    </a:lnTo>
                    <a:lnTo>
                      <a:pt x="13245" y="1110"/>
                    </a:lnTo>
                    <a:lnTo>
                      <a:pt x="13802" y="1442"/>
                    </a:lnTo>
                    <a:lnTo>
                      <a:pt x="14792" y="2108"/>
                    </a:lnTo>
                    <a:lnTo>
                      <a:pt x="15163" y="2552"/>
                    </a:lnTo>
                    <a:lnTo>
                      <a:pt x="15535" y="2922"/>
                    </a:lnTo>
                    <a:lnTo>
                      <a:pt x="15782" y="3403"/>
                    </a:lnTo>
                    <a:lnTo>
                      <a:pt x="16030" y="3847"/>
                    </a:lnTo>
                    <a:lnTo>
                      <a:pt x="16154" y="4327"/>
                    </a:lnTo>
                    <a:lnTo>
                      <a:pt x="16154" y="5363"/>
                    </a:lnTo>
                    <a:lnTo>
                      <a:pt x="15968" y="5918"/>
                    </a:lnTo>
                    <a:lnTo>
                      <a:pt x="15658" y="6436"/>
                    </a:lnTo>
                    <a:lnTo>
                      <a:pt x="15349" y="6916"/>
                    </a:lnTo>
                    <a:lnTo>
                      <a:pt x="14978" y="7397"/>
                    </a:lnTo>
                    <a:lnTo>
                      <a:pt x="13864" y="8211"/>
                    </a:lnTo>
                    <a:lnTo>
                      <a:pt x="13183" y="8544"/>
                    </a:lnTo>
                    <a:lnTo>
                      <a:pt x="14111" y="8840"/>
                    </a:lnTo>
                    <a:lnTo>
                      <a:pt x="14978" y="9099"/>
                    </a:lnTo>
                    <a:lnTo>
                      <a:pt x="15782" y="9395"/>
                    </a:lnTo>
                    <a:lnTo>
                      <a:pt x="16587" y="9801"/>
                    </a:lnTo>
                    <a:lnTo>
                      <a:pt x="17391" y="10171"/>
                    </a:lnTo>
                    <a:lnTo>
                      <a:pt x="18010" y="10578"/>
                    </a:lnTo>
                    <a:lnTo>
                      <a:pt x="18691" y="11022"/>
                    </a:lnTo>
                    <a:lnTo>
                      <a:pt x="19248" y="11503"/>
                    </a:lnTo>
                    <a:lnTo>
                      <a:pt x="19743" y="11984"/>
                    </a:lnTo>
                    <a:lnTo>
                      <a:pt x="20238" y="12501"/>
                    </a:lnTo>
                    <a:lnTo>
                      <a:pt x="20610" y="13056"/>
                    </a:lnTo>
                    <a:lnTo>
                      <a:pt x="20919" y="13611"/>
                    </a:lnTo>
                    <a:lnTo>
                      <a:pt x="21414" y="14795"/>
                    </a:lnTo>
                    <a:lnTo>
                      <a:pt x="21538" y="15423"/>
                    </a:lnTo>
                    <a:lnTo>
                      <a:pt x="21600" y="16015"/>
                    </a:lnTo>
                    <a:lnTo>
                      <a:pt x="21600" y="21082"/>
                    </a:lnTo>
                    <a:lnTo>
                      <a:pt x="21538" y="21193"/>
                    </a:lnTo>
                    <a:lnTo>
                      <a:pt x="21476" y="21267"/>
                    </a:lnTo>
                    <a:lnTo>
                      <a:pt x="21414" y="21378"/>
                    </a:lnTo>
                    <a:lnTo>
                      <a:pt x="21229" y="21452"/>
                    </a:lnTo>
                    <a:lnTo>
                      <a:pt x="21105" y="21526"/>
                    </a:lnTo>
                    <a:lnTo>
                      <a:pt x="20981" y="21563"/>
                    </a:lnTo>
                    <a:lnTo>
                      <a:pt x="20795" y="21600"/>
                    </a:lnTo>
                    <a:lnTo>
                      <a:pt x="20610" y="21600"/>
                    </a:lnTo>
                    <a:close/>
                  </a:path>
                </a:pathLst>
              </a:custGeom>
              <a:solidFill>
                <a:srgbClr val="033BC9"/>
              </a:solidFill>
              <a:ln w="12700" cap="flat">
                <a:noFill/>
                <a:miter lim="400000"/>
              </a:ln>
              <a:effectLst/>
            </p:spPr>
            <p:txBody>
              <a:bodyPr wrap="square" lIns="45719" tIns="45719" rIns="45719" bIns="45719" numCol="1" anchor="t">
                <a:noAutofit/>
              </a:bodyPr>
              <a:lstStyle/>
              <a:p>
                <a:endParaRPr/>
              </a:p>
            </p:txBody>
          </p:sp>
          <p:sp>
            <p:nvSpPr>
              <p:cNvPr id="3376" name="Freeform 35"/>
              <p:cNvSpPr/>
              <p:nvPr/>
            </p:nvSpPr>
            <p:spPr>
              <a:xfrm>
                <a:off x="0" y="0"/>
                <a:ext cx="228949" cy="384323"/>
              </a:xfrm>
              <a:custGeom>
                <a:avLst/>
                <a:gdLst/>
                <a:ahLst/>
                <a:cxnLst>
                  <a:cxn ang="0">
                    <a:pos x="wd2" y="hd2"/>
                  </a:cxn>
                  <a:cxn ang="5400000">
                    <a:pos x="wd2" y="hd2"/>
                  </a:cxn>
                  <a:cxn ang="10800000">
                    <a:pos x="wd2" y="hd2"/>
                  </a:cxn>
                  <a:cxn ang="16200000">
                    <a:pos x="wd2" y="hd2"/>
                  </a:cxn>
                </a:cxnLst>
                <a:rect l="0" t="0" r="r" b="b"/>
                <a:pathLst>
                  <a:path w="21600" h="21600" extrusionOk="0">
                    <a:moveTo>
                      <a:pt x="990" y="21600"/>
                    </a:moveTo>
                    <a:lnTo>
                      <a:pt x="805" y="21600"/>
                    </a:lnTo>
                    <a:lnTo>
                      <a:pt x="619" y="21563"/>
                    </a:lnTo>
                    <a:lnTo>
                      <a:pt x="495" y="21526"/>
                    </a:lnTo>
                    <a:lnTo>
                      <a:pt x="248" y="21378"/>
                    </a:lnTo>
                    <a:lnTo>
                      <a:pt x="186" y="21267"/>
                    </a:lnTo>
                    <a:lnTo>
                      <a:pt x="62" y="21193"/>
                    </a:lnTo>
                    <a:lnTo>
                      <a:pt x="0" y="21082"/>
                    </a:lnTo>
                    <a:lnTo>
                      <a:pt x="0" y="16015"/>
                    </a:lnTo>
                    <a:lnTo>
                      <a:pt x="62" y="15423"/>
                    </a:lnTo>
                    <a:lnTo>
                      <a:pt x="248" y="14795"/>
                    </a:lnTo>
                    <a:lnTo>
                      <a:pt x="433" y="14203"/>
                    </a:lnTo>
                    <a:lnTo>
                      <a:pt x="681" y="13611"/>
                    </a:lnTo>
                    <a:lnTo>
                      <a:pt x="990" y="13056"/>
                    </a:lnTo>
                    <a:lnTo>
                      <a:pt x="1362" y="12501"/>
                    </a:lnTo>
                    <a:lnTo>
                      <a:pt x="1857" y="11984"/>
                    </a:lnTo>
                    <a:lnTo>
                      <a:pt x="2352" y="11503"/>
                    </a:lnTo>
                    <a:lnTo>
                      <a:pt x="2971" y="11022"/>
                    </a:lnTo>
                    <a:lnTo>
                      <a:pt x="3590" y="10578"/>
                    </a:lnTo>
                    <a:lnTo>
                      <a:pt x="4270" y="10171"/>
                    </a:lnTo>
                    <a:lnTo>
                      <a:pt x="5013" y="9801"/>
                    </a:lnTo>
                    <a:lnTo>
                      <a:pt x="5818" y="9395"/>
                    </a:lnTo>
                    <a:lnTo>
                      <a:pt x="6622" y="9099"/>
                    </a:lnTo>
                    <a:lnTo>
                      <a:pt x="8479" y="8544"/>
                    </a:lnTo>
                    <a:lnTo>
                      <a:pt x="7736" y="8211"/>
                    </a:lnTo>
                    <a:lnTo>
                      <a:pt x="6622" y="7397"/>
                    </a:lnTo>
                    <a:lnTo>
                      <a:pt x="6251" y="6916"/>
                    </a:lnTo>
                    <a:lnTo>
                      <a:pt x="5942" y="6436"/>
                    </a:lnTo>
                    <a:lnTo>
                      <a:pt x="5694" y="5918"/>
                    </a:lnTo>
                    <a:lnTo>
                      <a:pt x="5446" y="5363"/>
                    </a:lnTo>
                    <a:lnTo>
                      <a:pt x="5446" y="4327"/>
                    </a:lnTo>
                    <a:lnTo>
                      <a:pt x="5632" y="3847"/>
                    </a:lnTo>
                    <a:lnTo>
                      <a:pt x="5818" y="3403"/>
                    </a:lnTo>
                    <a:lnTo>
                      <a:pt x="6065" y="2922"/>
                    </a:lnTo>
                    <a:lnTo>
                      <a:pt x="6437" y="2552"/>
                    </a:lnTo>
                    <a:lnTo>
                      <a:pt x="6808" y="2108"/>
                    </a:lnTo>
                    <a:lnTo>
                      <a:pt x="7798" y="1442"/>
                    </a:lnTo>
                    <a:lnTo>
                      <a:pt x="8417" y="1110"/>
                    </a:lnTo>
                    <a:lnTo>
                      <a:pt x="9036" y="851"/>
                    </a:lnTo>
                    <a:lnTo>
                      <a:pt x="9717" y="555"/>
                    </a:lnTo>
                    <a:lnTo>
                      <a:pt x="10398" y="370"/>
                    </a:lnTo>
                    <a:lnTo>
                      <a:pt x="11140" y="222"/>
                    </a:lnTo>
                    <a:lnTo>
                      <a:pt x="11883" y="111"/>
                    </a:lnTo>
                    <a:lnTo>
                      <a:pt x="12688" y="37"/>
                    </a:lnTo>
                    <a:lnTo>
                      <a:pt x="13492" y="0"/>
                    </a:lnTo>
                    <a:lnTo>
                      <a:pt x="14359" y="37"/>
                    </a:lnTo>
                    <a:lnTo>
                      <a:pt x="15163" y="111"/>
                    </a:lnTo>
                    <a:lnTo>
                      <a:pt x="15906" y="222"/>
                    </a:lnTo>
                    <a:lnTo>
                      <a:pt x="16711" y="370"/>
                    </a:lnTo>
                    <a:lnTo>
                      <a:pt x="17330" y="555"/>
                    </a:lnTo>
                    <a:lnTo>
                      <a:pt x="18072" y="851"/>
                    </a:lnTo>
                    <a:lnTo>
                      <a:pt x="18629" y="1110"/>
                    </a:lnTo>
                    <a:lnTo>
                      <a:pt x="19248" y="1442"/>
                    </a:lnTo>
                    <a:lnTo>
                      <a:pt x="19743" y="1775"/>
                    </a:lnTo>
                    <a:lnTo>
                      <a:pt x="20177" y="2108"/>
                    </a:lnTo>
                    <a:lnTo>
                      <a:pt x="20672" y="2552"/>
                    </a:lnTo>
                    <a:lnTo>
                      <a:pt x="20981" y="2922"/>
                    </a:lnTo>
                    <a:lnTo>
                      <a:pt x="21229" y="3403"/>
                    </a:lnTo>
                    <a:lnTo>
                      <a:pt x="21414" y="3847"/>
                    </a:lnTo>
                    <a:lnTo>
                      <a:pt x="21538" y="4327"/>
                    </a:lnTo>
                    <a:lnTo>
                      <a:pt x="21600" y="4845"/>
                    </a:lnTo>
                    <a:lnTo>
                      <a:pt x="21538" y="4956"/>
                    </a:lnTo>
                    <a:lnTo>
                      <a:pt x="21476" y="5030"/>
                    </a:lnTo>
                    <a:lnTo>
                      <a:pt x="21414" y="5141"/>
                    </a:lnTo>
                    <a:lnTo>
                      <a:pt x="21167" y="5289"/>
                    </a:lnTo>
                    <a:lnTo>
                      <a:pt x="21043" y="5326"/>
                    </a:lnTo>
                    <a:lnTo>
                      <a:pt x="20857" y="5363"/>
                    </a:lnTo>
                    <a:lnTo>
                      <a:pt x="20486" y="5363"/>
                    </a:lnTo>
                    <a:lnTo>
                      <a:pt x="20115" y="5289"/>
                    </a:lnTo>
                    <a:lnTo>
                      <a:pt x="19991" y="5215"/>
                    </a:lnTo>
                    <a:lnTo>
                      <a:pt x="19929" y="5141"/>
                    </a:lnTo>
                    <a:lnTo>
                      <a:pt x="19805" y="5030"/>
                    </a:lnTo>
                    <a:lnTo>
                      <a:pt x="19805" y="4956"/>
                    </a:lnTo>
                    <a:lnTo>
                      <a:pt x="19743" y="4845"/>
                    </a:lnTo>
                    <a:lnTo>
                      <a:pt x="19743" y="4438"/>
                    </a:lnTo>
                    <a:lnTo>
                      <a:pt x="19496" y="3699"/>
                    </a:lnTo>
                    <a:lnTo>
                      <a:pt x="19310" y="3366"/>
                    </a:lnTo>
                    <a:lnTo>
                      <a:pt x="19001" y="3033"/>
                    </a:lnTo>
                    <a:lnTo>
                      <a:pt x="18691" y="2737"/>
                    </a:lnTo>
                    <a:lnTo>
                      <a:pt x="18320" y="2478"/>
                    </a:lnTo>
                    <a:lnTo>
                      <a:pt x="17948" y="2182"/>
                    </a:lnTo>
                    <a:lnTo>
                      <a:pt x="17453" y="1960"/>
                    </a:lnTo>
                    <a:lnTo>
                      <a:pt x="17020" y="1738"/>
                    </a:lnTo>
                    <a:lnTo>
                      <a:pt x="16525" y="1553"/>
                    </a:lnTo>
                    <a:lnTo>
                      <a:pt x="15906" y="1368"/>
                    </a:lnTo>
                    <a:lnTo>
                      <a:pt x="15411" y="1258"/>
                    </a:lnTo>
                    <a:lnTo>
                      <a:pt x="14730" y="1184"/>
                    </a:lnTo>
                    <a:lnTo>
                      <a:pt x="14173" y="1110"/>
                    </a:lnTo>
                    <a:lnTo>
                      <a:pt x="12873" y="1110"/>
                    </a:lnTo>
                    <a:lnTo>
                      <a:pt x="12254" y="1184"/>
                    </a:lnTo>
                    <a:lnTo>
                      <a:pt x="11697" y="1258"/>
                    </a:lnTo>
                    <a:lnTo>
                      <a:pt x="11140" y="1368"/>
                    </a:lnTo>
                    <a:lnTo>
                      <a:pt x="10521" y="1553"/>
                    </a:lnTo>
                    <a:lnTo>
                      <a:pt x="10026" y="1738"/>
                    </a:lnTo>
                    <a:lnTo>
                      <a:pt x="9531" y="1960"/>
                    </a:lnTo>
                    <a:lnTo>
                      <a:pt x="9098" y="2182"/>
                    </a:lnTo>
                    <a:lnTo>
                      <a:pt x="8727" y="2478"/>
                    </a:lnTo>
                    <a:lnTo>
                      <a:pt x="8355" y="2737"/>
                    </a:lnTo>
                    <a:lnTo>
                      <a:pt x="8046" y="3033"/>
                    </a:lnTo>
                    <a:lnTo>
                      <a:pt x="7551" y="3699"/>
                    </a:lnTo>
                    <a:lnTo>
                      <a:pt x="7303" y="4438"/>
                    </a:lnTo>
                    <a:lnTo>
                      <a:pt x="7303" y="5104"/>
                    </a:lnTo>
                    <a:lnTo>
                      <a:pt x="7365" y="5363"/>
                    </a:lnTo>
                    <a:lnTo>
                      <a:pt x="7427" y="5659"/>
                    </a:lnTo>
                    <a:lnTo>
                      <a:pt x="7551" y="5881"/>
                    </a:lnTo>
                    <a:lnTo>
                      <a:pt x="7860" y="6399"/>
                    </a:lnTo>
                    <a:lnTo>
                      <a:pt x="8850" y="7286"/>
                    </a:lnTo>
                    <a:lnTo>
                      <a:pt x="9469" y="7656"/>
                    </a:lnTo>
                    <a:lnTo>
                      <a:pt x="9841" y="7804"/>
                    </a:lnTo>
                    <a:lnTo>
                      <a:pt x="10212" y="7989"/>
                    </a:lnTo>
                    <a:lnTo>
                      <a:pt x="10583" y="8137"/>
                    </a:lnTo>
                    <a:lnTo>
                      <a:pt x="10955" y="8248"/>
                    </a:lnTo>
                    <a:lnTo>
                      <a:pt x="11264" y="8322"/>
                    </a:lnTo>
                    <a:lnTo>
                      <a:pt x="11450" y="8433"/>
                    </a:lnTo>
                    <a:lnTo>
                      <a:pt x="11512" y="8581"/>
                    </a:lnTo>
                    <a:lnTo>
                      <a:pt x="11512" y="8803"/>
                    </a:lnTo>
                    <a:lnTo>
                      <a:pt x="11450" y="8951"/>
                    </a:lnTo>
                    <a:lnTo>
                      <a:pt x="11326" y="9099"/>
                    </a:lnTo>
                    <a:lnTo>
                      <a:pt x="11140" y="9210"/>
                    </a:lnTo>
                    <a:lnTo>
                      <a:pt x="10831" y="9247"/>
                    </a:lnTo>
                    <a:lnTo>
                      <a:pt x="9903" y="9432"/>
                    </a:lnTo>
                    <a:lnTo>
                      <a:pt x="8912" y="9653"/>
                    </a:lnTo>
                    <a:lnTo>
                      <a:pt x="8046" y="9875"/>
                    </a:lnTo>
                    <a:lnTo>
                      <a:pt x="7241" y="10171"/>
                    </a:lnTo>
                    <a:lnTo>
                      <a:pt x="6437" y="10541"/>
                    </a:lnTo>
                    <a:lnTo>
                      <a:pt x="5694" y="10874"/>
                    </a:lnTo>
                    <a:lnTo>
                      <a:pt x="5013" y="11281"/>
                    </a:lnTo>
                    <a:lnTo>
                      <a:pt x="4394" y="11725"/>
                    </a:lnTo>
                    <a:lnTo>
                      <a:pt x="3837" y="12168"/>
                    </a:lnTo>
                    <a:lnTo>
                      <a:pt x="3342" y="12649"/>
                    </a:lnTo>
                    <a:lnTo>
                      <a:pt x="2909" y="13167"/>
                    </a:lnTo>
                    <a:lnTo>
                      <a:pt x="2538" y="13722"/>
                    </a:lnTo>
                    <a:lnTo>
                      <a:pt x="2290" y="14240"/>
                    </a:lnTo>
                    <a:lnTo>
                      <a:pt x="2042" y="14832"/>
                    </a:lnTo>
                    <a:lnTo>
                      <a:pt x="1919" y="15423"/>
                    </a:lnTo>
                    <a:lnTo>
                      <a:pt x="1919" y="21193"/>
                    </a:lnTo>
                    <a:lnTo>
                      <a:pt x="1857" y="21267"/>
                    </a:lnTo>
                    <a:lnTo>
                      <a:pt x="1733" y="21378"/>
                    </a:lnTo>
                    <a:lnTo>
                      <a:pt x="1671" y="21452"/>
                    </a:lnTo>
                    <a:lnTo>
                      <a:pt x="1547" y="21526"/>
                    </a:lnTo>
                    <a:lnTo>
                      <a:pt x="1300" y="21563"/>
                    </a:lnTo>
                    <a:lnTo>
                      <a:pt x="1114" y="21600"/>
                    </a:lnTo>
                    <a:lnTo>
                      <a:pt x="990" y="21600"/>
                    </a:lnTo>
                    <a:close/>
                  </a:path>
                </a:pathLst>
              </a:custGeom>
              <a:solidFill>
                <a:srgbClr val="033BC9"/>
              </a:solidFill>
              <a:ln w="12700" cap="flat">
                <a:noFill/>
                <a:miter lim="400000"/>
              </a:ln>
              <a:effectLst/>
            </p:spPr>
            <p:txBody>
              <a:bodyPr wrap="square" lIns="45719" tIns="45719" rIns="45719" bIns="45719" numCol="1" anchor="t">
                <a:noAutofit/>
              </a:bodyPr>
              <a:lstStyle/>
              <a:p>
                <a:endParaRPr/>
              </a:p>
            </p:txBody>
          </p:sp>
        </p:grpSp>
      </p:grpSp>
      <p:sp>
        <p:nvSpPr>
          <p:cNvPr id="3379" name="Title 1"/>
          <p:cNvSpPr txBox="1"/>
          <p:nvPr/>
        </p:nvSpPr>
        <p:spPr>
          <a:xfrm>
            <a:off x="2330850" y="2067122"/>
            <a:ext cx="2869265" cy="708755"/>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defTabSz="685800">
              <a:defRPr>
                <a:solidFill>
                  <a:srgbClr val="FFFFFF"/>
                </a:solidFill>
              </a:defRPr>
            </a:pPr>
            <a:r>
              <a:t>Application Development</a:t>
            </a:r>
            <a:endParaRPr sz="3300"/>
          </a:p>
          <a:p>
            <a:pPr>
              <a:defRPr sz="1200" i="1">
                <a:solidFill>
                  <a:srgbClr val="69A7FF"/>
                </a:solidFill>
              </a:defRPr>
            </a:pPr>
            <a:r>
              <a:t>Writing the application</a:t>
            </a:r>
          </a:p>
          <a:p>
            <a:pPr>
              <a:defRPr sz="1200" i="1">
                <a:solidFill>
                  <a:srgbClr val="69A7FF"/>
                </a:solidFill>
              </a:defRPr>
            </a:pPr>
            <a:r>
              <a:t>Modeling the business network</a:t>
            </a:r>
          </a:p>
        </p:txBody>
      </p:sp>
      <p:sp>
        <p:nvSpPr>
          <p:cNvPr id="3380" name="Title 1"/>
          <p:cNvSpPr txBox="1"/>
          <p:nvPr/>
        </p:nvSpPr>
        <p:spPr>
          <a:xfrm>
            <a:off x="2330849" y="3406923"/>
            <a:ext cx="2869266" cy="708756"/>
          </a:xfrm>
          <a:prstGeom prst="rect">
            <a:avLst/>
          </a:prstGeom>
          <a:ln w="12700">
            <a:miter lim="400000"/>
          </a:ln>
          <a:extLst>
            <a:ext uri="{C572A759-6A51-4108-AA02-DFA0A04FC94B}">
              <ma14:wrappingTextBoxFlag xmlns:ma14="http://schemas.microsoft.com/office/mac/drawingml/2011/main" xmlns="" val="1"/>
            </a:ext>
          </a:extLst>
        </p:spPr>
        <p:txBody>
          <a:bodyPr lIns="45719" rIns="45719" anchor="ctr">
            <a:spAutoFit/>
          </a:bodyPr>
          <a:lstStyle/>
          <a:p>
            <a:pPr defTabSz="685800">
              <a:defRPr>
                <a:solidFill>
                  <a:srgbClr val="FFFFFF"/>
                </a:solidFill>
              </a:defRPr>
            </a:pPr>
            <a:r>
              <a:t>Effective Administration</a:t>
            </a:r>
            <a:endParaRPr sz="3300"/>
          </a:p>
          <a:p>
            <a:pPr defTabSz="685800">
              <a:defRPr sz="1200" i="1">
                <a:solidFill>
                  <a:srgbClr val="69A7FF"/>
                </a:solidFill>
              </a:defRPr>
            </a:pPr>
            <a:r>
              <a:t>Deploying to a blockchain</a:t>
            </a:r>
            <a:endParaRPr sz="3300"/>
          </a:p>
          <a:p>
            <a:pPr defTabSz="685800">
              <a:defRPr sz="1200" i="1">
                <a:solidFill>
                  <a:srgbClr val="69A7FF"/>
                </a:solidFill>
              </a:defRPr>
            </a:pPr>
            <a:r>
              <a:t>Interacting with systems of record</a:t>
            </a:r>
          </a:p>
        </p:txBody>
      </p:sp>
      <p:grpSp>
        <p:nvGrpSpPr>
          <p:cNvPr id="3383" name="Group 1"/>
          <p:cNvGrpSpPr/>
          <p:nvPr/>
        </p:nvGrpSpPr>
        <p:grpSpPr>
          <a:xfrm>
            <a:off x="1197387" y="3477550"/>
            <a:ext cx="4002729" cy="679451"/>
            <a:chOff x="0" y="0"/>
            <a:chExt cx="4002728" cy="679450"/>
          </a:xfrm>
        </p:grpSpPr>
        <p:sp>
          <p:nvSpPr>
            <p:cNvPr id="3381" name="Freeform 26"/>
            <p:cNvSpPr/>
            <p:nvPr/>
          </p:nvSpPr>
          <p:spPr>
            <a:xfrm>
              <a:off x="3813028" y="0"/>
              <a:ext cx="189701" cy="67945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21600"/>
                  </a:lnTo>
                  <a:lnTo>
                    <a:pt x="1479" y="21600"/>
                  </a:lnTo>
                  <a:lnTo>
                    <a:pt x="1258" y="21579"/>
                  </a:lnTo>
                  <a:lnTo>
                    <a:pt x="962" y="21558"/>
                  </a:lnTo>
                  <a:lnTo>
                    <a:pt x="518" y="21475"/>
                  </a:lnTo>
                  <a:lnTo>
                    <a:pt x="296" y="21413"/>
                  </a:lnTo>
                  <a:lnTo>
                    <a:pt x="148" y="21350"/>
                  </a:lnTo>
                  <a:lnTo>
                    <a:pt x="0" y="21267"/>
                  </a:lnTo>
                  <a:lnTo>
                    <a:pt x="0" y="21079"/>
                  </a:lnTo>
                  <a:lnTo>
                    <a:pt x="148" y="21017"/>
                  </a:lnTo>
                  <a:lnTo>
                    <a:pt x="296" y="20933"/>
                  </a:lnTo>
                  <a:lnTo>
                    <a:pt x="518" y="20871"/>
                  </a:lnTo>
                  <a:lnTo>
                    <a:pt x="962" y="20788"/>
                  </a:lnTo>
                  <a:lnTo>
                    <a:pt x="1258" y="20767"/>
                  </a:lnTo>
                  <a:lnTo>
                    <a:pt x="18567" y="20767"/>
                  </a:lnTo>
                  <a:lnTo>
                    <a:pt x="18567" y="854"/>
                  </a:lnTo>
                  <a:lnTo>
                    <a:pt x="1405" y="854"/>
                  </a:lnTo>
                  <a:lnTo>
                    <a:pt x="1110" y="833"/>
                  </a:lnTo>
                  <a:lnTo>
                    <a:pt x="666" y="750"/>
                  </a:lnTo>
                  <a:lnTo>
                    <a:pt x="518" y="687"/>
                  </a:lnTo>
                  <a:lnTo>
                    <a:pt x="370" y="604"/>
                  </a:lnTo>
                  <a:lnTo>
                    <a:pt x="296" y="521"/>
                  </a:lnTo>
                  <a:lnTo>
                    <a:pt x="148" y="437"/>
                  </a:lnTo>
                  <a:lnTo>
                    <a:pt x="296" y="354"/>
                  </a:lnTo>
                  <a:lnTo>
                    <a:pt x="370" y="271"/>
                  </a:lnTo>
                  <a:lnTo>
                    <a:pt x="666" y="146"/>
                  </a:lnTo>
                  <a:lnTo>
                    <a:pt x="888" y="104"/>
                  </a:lnTo>
                  <a:lnTo>
                    <a:pt x="1110" y="42"/>
                  </a:lnTo>
                  <a:lnTo>
                    <a:pt x="1701" y="0"/>
                  </a:lnTo>
                  <a:lnTo>
                    <a:pt x="21600" y="0"/>
                  </a:lnTo>
                  <a:close/>
                </a:path>
              </a:pathLst>
            </a:custGeom>
            <a:solidFill>
              <a:srgbClr val="FFFFFF"/>
            </a:solidFill>
            <a:ln w="12700" cap="flat">
              <a:noFill/>
              <a:miter lim="400000"/>
            </a:ln>
            <a:effectLst/>
          </p:spPr>
          <p:txBody>
            <a:bodyPr wrap="square" lIns="45719" tIns="45719" rIns="45719" bIns="45719" numCol="1" anchor="t">
              <a:noAutofit/>
            </a:bodyPr>
            <a:lstStyle/>
            <a:p>
              <a:endParaRPr/>
            </a:p>
          </p:txBody>
        </p:sp>
        <p:sp>
          <p:nvSpPr>
            <p:cNvPr id="3382" name="Freeform 27"/>
            <p:cNvSpPr/>
            <p:nvPr/>
          </p:nvSpPr>
          <p:spPr>
            <a:xfrm>
              <a:off x="0" y="0"/>
              <a:ext cx="191009" cy="67945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0041" y="21600"/>
                  </a:lnTo>
                  <a:lnTo>
                    <a:pt x="20635" y="21558"/>
                  </a:lnTo>
                  <a:lnTo>
                    <a:pt x="20858" y="21517"/>
                  </a:lnTo>
                  <a:lnTo>
                    <a:pt x="21155" y="21475"/>
                  </a:lnTo>
                  <a:lnTo>
                    <a:pt x="21452" y="21350"/>
                  </a:lnTo>
                  <a:lnTo>
                    <a:pt x="21526" y="21267"/>
                  </a:lnTo>
                  <a:lnTo>
                    <a:pt x="21600" y="21163"/>
                  </a:lnTo>
                  <a:lnTo>
                    <a:pt x="21526" y="21079"/>
                  </a:lnTo>
                  <a:lnTo>
                    <a:pt x="21452" y="21017"/>
                  </a:lnTo>
                  <a:lnTo>
                    <a:pt x="21303" y="20933"/>
                  </a:lnTo>
                  <a:lnTo>
                    <a:pt x="21155" y="20871"/>
                  </a:lnTo>
                  <a:lnTo>
                    <a:pt x="20858" y="20829"/>
                  </a:lnTo>
                  <a:lnTo>
                    <a:pt x="20635" y="20788"/>
                  </a:lnTo>
                  <a:lnTo>
                    <a:pt x="20338" y="20767"/>
                  </a:lnTo>
                  <a:lnTo>
                    <a:pt x="2969" y="20767"/>
                  </a:lnTo>
                  <a:lnTo>
                    <a:pt x="2969" y="854"/>
                  </a:lnTo>
                  <a:lnTo>
                    <a:pt x="20190" y="854"/>
                  </a:lnTo>
                  <a:lnTo>
                    <a:pt x="20412" y="833"/>
                  </a:lnTo>
                  <a:lnTo>
                    <a:pt x="20709" y="792"/>
                  </a:lnTo>
                  <a:lnTo>
                    <a:pt x="20932" y="750"/>
                  </a:lnTo>
                  <a:lnTo>
                    <a:pt x="21155" y="687"/>
                  </a:lnTo>
                  <a:lnTo>
                    <a:pt x="21303" y="604"/>
                  </a:lnTo>
                  <a:lnTo>
                    <a:pt x="21377" y="521"/>
                  </a:lnTo>
                  <a:lnTo>
                    <a:pt x="21377" y="354"/>
                  </a:lnTo>
                  <a:lnTo>
                    <a:pt x="21303" y="271"/>
                  </a:lnTo>
                  <a:lnTo>
                    <a:pt x="21155" y="208"/>
                  </a:lnTo>
                  <a:lnTo>
                    <a:pt x="20932" y="146"/>
                  </a:lnTo>
                  <a:lnTo>
                    <a:pt x="20709" y="104"/>
                  </a:lnTo>
                  <a:lnTo>
                    <a:pt x="20412" y="42"/>
                  </a:lnTo>
                  <a:lnTo>
                    <a:pt x="20190" y="21"/>
                  </a:lnTo>
                  <a:lnTo>
                    <a:pt x="19893" y="0"/>
                  </a:lnTo>
                  <a:lnTo>
                    <a:pt x="0" y="0"/>
                  </a:lnTo>
                  <a:close/>
                </a:path>
              </a:pathLst>
            </a:custGeom>
            <a:solidFill>
              <a:srgbClr val="FFFFFF"/>
            </a:solidFill>
            <a:ln w="12700" cap="flat">
              <a:noFill/>
              <a:miter lim="400000"/>
            </a:ln>
            <a:effectLst/>
          </p:spPr>
          <p:txBody>
            <a:bodyPr wrap="square" lIns="45719" tIns="45719" rIns="45719" bIns="45719" numCol="1" anchor="t">
              <a:noAutofit/>
            </a:bodyPr>
            <a:lstStyle/>
            <a:p>
              <a:endParaRPr/>
            </a:p>
          </p:txBody>
        </p:sp>
      </p:grpSp>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7" name="Title 1"/>
          <p:cNvSpPr txBox="1">
            <a:spLocks noGrp="1"/>
          </p:cNvSpPr>
          <p:nvPr>
            <p:ph type="title"/>
          </p:nvPr>
        </p:nvSpPr>
        <p:spPr>
          <a:xfrm>
            <a:off x="393398" y="173964"/>
            <a:ext cx="8667475" cy="392416"/>
          </a:xfrm>
          <a:prstGeom prst="rect">
            <a:avLst/>
          </a:prstGeom>
        </p:spPr>
        <p:txBody>
          <a:bodyPr/>
          <a:lstStyle>
            <a:lvl1pPr algn="l" defTabSz="406908">
              <a:defRPr sz="2136">
                <a:solidFill>
                  <a:srgbClr val="0164FF"/>
                </a:solidFill>
              </a:defRPr>
            </a:lvl1pPr>
          </a:lstStyle>
          <a:p>
            <a:r>
              <a:t>There are Two User Roles with “Administration” Responsibility</a:t>
            </a:r>
          </a:p>
        </p:txBody>
      </p:sp>
      <p:grpSp>
        <p:nvGrpSpPr>
          <p:cNvPr id="3391" name="Group 3"/>
          <p:cNvGrpSpPr/>
          <p:nvPr/>
        </p:nvGrpSpPr>
        <p:grpSpPr>
          <a:xfrm>
            <a:off x="1115054" y="653819"/>
            <a:ext cx="7379310" cy="2833827"/>
            <a:chOff x="0" y="0"/>
            <a:chExt cx="7379309" cy="2833826"/>
          </a:xfrm>
        </p:grpSpPr>
        <p:sp>
          <p:nvSpPr>
            <p:cNvPr id="3388" name="Rounded Rectangle 237"/>
            <p:cNvSpPr/>
            <p:nvPr/>
          </p:nvSpPr>
          <p:spPr>
            <a:xfrm>
              <a:off x="0" y="0"/>
              <a:ext cx="7379310" cy="2833827"/>
            </a:xfrm>
            <a:prstGeom prst="roundRect">
              <a:avLst>
                <a:gd name="adj" fmla="val 16667"/>
              </a:avLst>
            </a:prstGeom>
            <a:gradFill flip="none" rotWithShape="1">
              <a:gsLst>
                <a:gs pos="0">
                  <a:srgbClr val="DCEBF6"/>
                </a:gs>
                <a:gs pos="99000">
                  <a:srgbClr val="FFFFFF"/>
                </a:gs>
              </a:gsLst>
              <a:lin ang="16200000" scaled="0"/>
            </a:gra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pPr algn="ctr" defTabSz="342900">
                <a:defRPr sz="1300">
                  <a:solidFill>
                    <a:srgbClr val="FFFFFF"/>
                  </a:solidFill>
                </a:defRPr>
              </a:pPr>
              <a:endParaRPr/>
            </a:p>
          </p:txBody>
        </p:sp>
        <p:sp>
          <p:nvSpPr>
            <p:cNvPr id="3389" name="Content Placeholder 4"/>
            <p:cNvSpPr txBox="1"/>
            <p:nvPr/>
          </p:nvSpPr>
          <p:spPr>
            <a:xfrm>
              <a:off x="1185900" y="140340"/>
              <a:ext cx="6080290" cy="2348256"/>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p>
              <a:pPr marL="228593" indent="-228593" defTabSz="914378">
                <a:buSzPct val="100000"/>
                <a:buFont typeface="Arial"/>
                <a:buChar char="–"/>
                <a:defRPr sz="1400">
                  <a:solidFill>
                    <a:srgbClr val="00B0F0"/>
                  </a:solidFill>
                </a:defRPr>
              </a:pPr>
              <a:r>
                <a:t>Network Service Provider</a:t>
              </a:r>
            </a:p>
            <a:p>
              <a:pPr marL="571493" lvl="1" indent="-228593" defTabSz="914378">
                <a:buSzPct val="100000"/>
                <a:buFont typeface="Arial"/>
                <a:buChar char="–"/>
                <a:defRPr sz="1400" b="1">
                  <a:solidFill>
                    <a:srgbClr val="5A5A5A"/>
                  </a:solidFill>
                </a:defRPr>
              </a:pPr>
              <a:r>
                <a:t>Governs</a:t>
              </a:r>
              <a:r>
                <a:rPr b="0"/>
                <a:t> the network: channels, membership etc.</a:t>
              </a:r>
            </a:p>
            <a:p>
              <a:pPr marL="571493" lvl="1" indent="-228593" defTabSz="914378">
                <a:buSzPct val="100000"/>
                <a:buFont typeface="Arial"/>
                <a:buChar char="–"/>
                <a:defRPr sz="1400">
                  <a:solidFill>
                    <a:srgbClr val="5A5A5A"/>
                  </a:solidFill>
                </a:defRPr>
              </a:pPr>
              <a:r>
                <a:t>A consortium of network members or designated authority</a:t>
              </a:r>
            </a:p>
            <a:p>
              <a:pPr marL="571493" lvl="1" indent="-228593" defTabSz="914378">
                <a:spcBef>
                  <a:spcPts val="100"/>
                </a:spcBef>
                <a:buSzPct val="100000"/>
                <a:buFont typeface="Arial"/>
                <a:buChar char="–"/>
                <a:defRPr sz="1400">
                  <a:solidFill>
                    <a:srgbClr val="5A5A5A"/>
                  </a:solidFill>
                </a:defRPr>
              </a:pPr>
              <a:endParaRPr/>
            </a:p>
            <a:p>
              <a:pPr marL="228593" indent="-228593" defTabSz="914378">
                <a:buSzPct val="100000"/>
                <a:buFont typeface="Arial"/>
                <a:buChar char="–"/>
                <a:defRPr sz="1400">
                  <a:solidFill>
                    <a:srgbClr val="00B050"/>
                  </a:solidFill>
                </a:defRPr>
              </a:pPr>
              <a:r>
                <a:t>Network Service Consumer</a:t>
              </a:r>
            </a:p>
            <a:p>
              <a:pPr marL="571493" lvl="1" indent="-228593" defTabSz="914378">
                <a:buSzPct val="100000"/>
                <a:buFont typeface="Arial"/>
                <a:buChar char="–"/>
                <a:defRPr sz="1400" b="1">
                  <a:solidFill>
                    <a:srgbClr val="5A5A5A"/>
                  </a:solidFill>
                </a:defRPr>
              </a:pPr>
              <a:r>
                <a:t>Operates</a:t>
              </a:r>
              <a:r>
                <a:rPr b="0"/>
                <a:t> a set of peers and certificate authorities on the network</a:t>
              </a:r>
            </a:p>
            <a:p>
              <a:pPr marL="571493" lvl="1" indent="-228593" defTabSz="914378">
                <a:buSzPct val="100000"/>
                <a:buFont typeface="Arial"/>
                <a:buChar char="–"/>
                <a:defRPr sz="1400">
                  <a:solidFill>
                    <a:srgbClr val="5A5A5A"/>
                  </a:solidFill>
                </a:defRPr>
              </a:pPr>
              <a:r>
                <a:t>Represents an organization on the business network</a:t>
              </a:r>
            </a:p>
            <a:p>
              <a:pPr marL="228593" indent="-228593" defTabSz="914378">
                <a:spcBef>
                  <a:spcPts val="100"/>
                </a:spcBef>
                <a:buSzPct val="100000"/>
                <a:buFont typeface="Arial"/>
                <a:buChar char="–"/>
                <a:defRPr sz="1400">
                  <a:solidFill>
                    <a:srgbClr val="5A5A5A"/>
                  </a:solidFill>
                </a:defRPr>
              </a:pPr>
              <a:endParaRPr/>
            </a:p>
            <a:p>
              <a:pPr marL="228593" indent="-228593" defTabSz="914378">
                <a:buSzPct val="100000"/>
                <a:buFont typeface="Arial"/>
                <a:buChar char="–"/>
                <a:defRPr sz="1400">
                  <a:solidFill>
                    <a:srgbClr val="FF866A"/>
                  </a:solidFill>
                </a:defRPr>
              </a:pPr>
              <a:r>
                <a:t>Business Service Provider</a:t>
              </a:r>
            </a:p>
            <a:p>
              <a:pPr marL="571493" lvl="1" indent="-228593" defTabSz="914378">
                <a:buSzPct val="100000"/>
                <a:buFont typeface="Arial"/>
                <a:buChar char="–"/>
                <a:defRPr sz="1400" b="1">
                  <a:solidFill>
                    <a:srgbClr val="5A5A5A"/>
                  </a:solidFill>
                </a:defRPr>
              </a:pPr>
              <a:r>
                <a:t>Develops</a:t>
              </a:r>
              <a:r>
                <a:rPr b="0"/>
                <a:t> blockchain business applications</a:t>
              </a:r>
            </a:p>
            <a:p>
              <a:pPr marL="571493" lvl="1" indent="-228593" defTabSz="914378">
                <a:buSzPct val="100000"/>
                <a:buFont typeface="Arial"/>
                <a:buChar char="–"/>
                <a:defRPr sz="1400">
                  <a:solidFill>
                    <a:srgbClr val="5A5A5A"/>
                  </a:solidFill>
                </a:defRPr>
              </a:pPr>
              <a:r>
                <a:t>Includes transaction, app server, integration and presentation logic</a:t>
              </a:r>
            </a:p>
          </p:txBody>
        </p:sp>
        <p:sp>
          <p:nvSpPr>
            <p:cNvPr id="3390" name="TextBox 220"/>
            <p:cNvSpPr txBox="1"/>
            <p:nvPr/>
          </p:nvSpPr>
          <p:spPr>
            <a:xfrm>
              <a:off x="553632" y="480835"/>
              <a:ext cx="417325" cy="20241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lvl1pPr>
                <a:defRPr sz="800">
                  <a:solidFill>
                    <a:srgbClr val="FFFFFF"/>
                  </a:solidFill>
                </a:defRPr>
              </a:lvl1pPr>
            </a:lstStyle>
            <a:p>
              <a:r>
                <a:t>NSP</a:t>
              </a:r>
            </a:p>
          </p:txBody>
        </p:sp>
      </p:grpSp>
      <p:pic>
        <p:nvPicPr>
          <p:cNvPr id="3392" name="Picture 20" descr="Picture 20"/>
          <p:cNvPicPr>
            <a:picLocks noChangeAspect="1"/>
          </p:cNvPicPr>
          <p:nvPr/>
        </p:nvPicPr>
        <p:blipFill>
          <a:blip r:embed="rId3">
            <a:extLst/>
          </a:blip>
          <a:stretch>
            <a:fillRect/>
          </a:stretch>
        </p:blipFill>
        <p:spPr>
          <a:xfrm>
            <a:off x="1668685" y="1742494"/>
            <a:ext cx="424651" cy="638533"/>
          </a:xfrm>
          <a:prstGeom prst="rect">
            <a:avLst/>
          </a:prstGeom>
          <a:ln w="12700">
            <a:miter lim="400000"/>
          </a:ln>
        </p:spPr>
      </p:pic>
      <p:grpSp>
        <p:nvGrpSpPr>
          <p:cNvPr id="3396" name="Group 2"/>
          <p:cNvGrpSpPr/>
          <p:nvPr/>
        </p:nvGrpSpPr>
        <p:grpSpPr>
          <a:xfrm>
            <a:off x="890438" y="3741685"/>
            <a:ext cx="8253563" cy="920457"/>
            <a:chOff x="0" y="0"/>
            <a:chExt cx="8253561" cy="920456"/>
          </a:xfrm>
        </p:grpSpPr>
        <p:sp>
          <p:nvSpPr>
            <p:cNvPr id="3393" name="Rounded Rectangle 239"/>
            <p:cNvSpPr/>
            <p:nvPr/>
          </p:nvSpPr>
          <p:spPr>
            <a:xfrm>
              <a:off x="-1" y="0"/>
              <a:ext cx="7972942" cy="920457"/>
            </a:xfrm>
            <a:prstGeom prst="roundRect">
              <a:avLst>
                <a:gd name="adj" fmla="val 16667"/>
              </a:avLst>
            </a:prstGeom>
            <a:gradFill flip="none" rotWithShape="1">
              <a:gsLst>
                <a:gs pos="0">
                  <a:srgbClr val="DCEBF6"/>
                </a:gs>
                <a:gs pos="99000">
                  <a:srgbClr val="FFFFFF"/>
                </a:gs>
              </a:gsLst>
              <a:lin ang="16200000" scaled="0"/>
            </a:gra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pPr algn="ctr" defTabSz="342900">
                <a:defRPr sz="1300">
                  <a:solidFill>
                    <a:srgbClr val="FFFFFF"/>
                  </a:solidFill>
                </a:defRPr>
              </a:pPr>
              <a:endParaRPr/>
            </a:p>
          </p:txBody>
        </p:sp>
        <p:sp>
          <p:nvSpPr>
            <p:cNvPr id="3394" name="Content Placeholder 4"/>
            <p:cNvSpPr txBox="1"/>
            <p:nvPr/>
          </p:nvSpPr>
          <p:spPr>
            <a:xfrm>
              <a:off x="725343" y="149351"/>
              <a:ext cx="3563334" cy="53755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lvl1pPr marL="228593" indent="-228593" defTabSz="914378">
                <a:buSzPct val="100000"/>
                <a:buFont typeface="Arial"/>
                <a:buChar char="–"/>
                <a:defRPr sz="1200">
                  <a:solidFill>
                    <a:srgbClr val="FF0000"/>
                  </a:solidFill>
                </a:defRPr>
              </a:lvl1pPr>
              <a:lvl2pPr marL="571493" indent="-228593" defTabSz="914378">
                <a:buSzPct val="100000"/>
                <a:buFont typeface="Arial"/>
                <a:buChar char="–"/>
                <a:defRPr sz="1200">
                  <a:solidFill>
                    <a:srgbClr val="5A5A5A"/>
                  </a:solidFill>
                </a:defRPr>
              </a:lvl2pPr>
            </a:lstStyle>
            <a:p>
              <a:r>
                <a:t>Business Service Consumer</a:t>
              </a:r>
            </a:p>
            <a:p>
              <a:pPr lvl="1"/>
              <a:r>
                <a:t>Hosts application and integration logic which invokes blockchain transactions</a:t>
              </a:r>
            </a:p>
          </p:txBody>
        </p:sp>
        <p:sp>
          <p:nvSpPr>
            <p:cNvPr id="3395" name="Content Placeholder 4"/>
            <p:cNvSpPr txBox="1"/>
            <p:nvPr/>
          </p:nvSpPr>
          <p:spPr>
            <a:xfrm>
              <a:off x="5099764" y="180918"/>
              <a:ext cx="3153798" cy="53755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lvl1pPr marL="228593" indent="-228593" defTabSz="914378">
                <a:buSzPct val="100000"/>
                <a:buFont typeface="Arial"/>
                <a:buChar char="–"/>
                <a:defRPr sz="1200">
                  <a:solidFill>
                    <a:srgbClr val="7030A0"/>
                  </a:solidFill>
                </a:defRPr>
              </a:lvl1pPr>
              <a:lvl2pPr marL="571493" indent="-228593" defTabSz="914378">
                <a:buSzPct val="100000"/>
                <a:buFont typeface="Arial"/>
                <a:buChar char="–"/>
                <a:defRPr sz="1200">
                  <a:solidFill>
                    <a:srgbClr val="5A5A5A"/>
                  </a:solidFill>
                </a:defRPr>
              </a:lvl2pPr>
            </a:lstStyle>
            <a:p>
              <a:r>
                <a:t>End-user</a:t>
              </a:r>
            </a:p>
            <a:p>
              <a:pPr lvl="1"/>
              <a:r>
                <a:t>Runs presentation logic e.g. on mobile device or dashboard</a:t>
              </a:r>
            </a:p>
          </p:txBody>
        </p:sp>
      </p:grpSp>
      <p:sp>
        <p:nvSpPr>
          <p:cNvPr id="3397" name="TextBox 1"/>
          <p:cNvSpPr txBox="1"/>
          <p:nvPr/>
        </p:nvSpPr>
        <p:spPr>
          <a:xfrm>
            <a:off x="5530255" y="4811493"/>
            <a:ext cx="3398643" cy="276539"/>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sz="1300">
                <a:solidFill>
                  <a:schemeClr val="accent4"/>
                </a:solidFill>
              </a:defRPr>
            </a:lvl1pPr>
          </a:lstStyle>
          <a:p>
            <a:r>
              <a:t>A single organization may play multiple roles!</a:t>
            </a:r>
          </a:p>
        </p:txBody>
      </p:sp>
      <p:pic>
        <p:nvPicPr>
          <p:cNvPr id="3398" name="Picture 23" descr="Picture 23"/>
          <p:cNvPicPr>
            <a:picLocks noChangeAspect="1"/>
          </p:cNvPicPr>
          <p:nvPr/>
        </p:nvPicPr>
        <p:blipFill>
          <a:blip r:embed="rId4">
            <a:extLst/>
          </a:blip>
          <a:stretch>
            <a:fillRect/>
          </a:stretch>
        </p:blipFill>
        <p:spPr>
          <a:xfrm>
            <a:off x="1668685" y="2675158"/>
            <a:ext cx="424651" cy="638533"/>
          </a:xfrm>
          <a:prstGeom prst="rect">
            <a:avLst/>
          </a:prstGeom>
          <a:ln w="12700">
            <a:miter lim="400000"/>
          </a:ln>
        </p:spPr>
      </p:pic>
      <p:pic>
        <p:nvPicPr>
          <p:cNvPr id="3399" name="Picture 17" descr="Picture 17"/>
          <p:cNvPicPr>
            <a:picLocks noChangeAspect="1"/>
          </p:cNvPicPr>
          <p:nvPr/>
        </p:nvPicPr>
        <p:blipFill>
          <a:blip r:embed="rId5">
            <a:extLst/>
          </a:blip>
          <a:stretch>
            <a:fillRect/>
          </a:stretch>
        </p:blipFill>
        <p:spPr>
          <a:xfrm>
            <a:off x="1668685" y="794158"/>
            <a:ext cx="424651" cy="638533"/>
          </a:xfrm>
          <a:prstGeom prst="rect">
            <a:avLst/>
          </a:prstGeom>
          <a:ln w="12700">
            <a:miter lim="400000"/>
          </a:ln>
        </p:spPr>
      </p:pic>
      <p:pic>
        <p:nvPicPr>
          <p:cNvPr id="3400" name="Picture 34" descr="Picture 34"/>
          <p:cNvPicPr>
            <a:picLocks noChangeAspect="1"/>
          </p:cNvPicPr>
          <p:nvPr/>
        </p:nvPicPr>
        <p:blipFill>
          <a:blip r:embed="rId6">
            <a:extLst/>
          </a:blip>
          <a:stretch>
            <a:fillRect/>
          </a:stretch>
        </p:blipFill>
        <p:spPr>
          <a:xfrm>
            <a:off x="5497257" y="3856535"/>
            <a:ext cx="424651" cy="638533"/>
          </a:xfrm>
          <a:prstGeom prst="rect">
            <a:avLst/>
          </a:prstGeom>
          <a:ln w="12700">
            <a:miter lim="400000"/>
          </a:ln>
        </p:spPr>
      </p:pic>
      <p:pic>
        <p:nvPicPr>
          <p:cNvPr id="3401" name="Picture 31" descr="Picture 31"/>
          <p:cNvPicPr>
            <a:picLocks noChangeAspect="1"/>
          </p:cNvPicPr>
          <p:nvPr/>
        </p:nvPicPr>
        <p:blipFill>
          <a:blip r:embed="rId7">
            <a:extLst/>
          </a:blip>
          <a:stretch>
            <a:fillRect/>
          </a:stretch>
        </p:blipFill>
        <p:spPr>
          <a:xfrm>
            <a:off x="1100236" y="3867913"/>
            <a:ext cx="424651" cy="638533"/>
          </a:xfrm>
          <a:prstGeom prst="rect">
            <a:avLst/>
          </a:prstGeom>
          <a:ln w="12700">
            <a:miter lim="400000"/>
          </a:ln>
        </p:spPr>
      </p:pic>
      <p:sp>
        <p:nvSpPr>
          <p:cNvPr id="3402" name="Oval 4"/>
          <p:cNvSpPr/>
          <p:nvPr/>
        </p:nvSpPr>
        <p:spPr>
          <a:xfrm>
            <a:off x="619675" y="1558918"/>
            <a:ext cx="7995334" cy="1008079"/>
          </a:xfrm>
          <a:prstGeom prst="ellipse">
            <a:avLst/>
          </a:prstGeom>
          <a:ln w="19050">
            <a:solidFill>
              <a:srgbClr val="FF0000"/>
            </a:solidFill>
          </a:ln>
          <a:effectLst>
            <a:outerShdw blurRad="38100" dist="23000" dir="5400000" rotWithShape="0">
              <a:srgbClr val="000000">
                <a:alpha val="35000"/>
              </a:srgbClr>
            </a:outerShdw>
          </a:effectLst>
        </p:spPr>
        <p:txBody>
          <a:bodyPr lIns="45719" rIns="45719" anchor="ctr"/>
          <a:lstStyle/>
          <a:p>
            <a:pPr algn="ctr">
              <a:defRPr>
                <a:solidFill>
                  <a:srgbClr val="FFFFFF"/>
                </a:solidFill>
              </a:defRPr>
            </a:pPr>
            <a:endParaRPr/>
          </a:p>
        </p:txBody>
      </p:sp>
      <p:sp>
        <p:nvSpPr>
          <p:cNvPr id="3403" name="Oval 27"/>
          <p:cNvSpPr/>
          <p:nvPr/>
        </p:nvSpPr>
        <p:spPr>
          <a:xfrm>
            <a:off x="544104" y="3670322"/>
            <a:ext cx="4884858" cy="1008079"/>
          </a:xfrm>
          <a:prstGeom prst="ellipse">
            <a:avLst/>
          </a:prstGeom>
          <a:ln w="19050">
            <a:solidFill>
              <a:srgbClr val="FF0000"/>
            </a:solidFill>
          </a:ln>
          <a:effectLst>
            <a:outerShdw blurRad="38100" dist="23000" dir="5400000" rotWithShape="0">
              <a:srgbClr val="000000">
                <a:alpha val="35000"/>
              </a:srgbClr>
            </a:outerShdw>
          </a:effectLst>
        </p:spPr>
        <p:txBody>
          <a:bodyPr lIns="45719" rIns="45719" anchor="ctr"/>
          <a:lstStyle/>
          <a:p>
            <a:pPr algn="ctr">
              <a:defRPr>
                <a:solidFill>
                  <a:srgbClr val="FFFFFF"/>
                </a:solidFill>
              </a:defRPr>
            </a:pPr>
            <a:endParaRPr/>
          </a:p>
        </p:txBody>
      </p:sp>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7" name="TextBox 9"/>
          <p:cNvSpPr txBox="1">
            <a:spLocks noGrp="1"/>
          </p:cNvSpPr>
          <p:nvPr>
            <p:ph type="sldNum" sz="quarter" idx="2"/>
          </p:nvPr>
        </p:nvSpPr>
        <p:spPr>
          <a:xfrm>
            <a:off x="8859737" y="4920491"/>
            <a:ext cx="231277" cy="214702"/>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28</a:t>
            </a:fld>
            <a:endParaRPr/>
          </a:p>
        </p:txBody>
      </p:sp>
      <p:sp>
        <p:nvSpPr>
          <p:cNvPr id="3408" name="Text Placeholder 3"/>
          <p:cNvSpPr txBox="1">
            <a:spLocks noGrp="1"/>
          </p:cNvSpPr>
          <p:nvPr>
            <p:ph type="body" sz="quarter" idx="1"/>
          </p:nvPr>
        </p:nvSpPr>
        <p:spPr>
          <a:xfrm>
            <a:off x="125729" y="144463"/>
            <a:ext cx="7768592" cy="470538"/>
          </a:xfrm>
          <a:prstGeom prst="rect">
            <a:avLst/>
          </a:prstGeom>
        </p:spPr>
        <p:txBody>
          <a:bodyPr/>
          <a:lstStyle>
            <a:lvl1pPr>
              <a:defRPr>
                <a:solidFill>
                  <a:srgbClr val="0164FF"/>
                </a:solidFill>
              </a:defRPr>
            </a:lvl1pPr>
          </a:lstStyle>
          <a:p>
            <a:r>
              <a:t>Key Concepts for Administrators</a:t>
            </a:r>
          </a:p>
        </p:txBody>
      </p:sp>
      <p:pic>
        <p:nvPicPr>
          <p:cNvPr id="3409" name="Picture 311" descr="Picture 311"/>
          <p:cNvPicPr>
            <a:picLocks noChangeAspect="1"/>
          </p:cNvPicPr>
          <p:nvPr/>
        </p:nvPicPr>
        <p:blipFill>
          <a:blip r:embed="rId2">
            <a:extLst/>
          </a:blip>
          <a:stretch>
            <a:fillRect/>
          </a:stretch>
        </p:blipFill>
        <p:spPr>
          <a:xfrm>
            <a:off x="5977930" y="1105452"/>
            <a:ext cx="424651" cy="638533"/>
          </a:xfrm>
          <a:prstGeom prst="rect">
            <a:avLst/>
          </a:prstGeom>
          <a:ln w="12700">
            <a:miter lim="400000"/>
          </a:ln>
        </p:spPr>
      </p:pic>
      <p:sp>
        <p:nvSpPr>
          <p:cNvPr id="3410" name="Rectangle 312"/>
          <p:cNvSpPr txBox="1"/>
          <p:nvPr/>
        </p:nvSpPr>
        <p:spPr>
          <a:xfrm>
            <a:off x="5672909" y="446803"/>
            <a:ext cx="1058482" cy="619855"/>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ctr">
              <a:defRPr sz="1200" b="1">
                <a:solidFill>
                  <a:srgbClr val="00B050"/>
                </a:solidFill>
              </a:defRPr>
            </a:lvl1pPr>
          </a:lstStyle>
          <a:p>
            <a:r>
              <a:t>Network Service Consumer</a:t>
            </a:r>
          </a:p>
        </p:txBody>
      </p:sp>
      <p:grpSp>
        <p:nvGrpSpPr>
          <p:cNvPr id="3418" name="Group 35"/>
          <p:cNvGrpSpPr/>
          <p:nvPr/>
        </p:nvGrpSpPr>
        <p:grpSpPr>
          <a:xfrm>
            <a:off x="188925" y="1064975"/>
            <a:ext cx="1089468" cy="2201993"/>
            <a:chOff x="0" y="0"/>
            <a:chExt cx="1089467" cy="2201991"/>
          </a:xfrm>
        </p:grpSpPr>
        <p:pic>
          <p:nvPicPr>
            <p:cNvPr id="3411" name="Picture 313" descr="Picture 313"/>
            <p:cNvPicPr>
              <a:picLocks noChangeAspect="1"/>
            </p:cNvPicPr>
            <p:nvPr/>
          </p:nvPicPr>
          <p:blipFill>
            <a:blip r:embed="rId3">
              <a:extLst/>
            </a:blip>
            <a:stretch>
              <a:fillRect/>
            </a:stretch>
          </p:blipFill>
          <p:spPr>
            <a:xfrm>
              <a:off x="359484" y="-1"/>
              <a:ext cx="424651" cy="638533"/>
            </a:xfrm>
            <a:prstGeom prst="rect">
              <a:avLst/>
            </a:prstGeom>
            <a:ln w="12700" cap="flat">
              <a:noFill/>
              <a:miter lim="400000"/>
            </a:ln>
            <a:effectLst/>
          </p:spPr>
        </p:pic>
        <p:sp>
          <p:nvSpPr>
            <p:cNvPr id="3412" name="Rectangle 314"/>
            <p:cNvSpPr txBox="1"/>
            <p:nvPr/>
          </p:nvSpPr>
          <p:spPr>
            <a:xfrm>
              <a:off x="30986" y="609463"/>
              <a:ext cx="1058482" cy="264256"/>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lvl1pPr algn="ctr">
                <a:defRPr sz="1200" b="1">
                  <a:solidFill>
                    <a:srgbClr val="7030A0"/>
                  </a:solidFill>
                </a:defRPr>
              </a:lvl1pPr>
            </a:lstStyle>
            <a:p>
              <a:r>
                <a:t>End user</a:t>
              </a:r>
            </a:p>
          </p:txBody>
        </p:sp>
        <p:sp>
          <p:nvSpPr>
            <p:cNvPr id="3413" name="Straight Arrow Connector 318"/>
            <p:cNvSpPr/>
            <p:nvPr/>
          </p:nvSpPr>
          <p:spPr>
            <a:xfrm flipV="1">
              <a:off x="772836" y="919810"/>
              <a:ext cx="2" cy="1282182"/>
            </a:xfrm>
            <a:prstGeom prst="line">
              <a:avLst/>
            </a:prstGeom>
            <a:noFill/>
            <a:ln w="6350" cap="flat">
              <a:solidFill>
                <a:srgbClr val="001D65"/>
              </a:solidFill>
              <a:prstDash val="solid"/>
              <a:round/>
              <a:tailEnd type="triangle" w="med" len="med"/>
            </a:ln>
            <a:effectLst/>
          </p:spPr>
          <p:txBody>
            <a:bodyPr wrap="square" lIns="45719" tIns="45719" rIns="45719" bIns="45719" numCol="1" anchor="t">
              <a:noAutofit/>
            </a:bodyPr>
            <a:lstStyle/>
            <a:p>
              <a:endParaRPr/>
            </a:p>
          </p:txBody>
        </p:sp>
        <p:grpSp>
          <p:nvGrpSpPr>
            <p:cNvPr id="3417" name="Group 33"/>
            <p:cNvGrpSpPr/>
            <p:nvPr/>
          </p:nvGrpSpPr>
          <p:grpSpPr>
            <a:xfrm>
              <a:off x="0" y="1002914"/>
              <a:ext cx="812144" cy="839551"/>
              <a:chOff x="0" y="0"/>
              <a:chExt cx="812143" cy="839549"/>
            </a:xfrm>
          </p:grpSpPr>
          <p:sp>
            <p:nvSpPr>
              <p:cNvPr id="3414" name="Vertical Scroll 316"/>
              <p:cNvSpPr/>
              <p:nvPr/>
            </p:nvSpPr>
            <p:spPr>
              <a:xfrm>
                <a:off x="446120" y="235455"/>
                <a:ext cx="272865" cy="227828"/>
              </a:xfrm>
              <a:custGeom>
                <a:avLst/>
                <a:gdLst/>
                <a:ahLst/>
                <a:cxnLst>
                  <a:cxn ang="0">
                    <a:pos x="wd2" y="hd2"/>
                  </a:cxn>
                  <a:cxn ang="5400000">
                    <a:pos x="wd2" y="hd2"/>
                  </a:cxn>
                  <a:cxn ang="10800000">
                    <a:pos x="wd2" y="hd2"/>
                  </a:cxn>
                  <a:cxn ang="16200000">
                    <a:pos x="wd2" y="hd2"/>
                  </a:cxn>
                </a:cxnLst>
                <a:rect l="0" t="0" r="r" b="b"/>
                <a:pathLst>
                  <a:path w="21600" h="21600" extrusionOk="0">
                    <a:moveTo>
                      <a:pt x="2254" y="18900"/>
                    </a:moveTo>
                    <a:lnTo>
                      <a:pt x="2254" y="1350"/>
                    </a:lnTo>
                    <a:cubicBezTo>
                      <a:pt x="2254" y="604"/>
                      <a:pt x="2759" y="0"/>
                      <a:pt x="3381" y="0"/>
                    </a:cubicBezTo>
                    <a:lnTo>
                      <a:pt x="20473" y="0"/>
                    </a:lnTo>
                    <a:cubicBezTo>
                      <a:pt x="21095" y="0"/>
                      <a:pt x="21600" y="604"/>
                      <a:pt x="21600" y="1350"/>
                    </a:cubicBezTo>
                    <a:cubicBezTo>
                      <a:pt x="21600" y="2096"/>
                      <a:pt x="21095" y="2700"/>
                      <a:pt x="20473" y="2700"/>
                    </a:cubicBezTo>
                    <a:lnTo>
                      <a:pt x="19346" y="2700"/>
                    </a:lnTo>
                    <a:lnTo>
                      <a:pt x="19346" y="20250"/>
                    </a:lnTo>
                    <a:cubicBezTo>
                      <a:pt x="19346" y="20996"/>
                      <a:pt x="18841" y="21600"/>
                      <a:pt x="18219" y="21600"/>
                    </a:cubicBezTo>
                    <a:lnTo>
                      <a:pt x="1127" y="21600"/>
                    </a:lnTo>
                    <a:cubicBezTo>
                      <a:pt x="505" y="21600"/>
                      <a:pt x="0" y="20996"/>
                      <a:pt x="0" y="20250"/>
                    </a:cubicBezTo>
                    <a:cubicBezTo>
                      <a:pt x="0" y="19504"/>
                      <a:pt x="505" y="18900"/>
                      <a:pt x="1127" y="18900"/>
                    </a:cubicBezTo>
                    <a:close/>
                    <a:moveTo>
                      <a:pt x="3382" y="0"/>
                    </a:moveTo>
                    <a:cubicBezTo>
                      <a:pt x="4004" y="0"/>
                      <a:pt x="4509" y="604"/>
                      <a:pt x="4509" y="1350"/>
                    </a:cubicBezTo>
                    <a:cubicBezTo>
                      <a:pt x="4509" y="2096"/>
                      <a:pt x="4004" y="2700"/>
                      <a:pt x="3382" y="2700"/>
                    </a:cubicBezTo>
                    <a:cubicBezTo>
                      <a:pt x="3070" y="2700"/>
                      <a:pt x="2818" y="2398"/>
                      <a:pt x="2818" y="2025"/>
                    </a:cubicBezTo>
                    <a:cubicBezTo>
                      <a:pt x="2818" y="1652"/>
                      <a:pt x="3070" y="1350"/>
                      <a:pt x="3382" y="1350"/>
                    </a:cubicBezTo>
                    <a:lnTo>
                      <a:pt x="4509" y="1350"/>
                    </a:lnTo>
                    <a:moveTo>
                      <a:pt x="19346" y="2700"/>
                    </a:moveTo>
                    <a:lnTo>
                      <a:pt x="3382" y="2700"/>
                    </a:lnTo>
                    <a:moveTo>
                      <a:pt x="1127" y="18900"/>
                    </a:moveTo>
                    <a:cubicBezTo>
                      <a:pt x="1438" y="18900"/>
                      <a:pt x="1691" y="19202"/>
                      <a:pt x="1691" y="19575"/>
                    </a:cubicBezTo>
                    <a:cubicBezTo>
                      <a:pt x="1691" y="19948"/>
                      <a:pt x="1438" y="20250"/>
                      <a:pt x="1127" y="20250"/>
                    </a:cubicBezTo>
                    <a:lnTo>
                      <a:pt x="2254" y="20250"/>
                    </a:lnTo>
                    <a:moveTo>
                      <a:pt x="1127" y="21600"/>
                    </a:moveTo>
                    <a:cubicBezTo>
                      <a:pt x="1750" y="21600"/>
                      <a:pt x="2254" y="20996"/>
                      <a:pt x="2254" y="20250"/>
                    </a:cubicBezTo>
                    <a:lnTo>
                      <a:pt x="2254" y="18900"/>
                    </a:lnTo>
                  </a:path>
                </a:pathLst>
              </a:custGeom>
              <a:noFill/>
              <a:ln w="9525" cap="flat">
                <a:solidFill>
                  <a:srgbClr val="003BC9"/>
                </a:solidFill>
                <a:prstDash val="solid"/>
                <a:round/>
              </a:ln>
              <a:effectLst/>
            </p:spPr>
            <p:txBody>
              <a:bodyPr wrap="square" lIns="45719" tIns="45719" rIns="45719" bIns="45719" numCol="1" anchor="ctr">
                <a:noAutofit/>
              </a:bodyPr>
              <a:lstStyle/>
              <a:p>
                <a:pPr algn="ctr">
                  <a:defRPr>
                    <a:solidFill>
                      <a:srgbClr val="FFFFFF"/>
                    </a:solidFill>
                  </a:defRPr>
                </a:pPr>
                <a:endParaRPr/>
              </a:p>
            </p:txBody>
          </p:sp>
          <p:sp>
            <p:nvSpPr>
              <p:cNvPr id="3415" name="Rectangle 317"/>
              <p:cNvSpPr txBox="1"/>
              <p:nvPr/>
            </p:nvSpPr>
            <p:spPr>
              <a:xfrm>
                <a:off x="0" y="472864"/>
                <a:ext cx="812144" cy="366686"/>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lvl1pPr algn="r">
                  <a:defRPr sz="1000" b="1"/>
                </a:lvl1pPr>
              </a:lstStyle>
              <a:p>
                <a:r>
                  <a:t>End-User Identity</a:t>
                </a:r>
              </a:p>
            </p:txBody>
          </p:sp>
          <p:sp>
            <p:nvSpPr>
              <p:cNvPr id="3416" name="Rectangle 319"/>
              <p:cNvSpPr txBox="1"/>
              <p:nvPr/>
            </p:nvSpPr>
            <p:spPr>
              <a:xfrm>
                <a:off x="125729" y="0"/>
                <a:ext cx="680081" cy="226986"/>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lvl1pPr algn="r">
                  <a:defRPr sz="1000" i="1"/>
                </a:lvl1pPr>
              </a:lstStyle>
              <a:p>
                <a:r>
                  <a:t>issues</a:t>
                </a:r>
              </a:p>
            </p:txBody>
          </p:sp>
        </p:grpSp>
      </p:grpSp>
      <p:grpSp>
        <p:nvGrpSpPr>
          <p:cNvPr id="3440" name="Group 36"/>
          <p:cNvGrpSpPr/>
          <p:nvPr/>
        </p:nvGrpSpPr>
        <p:grpSpPr>
          <a:xfrm>
            <a:off x="1213705" y="1232347"/>
            <a:ext cx="4766454" cy="3708369"/>
            <a:chOff x="0" y="0"/>
            <a:chExt cx="4766453" cy="3708367"/>
          </a:xfrm>
        </p:grpSpPr>
        <p:sp>
          <p:nvSpPr>
            <p:cNvPr id="3419" name="Straight Arrow Connector 382"/>
            <p:cNvSpPr/>
            <p:nvPr/>
          </p:nvSpPr>
          <p:spPr>
            <a:xfrm flipH="1">
              <a:off x="0" y="0"/>
              <a:ext cx="4766454" cy="207193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587" y="0"/>
                  </a:lnTo>
                  <a:lnTo>
                    <a:pt x="21587" y="21600"/>
                  </a:lnTo>
                  <a:lnTo>
                    <a:pt x="21600" y="21600"/>
                  </a:lnTo>
                </a:path>
              </a:pathLst>
            </a:custGeom>
            <a:noFill/>
            <a:ln w="6350" cap="flat">
              <a:solidFill>
                <a:srgbClr val="001D65"/>
              </a:solidFill>
              <a:prstDash val="solid"/>
              <a:round/>
              <a:tailEnd type="triangle" w="med" len="med"/>
            </a:ln>
            <a:effectLst/>
          </p:spPr>
          <p:txBody>
            <a:bodyPr wrap="square" lIns="45719" tIns="45719" rIns="45719" bIns="45719" numCol="1" anchor="ctr">
              <a:noAutofit/>
            </a:bodyPr>
            <a:lstStyle/>
            <a:p>
              <a:endParaRPr/>
            </a:p>
          </p:txBody>
        </p:sp>
        <p:sp>
          <p:nvSpPr>
            <p:cNvPr id="3420" name="Vertical Scroll 169"/>
            <p:cNvSpPr/>
            <p:nvPr/>
          </p:nvSpPr>
          <p:spPr>
            <a:xfrm>
              <a:off x="2764305" y="2353413"/>
              <a:ext cx="272865" cy="227828"/>
            </a:xfrm>
            <a:custGeom>
              <a:avLst/>
              <a:gdLst/>
              <a:ahLst/>
              <a:cxnLst>
                <a:cxn ang="0">
                  <a:pos x="wd2" y="hd2"/>
                </a:cxn>
                <a:cxn ang="5400000">
                  <a:pos x="wd2" y="hd2"/>
                </a:cxn>
                <a:cxn ang="10800000">
                  <a:pos x="wd2" y="hd2"/>
                </a:cxn>
                <a:cxn ang="16200000">
                  <a:pos x="wd2" y="hd2"/>
                </a:cxn>
              </a:cxnLst>
              <a:rect l="0" t="0" r="r" b="b"/>
              <a:pathLst>
                <a:path w="21600" h="21600" extrusionOk="0">
                  <a:moveTo>
                    <a:pt x="2254" y="18900"/>
                  </a:moveTo>
                  <a:lnTo>
                    <a:pt x="2254" y="1350"/>
                  </a:lnTo>
                  <a:cubicBezTo>
                    <a:pt x="2254" y="604"/>
                    <a:pt x="2759" y="0"/>
                    <a:pt x="3381" y="0"/>
                  </a:cubicBezTo>
                  <a:lnTo>
                    <a:pt x="20473" y="0"/>
                  </a:lnTo>
                  <a:cubicBezTo>
                    <a:pt x="21095" y="0"/>
                    <a:pt x="21600" y="604"/>
                    <a:pt x="21600" y="1350"/>
                  </a:cubicBezTo>
                  <a:cubicBezTo>
                    <a:pt x="21600" y="2096"/>
                    <a:pt x="21095" y="2700"/>
                    <a:pt x="20473" y="2700"/>
                  </a:cubicBezTo>
                  <a:lnTo>
                    <a:pt x="19346" y="2700"/>
                  </a:lnTo>
                  <a:lnTo>
                    <a:pt x="19346" y="20250"/>
                  </a:lnTo>
                  <a:cubicBezTo>
                    <a:pt x="19346" y="20996"/>
                    <a:pt x="18841" y="21600"/>
                    <a:pt x="18219" y="21600"/>
                  </a:cubicBezTo>
                  <a:lnTo>
                    <a:pt x="1127" y="21600"/>
                  </a:lnTo>
                  <a:cubicBezTo>
                    <a:pt x="505" y="21600"/>
                    <a:pt x="0" y="20996"/>
                    <a:pt x="0" y="20250"/>
                  </a:cubicBezTo>
                  <a:cubicBezTo>
                    <a:pt x="0" y="19504"/>
                    <a:pt x="505" y="18900"/>
                    <a:pt x="1127" y="18900"/>
                  </a:cubicBezTo>
                  <a:close/>
                  <a:moveTo>
                    <a:pt x="3382" y="0"/>
                  </a:moveTo>
                  <a:cubicBezTo>
                    <a:pt x="4004" y="0"/>
                    <a:pt x="4509" y="604"/>
                    <a:pt x="4509" y="1350"/>
                  </a:cubicBezTo>
                  <a:cubicBezTo>
                    <a:pt x="4509" y="2096"/>
                    <a:pt x="4004" y="2700"/>
                    <a:pt x="3382" y="2700"/>
                  </a:cubicBezTo>
                  <a:cubicBezTo>
                    <a:pt x="3070" y="2700"/>
                    <a:pt x="2818" y="2398"/>
                    <a:pt x="2818" y="2025"/>
                  </a:cubicBezTo>
                  <a:cubicBezTo>
                    <a:pt x="2818" y="1652"/>
                    <a:pt x="3070" y="1350"/>
                    <a:pt x="3382" y="1350"/>
                  </a:cubicBezTo>
                  <a:lnTo>
                    <a:pt x="4509" y="1350"/>
                  </a:lnTo>
                  <a:moveTo>
                    <a:pt x="19346" y="2700"/>
                  </a:moveTo>
                  <a:lnTo>
                    <a:pt x="3382" y="2700"/>
                  </a:lnTo>
                  <a:moveTo>
                    <a:pt x="1127" y="18900"/>
                  </a:moveTo>
                  <a:cubicBezTo>
                    <a:pt x="1438" y="18900"/>
                    <a:pt x="1691" y="19202"/>
                    <a:pt x="1691" y="19575"/>
                  </a:cubicBezTo>
                  <a:cubicBezTo>
                    <a:pt x="1691" y="19948"/>
                    <a:pt x="1438" y="20250"/>
                    <a:pt x="1127" y="20250"/>
                  </a:cubicBezTo>
                  <a:lnTo>
                    <a:pt x="2254" y="20250"/>
                  </a:lnTo>
                  <a:moveTo>
                    <a:pt x="1127" y="21600"/>
                  </a:moveTo>
                  <a:cubicBezTo>
                    <a:pt x="1750" y="21600"/>
                    <a:pt x="2254" y="20996"/>
                    <a:pt x="2254" y="20250"/>
                  </a:cubicBezTo>
                  <a:lnTo>
                    <a:pt x="2254" y="18900"/>
                  </a:lnTo>
                </a:path>
              </a:pathLst>
            </a:custGeom>
            <a:noFill/>
            <a:ln w="9525" cap="flat">
              <a:solidFill>
                <a:srgbClr val="003BC9"/>
              </a:solidFill>
              <a:prstDash val="solid"/>
              <a:round/>
            </a:ln>
            <a:effectLst/>
          </p:spPr>
          <p:txBody>
            <a:bodyPr wrap="square" lIns="45719" tIns="45719" rIns="45719" bIns="45719" numCol="1" anchor="ctr">
              <a:noAutofit/>
            </a:bodyPr>
            <a:lstStyle/>
            <a:p>
              <a:pPr algn="ctr">
                <a:defRPr>
                  <a:solidFill>
                    <a:srgbClr val="FFFFFF"/>
                  </a:solidFill>
                </a:defRPr>
              </a:pPr>
              <a:endParaRPr/>
            </a:p>
          </p:txBody>
        </p:sp>
        <p:grpSp>
          <p:nvGrpSpPr>
            <p:cNvPr id="3425" name="Group 49"/>
            <p:cNvGrpSpPr/>
            <p:nvPr/>
          </p:nvGrpSpPr>
          <p:grpSpPr>
            <a:xfrm>
              <a:off x="2030759" y="256615"/>
              <a:ext cx="955382" cy="559078"/>
              <a:chOff x="0" y="0"/>
              <a:chExt cx="955381" cy="559077"/>
            </a:xfrm>
          </p:grpSpPr>
          <p:sp>
            <p:nvSpPr>
              <p:cNvPr id="3421" name="Rectangle 235"/>
              <p:cNvSpPr txBox="1"/>
              <p:nvPr/>
            </p:nvSpPr>
            <p:spPr>
              <a:xfrm>
                <a:off x="0" y="192391"/>
                <a:ext cx="955382" cy="36668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lvl1pPr algn="ctr">
                  <a:defRPr sz="1000" b="1"/>
                </a:lvl1pPr>
              </a:lstStyle>
              <a:p>
                <a:r>
                  <a:t>Connection profile</a:t>
                </a:r>
              </a:p>
            </p:txBody>
          </p:sp>
          <p:grpSp>
            <p:nvGrpSpPr>
              <p:cNvPr id="3424" name="Group 41"/>
              <p:cNvGrpSpPr/>
              <p:nvPr/>
            </p:nvGrpSpPr>
            <p:grpSpPr>
              <a:xfrm>
                <a:off x="294669" y="-1"/>
                <a:ext cx="455575" cy="194397"/>
                <a:chOff x="0" y="0"/>
                <a:chExt cx="455573" cy="194396"/>
              </a:xfrm>
            </p:grpSpPr>
            <p:sp>
              <p:nvSpPr>
                <p:cNvPr id="3422" name="Snip Single Corner Rectangle 237"/>
                <p:cNvSpPr/>
                <p:nvPr/>
              </p:nvSpPr>
              <p:spPr>
                <a:xfrm>
                  <a:off x="-1" y="24098"/>
                  <a:ext cx="176896" cy="17029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8134" y="0"/>
                      </a:lnTo>
                      <a:lnTo>
                        <a:pt x="21600" y="3600"/>
                      </a:lnTo>
                      <a:lnTo>
                        <a:pt x="21600" y="21600"/>
                      </a:lnTo>
                      <a:lnTo>
                        <a:pt x="0" y="21600"/>
                      </a:lnTo>
                      <a:close/>
                    </a:path>
                  </a:pathLst>
                </a:custGeom>
                <a:noFill/>
                <a:ln w="22225" cap="flat">
                  <a:solidFill>
                    <a:srgbClr val="003BC9"/>
                  </a:solidFill>
                  <a:prstDash val="solid"/>
                  <a:round/>
                </a:ln>
                <a:effectLst/>
              </p:spPr>
              <p:txBody>
                <a:bodyPr wrap="square" lIns="45719" tIns="45719" rIns="45719" bIns="45719" numCol="1" anchor="ctr">
                  <a:noAutofit/>
                </a:bodyPr>
                <a:lstStyle/>
                <a:p>
                  <a:pPr algn="ctr">
                    <a:defRPr>
                      <a:solidFill>
                        <a:srgbClr val="FFFFFF"/>
                      </a:solidFill>
                    </a:defRPr>
                  </a:pPr>
                  <a:endParaRPr/>
                </a:p>
              </p:txBody>
            </p:sp>
            <p:sp>
              <p:nvSpPr>
                <p:cNvPr id="3423" name="Elbow Connector 30"/>
                <p:cNvSpPr/>
                <p:nvPr/>
              </p:nvSpPr>
              <p:spPr>
                <a:xfrm rot="10800000" flipH="1">
                  <a:off x="76185" y="0"/>
                  <a:ext cx="379389" cy="11838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0800" y="0"/>
                      </a:lnTo>
                      <a:lnTo>
                        <a:pt x="10800" y="21600"/>
                      </a:lnTo>
                      <a:lnTo>
                        <a:pt x="21600" y="21600"/>
                      </a:lnTo>
                    </a:path>
                  </a:pathLst>
                </a:custGeom>
                <a:noFill/>
                <a:ln w="12700" cap="flat">
                  <a:solidFill>
                    <a:srgbClr val="003BC9"/>
                  </a:solidFill>
                  <a:prstDash val="solid"/>
                  <a:round/>
                  <a:tailEnd type="triangle" w="med" len="med"/>
                </a:ln>
                <a:effectLst/>
              </p:spPr>
              <p:txBody>
                <a:bodyPr wrap="square" lIns="45719" tIns="45719" rIns="45719" bIns="45719" numCol="1" anchor="ctr">
                  <a:noAutofit/>
                </a:bodyPr>
                <a:lstStyle/>
                <a:p>
                  <a:endParaRPr/>
                </a:p>
              </p:txBody>
            </p:sp>
          </p:grpSp>
        </p:grpSp>
        <p:grpSp>
          <p:nvGrpSpPr>
            <p:cNvPr id="3428" name="Group 253"/>
            <p:cNvGrpSpPr/>
            <p:nvPr/>
          </p:nvGrpSpPr>
          <p:grpSpPr>
            <a:xfrm>
              <a:off x="3103334" y="2424561"/>
              <a:ext cx="259216" cy="98679"/>
              <a:chOff x="0" y="0"/>
              <a:chExt cx="259214" cy="98678"/>
            </a:xfrm>
          </p:grpSpPr>
          <p:sp>
            <p:nvSpPr>
              <p:cNvPr id="3426" name="Snip Single Corner Rectangle 254"/>
              <p:cNvSpPr/>
              <p:nvPr/>
            </p:nvSpPr>
            <p:spPr>
              <a:xfrm>
                <a:off x="0" y="12232"/>
                <a:ext cx="100651" cy="8644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8508" y="0"/>
                    </a:lnTo>
                    <a:lnTo>
                      <a:pt x="21600" y="3600"/>
                    </a:lnTo>
                    <a:lnTo>
                      <a:pt x="21600" y="21600"/>
                    </a:lnTo>
                    <a:lnTo>
                      <a:pt x="0" y="21600"/>
                    </a:lnTo>
                    <a:close/>
                  </a:path>
                </a:pathLst>
              </a:custGeom>
              <a:noFill/>
              <a:ln w="12700" cap="flat">
                <a:solidFill>
                  <a:srgbClr val="003BC9"/>
                </a:solidFill>
                <a:prstDash val="solid"/>
                <a:round/>
              </a:ln>
              <a:effectLst/>
            </p:spPr>
            <p:txBody>
              <a:bodyPr wrap="square" lIns="45719" tIns="45719" rIns="45719" bIns="45719" numCol="1" anchor="ctr">
                <a:noAutofit/>
              </a:bodyPr>
              <a:lstStyle/>
              <a:p>
                <a:pPr algn="ctr">
                  <a:defRPr>
                    <a:solidFill>
                      <a:srgbClr val="FFFFFF"/>
                    </a:solidFill>
                  </a:defRPr>
                </a:pPr>
                <a:endParaRPr/>
              </a:p>
            </p:txBody>
          </p:sp>
          <p:sp>
            <p:nvSpPr>
              <p:cNvPr id="3427" name="Elbow Connector 255"/>
              <p:cNvSpPr/>
              <p:nvPr/>
            </p:nvSpPr>
            <p:spPr>
              <a:xfrm rot="10800000" flipH="1">
                <a:off x="43349" y="0"/>
                <a:ext cx="215866" cy="6009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0800" y="0"/>
                    </a:lnTo>
                    <a:lnTo>
                      <a:pt x="10800" y="21600"/>
                    </a:lnTo>
                    <a:lnTo>
                      <a:pt x="21600" y="21600"/>
                    </a:lnTo>
                  </a:path>
                </a:pathLst>
              </a:custGeom>
              <a:noFill/>
              <a:ln w="12700" cap="flat">
                <a:solidFill>
                  <a:srgbClr val="003BC9"/>
                </a:solidFill>
                <a:prstDash val="solid"/>
                <a:round/>
                <a:tailEnd type="triangle" w="med" len="med"/>
              </a:ln>
              <a:effectLst/>
            </p:spPr>
            <p:txBody>
              <a:bodyPr wrap="square" lIns="45719" tIns="45719" rIns="45719" bIns="45719" numCol="1" anchor="ctr">
                <a:noAutofit/>
              </a:bodyPr>
              <a:lstStyle/>
              <a:p>
                <a:endParaRPr/>
              </a:p>
            </p:txBody>
          </p:sp>
        </p:grpSp>
        <p:sp>
          <p:nvSpPr>
            <p:cNvPr id="3429" name="Straight Arrow Connector 258"/>
            <p:cNvSpPr/>
            <p:nvPr/>
          </p:nvSpPr>
          <p:spPr>
            <a:xfrm flipH="1" flipV="1">
              <a:off x="2901051" y="428827"/>
              <a:ext cx="1743909" cy="4195"/>
            </a:xfrm>
            <a:prstGeom prst="line">
              <a:avLst/>
            </a:prstGeom>
            <a:noFill/>
            <a:ln w="6350" cap="flat">
              <a:solidFill>
                <a:srgbClr val="001D65"/>
              </a:solidFill>
              <a:prstDash val="solid"/>
              <a:round/>
              <a:tailEnd type="triangle" w="med" len="med"/>
            </a:ln>
            <a:effectLst/>
          </p:spPr>
          <p:txBody>
            <a:bodyPr wrap="square" lIns="45719" tIns="45719" rIns="45719" bIns="45719" numCol="1" anchor="t">
              <a:noAutofit/>
            </a:bodyPr>
            <a:lstStyle/>
            <a:p>
              <a:endParaRPr/>
            </a:p>
          </p:txBody>
        </p:sp>
        <p:sp>
          <p:nvSpPr>
            <p:cNvPr id="3430" name="Rectangle 259"/>
            <p:cNvSpPr txBox="1"/>
            <p:nvPr/>
          </p:nvSpPr>
          <p:spPr>
            <a:xfrm>
              <a:off x="3144099" y="433021"/>
              <a:ext cx="836009" cy="226986"/>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lvl1pPr>
                <a:defRPr sz="1000" i="1"/>
              </a:lvl1pPr>
            </a:lstStyle>
            <a:p>
              <a:r>
                <a:t>creates</a:t>
              </a:r>
            </a:p>
          </p:txBody>
        </p:sp>
        <p:sp>
          <p:nvSpPr>
            <p:cNvPr id="3431" name="Straight Arrow Connector 260"/>
            <p:cNvSpPr/>
            <p:nvPr/>
          </p:nvSpPr>
          <p:spPr>
            <a:xfrm>
              <a:off x="2502327" y="878425"/>
              <a:ext cx="1337675" cy="78442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52" y="0"/>
                  </a:lnTo>
                  <a:lnTo>
                    <a:pt x="52" y="21600"/>
                  </a:lnTo>
                  <a:lnTo>
                    <a:pt x="21600" y="21600"/>
                  </a:lnTo>
                </a:path>
              </a:pathLst>
            </a:custGeom>
            <a:noFill/>
            <a:ln w="6350" cap="flat">
              <a:solidFill>
                <a:srgbClr val="001D65"/>
              </a:solidFill>
              <a:prstDash val="dash"/>
              <a:round/>
              <a:tailEnd type="triangle" w="med" len="med"/>
            </a:ln>
            <a:effectLst/>
          </p:spPr>
          <p:txBody>
            <a:bodyPr wrap="square" lIns="45719" tIns="45719" rIns="45719" bIns="45719" numCol="1" anchor="ctr">
              <a:noAutofit/>
            </a:bodyPr>
            <a:lstStyle/>
            <a:p>
              <a:endParaRPr/>
            </a:p>
          </p:txBody>
        </p:sp>
        <p:sp>
          <p:nvSpPr>
            <p:cNvPr id="3432" name="Rectangle 261"/>
            <p:cNvSpPr txBox="1"/>
            <p:nvPr/>
          </p:nvSpPr>
          <p:spPr>
            <a:xfrm>
              <a:off x="1850708" y="1046422"/>
              <a:ext cx="778893" cy="226986"/>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lvl1pPr>
                <a:defRPr sz="1000" i="1"/>
              </a:lvl1pPr>
            </a:lstStyle>
            <a:p>
              <a:r>
                <a:t>refers to</a:t>
              </a:r>
            </a:p>
          </p:txBody>
        </p:sp>
        <p:grpSp>
          <p:nvGrpSpPr>
            <p:cNvPr id="3436" name="Group 32"/>
            <p:cNvGrpSpPr/>
            <p:nvPr/>
          </p:nvGrpSpPr>
          <p:grpSpPr>
            <a:xfrm>
              <a:off x="45089" y="637495"/>
              <a:ext cx="923455" cy="1118229"/>
              <a:chOff x="0" y="0"/>
              <a:chExt cx="923454" cy="1118228"/>
            </a:xfrm>
          </p:grpSpPr>
          <p:sp>
            <p:nvSpPr>
              <p:cNvPr id="3433" name="Vertical Scroll 379"/>
              <p:cNvSpPr/>
              <p:nvPr/>
            </p:nvSpPr>
            <p:spPr>
              <a:xfrm>
                <a:off x="92452" y="248512"/>
                <a:ext cx="272865" cy="227828"/>
              </a:xfrm>
              <a:custGeom>
                <a:avLst/>
                <a:gdLst/>
                <a:ahLst/>
                <a:cxnLst>
                  <a:cxn ang="0">
                    <a:pos x="wd2" y="hd2"/>
                  </a:cxn>
                  <a:cxn ang="5400000">
                    <a:pos x="wd2" y="hd2"/>
                  </a:cxn>
                  <a:cxn ang="10800000">
                    <a:pos x="wd2" y="hd2"/>
                  </a:cxn>
                  <a:cxn ang="16200000">
                    <a:pos x="wd2" y="hd2"/>
                  </a:cxn>
                </a:cxnLst>
                <a:rect l="0" t="0" r="r" b="b"/>
                <a:pathLst>
                  <a:path w="21600" h="21600" extrusionOk="0">
                    <a:moveTo>
                      <a:pt x="2254" y="18900"/>
                    </a:moveTo>
                    <a:lnTo>
                      <a:pt x="2254" y="1350"/>
                    </a:lnTo>
                    <a:cubicBezTo>
                      <a:pt x="2254" y="604"/>
                      <a:pt x="2759" y="0"/>
                      <a:pt x="3381" y="0"/>
                    </a:cubicBezTo>
                    <a:lnTo>
                      <a:pt x="20473" y="0"/>
                    </a:lnTo>
                    <a:cubicBezTo>
                      <a:pt x="21095" y="0"/>
                      <a:pt x="21600" y="604"/>
                      <a:pt x="21600" y="1350"/>
                    </a:cubicBezTo>
                    <a:cubicBezTo>
                      <a:pt x="21600" y="2096"/>
                      <a:pt x="21095" y="2700"/>
                      <a:pt x="20473" y="2700"/>
                    </a:cubicBezTo>
                    <a:lnTo>
                      <a:pt x="19346" y="2700"/>
                    </a:lnTo>
                    <a:lnTo>
                      <a:pt x="19346" y="20250"/>
                    </a:lnTo>
                    <a:cubicBezTo>
                      <a:pt x="19346" y="20996"/>
                      <a:pt x="18841" y="21600"/>
                      <a:pt x="18219" y="21600"/>
                    </a:cubicBezTo>
                    <a:lnTo>
                      <a:pt x="1127" y="21600"/>
                    </a:lnTo>
                    <a:cubicBezTo>
                      <a:pt x="505" y="21600"/>
                      <a:pt x="0" y="20996"/>
                      <a:pt x="0" y="20250"/>
                    </a:cubicBezTo>
                    <a:cubicBezTo>
                      <a:pt x="0" y="19504"/>
                      <a:pt x="505" y="18900"/>
                      <a:pt x="1127" y="18900"/>
                    </a:cubicBezTo>
                    <a:close/>
                    <a:moveTo>
                      <a:pt x="3382" y="0"/>
                    </a:moveTo>
                    <a:cubicBezTo>
                      <a:pt x="4004" y="0"/>
                      <a:pt x="4509" y="604"/>
                      <a:pt x="4509" y="1350"/>
                    </a:cubicBezTo>
                    <a:cubicBezTo>
                      <a:pt x="4509" y="2096"/>
                      <a:pt x="4004" y="2700"/>
                      <a:pt x="3382" y="2700"/>
                    </a:cubicBezTo>
                    <a:cubicBezTo>
                      <a:pt x="3070" y="2700"/>
                      <a:pt x="2818" y="2398"/>
                      <a:pt x="2818" y="2025"/>
                    </a:cubicBezTo>
                    <a:cubicBezTo>
                      <a:pt x="2818" y="1652"/>
                      <a:pt x="3070" y="1350"/>
                      <a:pt x="3382" y="1350"/>
                    </a:cubicBezTo>
                    <a:lnTo>
                      <a:pt x="4509" y="1350"/>
                    </a:lnTo>
                    <a:moveTo>
                      <a:pt x="19346" y="2700"/>
                    </a:moveTo>
                    <a:lnTo>
                      <a:pt x="3382" y="2700"/>
                    </a:lnTo>
                    <a:moveTo>
                      <a:pt x="1127" y="18900"/>
                    </a:moveTo>
                    <a:cubicBezTo>
                      <a:pt x="1438" y="18900"/>
                      <a:pt x="1691" y="19202"/>
                      <a:pt x="1691" y="19575"/>
                    </a:cubicBezTo>
                    <a:cubicBezTo>
                      <a:pt x="1691" y="19948"/>
                      <a:pt x="1438" y="20250"/>
                      <a:pt x="1127" y="20250"/>
                    </a:cubicBezTo>
                    <a:lnTo>
                      <a:pt x="2254" y="20250"/>
                    </a:lnTo>
                    <a:moveTo>
                      <a:pt x="1127" y="21600"/>
                    </a:moveTo>
                    <a:cubicBezTo>
                      <a:pt x="1750" y="21600"/>
                      <a:pt x="2254" y="20996"/>
                      <a:pt x="2254" y="20250"/>
                    </a:cubicBezTo>
                    <a:lnTo>
                      <a:pt x="2254" y="18900"/>
                    </a:lnTo>
                  </a:path>
                </a:pathLst>
              </a:custGeom>
              <a:noFill/>
              <a:ln w="9525" cap="flat">
                <a:solidFill>
                  <a:srgbClr val="003BC9"/>
                </a:solidFill>
                <a:prstDash val="solid"/>
                <a:round/>
              </a:ln>
              <a:effectLst/>
            </p:spPr>
            <p:txBody>
              <a:bodyPr wrap="square" lIns="45719" tIns="45719" rIns="45719" bIns="45719" numCol="1" anchor="ctr">
                <a:noAutofit/>
              </a:bodyPr>
              <a:lstStyle/>
              <a:p>
                <a:pPr>
                  <a:defRPr>
                    <a:solidFill>
                      <a:srgbClr val="FFFFFF"/>
                    </a:solidFill>
                  </a:defRPr>
                </a:pPr>
                <a:endParaRPr/>
              </a:p>
            </p:txBody>
          </p:sp>
          <p:sp>
            <p:nvSpPr>
              <p:cNvPr id="3434" name="Rectangle 380"/>
              <p:cNvSpPr txBox="1"/>
              <p:nvPr/>
            </p:nvSpPr>
            <p:spPr>
              <a:xfrm>
                <a:off x="0" y="472142"/>
                <a:ext cx="923455" cy="64608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lvl1pPr>
                  <a:defRPr sz="1000" b="1"/>
                </a:lvl1pPr>
              </a:lstStyle>
              <a:p>
                <a:r>
                  <a:t>Business Service Consumer Identity</a:t>
                </a:r>
              </a:p>
            </p:txBody>
          </p:sp>
          <p:sp>
            <p:nvSpPr>
              <p:cNvPr id="3435" name="Rectangle 385"/>
              <p:cNvSpPr txBox="1"/>
              <p:nvPr/>
            </p:nvSpPr>
            <p:spPr>
              <a:xfrm>
                <a:off x="31857" y="0"/>
                <a:ext cx="585707" cy="226986"/>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lvl1pPr>
                  <a:defRPr sz="1000" i="1"/>
                </a:lvl1pPr>
              </a:lstStyle>
              <a:p>
                <a:r>
                  <a:t>issues</a:t>
                </a:r>
              </a:p>
            </p:txBody>
          </p:sp>
        </p:grpSp>
        <p:sp>
          <p:nvSpPr>
            <p:cNvPr id="3437" name="Rounded Rectangle 1"/>
            <p:cNvSpPr/>
            <p:nvPr/>
          </p:nvSpPr>
          <p:spPr>
            <a:xfrm>
              <a:off x="2674691" y="2297271"/>
              <a:ext cx="747071" cy="359641"/>
            </a:xfrm>
            <a:prstGeom prst="roundRect">
              <a:avLst>
                <a:gd name="adj" fmla="val 16667"/>
              </a:avLst>
            </a:prstGeom>
            <a:noFill/>
            <a:ln w="9525" cap="flat">
              <a:solidFill>
                <a:srgbClr val="003BC9"/>
              </a:solidFill>
              <a:prstDash val="solid"/>
              <a:round/>
            </a:ln>
            <a:effectLst/>
          </p:spPr>
          <p:txBody>
            <a:bodyPr wrap="square" lIns="45719" tIns="45719" rIns="45719" bIns="45719" numCol="1" anchor="ctr">
              <a:noAutofit/>
            </a:bodyPr>
            <a:lstStyle/>
            <a:p>
              <a:pPr algn="ctr" defTabSz="685800">
                <a:defRPr>
                  <a:solidFill>
                    <a:srgbClr val="FFFFFF"/>
                  </a:solidFill>
                </a:defRPr>
              </a:pPr>
              <a:endParaRPr/>
            </a:p>
          </p:txBody>
        </p:sp>
        <p:sp>
          <p:nvSpPr>
            <p:cNvPr id="3438" name="Rectangle 295"/>
            <p:cNvSpPr txBox="1"/>
            <p:nvPr/>
          </p:nvSpPr>
          <p:spPr>
            <a:xfrm>
              <a:off x="2563117" y="2627165"/>
              <a:ext cx="955382" cy="366686"/>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lvl1pPr algn="ctr">
                <a:defRPr sz="1000" b="1"/>
              </a:lvl1pPr>
            </a:lstStyle>
            <a:p>
              <a:r>
                <a:t>Business Network Card</a:t>
              </a:r>
            </a:p>
          </p:txBody>
        </p:sp>
        <p:sp>
          <p:nvSpPr>
            <p:cNvPr id="3439" name="Rectangle 20"/>
            <p:cNvSpPr txBox="1"/>
            <p:nvPr/>
          </p:nvSpPr>
          <p:spPr>
            <a:xfrm>
              <a:off x="2519479" y="3164298"/>
              <a:ext cx="1503087" cy="54407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lvl1pPr algn="ctr">
                <a:defRPr sz="1100"/>
              </a:lvl1pPr>
            </a:lstStyle>
            <a:p>
              <a:r>
                <a:t>(Connection profile + Business Service Consumer Identity)</a:t>
              </a:r>
            </a:p>
          </p:txBody>
        </p:sp>
      </p:grpSp>
      <p:grpSp>
        <p:nvGrpSpPr>
          <p:cNvPr id="3568" name="Group 26"/>
          <p:cNvGrpSpPr/>
          <p:nvPr/>
        </p:nvGrpSpPr>
        <p:grpSpPr>
          <a:xfrm>
            <a:off x="4853563" y="567096"/>
            <a:ext cx="4117702" cy="3966663"/>
            <a:chOff x="0" y="0"/>
            <a:chExt cx="4117700" cy="3966662"/>
          </a:xfrm>
        </p:grpSpPr>
        <p:sp>
          <p:nvSpPr>
            <p:cNvPr id="3441" name="Straight Arrow Connector 57"/>
            <p:cNvSpPr/>
            <p:nvPr/>
          </p:nvSpPr>
          <p:spPr>
            <a:xfrm>
              <a:off x="1360801" y="1211554"/>
              <a:ext cx="4224" cy="1097223"/>
            </a:xfrm>
            <a:prstGeom prst="line">
              <a:avLst/>
            </a:prstGeom>
            <a:noFill/>
            <a:ln w="6350" cap="flat">
              <a:solidFill>
                <a:srgbClr val="001D65"/>
              </a:solidFill>
              <a:prstDash val="solid"/>
              <a:round/>
              <a:tailEnd type="triangle" w="med" len="med"/>
            </a:ln>
            <a:effectLst/>
          </p:spPr>
          <p:txBody>
            <a:bodyPr wrap="square" lIns="45719" tIns="45719" rIns="45719" bIns="45719" numCol="1" anchor="t">
              <a:noAutofit/>
            </a:bodyPr>
            <a:lstStyle/>
            <a:p>
              <a:endParaRPr/>
            </a:p>
          </p:txBody>
        </p:sp>
        <p:grpSp>
          <p:nvGrpSpPr>
            <p:cNvPr id="3452" name="Group 22"/>
            <p:cNvGrpSpPr/>
            <p:nvPr/>
          </p:nvGrpSpPr>
          <p:grpSpPr>
            <a:xfrm>
              <a:off x="1247447" y="1535787"/>
              <a:ext cx="1087145" cy="586205"/>
              <a:chOff x="0" y="0"/>
              <a:chExt cx="1087144" cy="586204"/>
            </a:xfrm>
          </p:grpSpPr>
          <p:sp>
            <p:nvSpPr>
              <p:cNvPr id="3442" name="Rectangle 58"/>
              <p:cNvSpPr txBox="1"/>
              <p:nvPr/>
            </p:nvSpPr>
            <p:spPr>
              <a:xfrm>
                <a:off x="0" y="81563"/>
                <a:ext cx="1087145" cy="36668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lvl1pPr algn="ctr">
                  <a:defRPr sz="1000" i="1"/>
                </a:lvl1pPr>
              </a:lstStyle>
              <a:p>
                <a:r>
                  <a:t>customizes and deploys</a:t>
                </a:r>
              </a:p>
            </p:txBody>
          </p:sp>
          <p:sp>
            <p:nvSpPr>
              <p:cNvPr id="3443" name="Cube 4"/>
              <p:cNvSpPr/>
              <p:nvPr/>
            </p:nvSpPr>
            <p:spPr>
              <a:xfrm>
                <a:off x="461687" y="493443"/>
                <a:ext cx="151766" cy="92762"/>
              </a:xfrm>
              <a:custGeom>
                <a:avLst/>
                <a:gdLst/>
                <a:ahLst/>
                <a:cxnLst>
                  <a:cxn ang="0">
                    <a:pos x="wd2" y="hd2"/>
                  </a:cxn>
                  <a:cxn ang="5400000">
                    <a:pos x="wd2" y="hd2"/>
                  </a:cxn>
                  <a:cxn ang="10800000">
                    <a:pos x="wd2" y="hd2"/>
                  </a:cxn>
                  <a:cxn ang="16200000">
                    <a:pos x="wd2" y="hd2"/>
                  </a:cxn>
                </a:cxnLst>
                <a:rect l="0" t="0" r="r" b="b"/>
                <a:pathLst>
                  <a:path w="21600" h="21600" extrusionOk="0">
                    <a:moveTo>
                      <a:pt x="0" y="5400"/>
                    </a:moveTo>
                    <a:lnTo>
                      <a:pt x="3301" y="0"/>
                    </a:lnTo>
                    <a:lnTo>
                      <a:pt x="21600" y="0"/>
                    </a:lnTo>
                    <a:lnTo>
                      <a:pt x="21600" y="16200"/>
                    </a:lnTo>
                    <a:lnTo>
                      <a:pt x="18299" y="21600"/>
                    </a:lnTo>
                    <a:lnTo>
                      <a:pt x="0" y="21600"/>
                    </a:lnTo>
                    <a:close/>
                    <a:moveTo>
                      <a:pt x="0" y="5400"/>
                    </a:moveTo>
                    <a:lnTo>
                      <a:pt x="18299" y="5400"/>
                    </a:lnTo>
                    <a:lnTo>
                      <a:pt x="21600" y="0"/>
                    </a:lnTo>
                    <a:moveTo>
                      <a:pt x="18299" y="5400"/>
                    </a:moveTo>
                    <a:lnTo>
                      <a:pt x="18299" y="21600"/>
                    </a:lnTo>
                  </a:path>
                </a:pathLst>
              </a:custGeom>
              <a:noFill/>
              <a:ln w="9525" cap="flat">
                <a:solidFill>
                  <a:srgbClr val="003BC9"/>
                </a:solidFill>
                <a:prstDash val="solid"/>
                <a:round/>
              </a:ln>
              <a:effectLst/>
            </p:spPr>
            <p:txBody>
              <a:bodyPr wrap="square" lIns="45719" tIns="45719" rIns="45719" bIns="45719" numCol="1" anchor="ctr">
                <a:noAutofit/>
              </a:bodyPr>
              <a:lstStyle/>
              <a:p>
                <a:pPr algn="ctr">
                  <a:defRPr>
                    <a:solidFill>
                      <a:srgbClr val="FFFFFF"/>
                    </a:solidFill>
                  </a:defRPr>
                </a:pPr>
                <a:endParaRPr/>
              </a:p>
            </p:txBody>
          </p:sp>
          <p:grpSp>
            <p:nvGrpSpPr>
              <p:cNvPr id="3448" name="Group 241"/>
              <p:cNvGrpSpPr/>
              <p:nvPr/>
            </p:nvGrpSpPr>
            <p:grpSpPr>
              <a:xfrm>
                <a:off x="357314" y="7887"/>
                <a:ext cx="100652" cy="86446"/>
                <a:chOff x="0" y="0"/>
                <a:chExt cx="100651" cy="86445"/>
              </a:xfrm>
            </p:grpSpPr>
            <p:sp>
              <p:nvSpPr>
                <p:cNvPr id="3444" name="Snip Single Corner Rectangle 242"/>
                <p:cNvSpPr/>
                <p:nvPr/>
              </p:nvSpPr>
              <p:spPr>
                <a:xfrm>
                  <a:off x="-1" y="-1"/>
                  <a:ext cx="100653" cy="8644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8508" y="0"/>
                      </a:lnTo>
                      <a:lnTo>
                        <a:pt x="21600" y="3600"/>
                      </a:lnTo>
                      <a:lnTo>
                        <a:pt x="21600" y="21600"/>
                      </a:lnTo>
                      <a:lnTo>
                        <a:pt x="0" y="21600"/>
                      </a:lnTo>
                      <a:close/>
                    </a:path>
                  </a:pathLst>
                </a:custGeom>
                <a:noFill/>
                <a:ln w="6350" cap="flat">
                  <a:solidFill>
                    <a:srgbClr val="003BC9"/>
                  </a:solidFill>
                  <a:prstDash val="solid"/>
                  <a:round/>
                </a:ln>
                <a:effectLst/>
              </p:spPr>
              <p:txBody>
                <a:bodyPr wrap="square" lIns="45719" tIns="45719" rIns="45719" bIns="45719" numCol="1" anchor="ctr">
                  <a:noAutofit/>
                </a:bodyPr>
                <a:lstStyle/>
                <a:p>
                  <a:pPr algn="ctr">
                    <a:defRPr>
                      <a:solidFill>
                        <a:srgbClr val="FFFFFF"/>
                      </a:solidFill>
                    </a:defRPr>
                  </a:pPr>
                  <a:endParaRPr/>
                </a:p>
              </p:txBody>
            </p:sp>
            <p:sp>
              <p:nvSpPr>
                <p:cNvPr id="3445" name="Straight Connector 243"/>
                <p:cNvSpPr/>
                <p:nvPr/>
              </p:nvSpPr>
              <p:spPr>
                <a:xfrm>
                  <a:off x="21408" y="23171"/>
                  <a:ext cx="57835" cy="1"/>
                </a:xfrm>
                <a:prstGeom prst="line">
                  <a:avLst/>
                </a:prstGeom>
                <a:noFill/>
                <a:ln w="6350" cap="flat">
                  <a:solidFill>
                    <a:srgbClr val="003BC9"/>
                  </a:solidFill>
                  <a:prstDash val="solid"/>
                  <a:round/>
                </a:ln>
                <a:effectLst/>
              </p:spPr>
              <p:txBody>
                <a:bodyPr wrap="square" lIns="45719" tIns="45719" rIns="45719" bIns="45719" numCol="1" anchor="t">
                  <a:noAutofit/>
                </a:bodyPr>
                <a:lstStyle/>
                <a:p>
                  <a:endParaRPr/>
                </a:p>
              </p:txBody>
            </p:sp>
            <p:sp>
              <p:nvSpPr>
                <p:cNvPr id="3446" name="Straight Connector 244"/>
                <p:cNvSpPr/>
                <p:nvPr/>
              </p:nvSpPr>
              <p:spPr>
                <a:xfrm>
                  <a:off x="21408" y="40029"/>
                  <a:ext cx="57835" cy="1"/>
                </a:xfrm>
                <a:prstGeom prst="line">
                  <a:avLst/>
                </a:prstGeom>
                <a:noFill/>
                <a:ln w="6350" cap="flat">
                  <a:solidFill>
                    <a:srgbClr val="003BC9"/>
                  </a:solidFill>
                  <a:prstDash val="solid"/>
                  <a:round/>
                </a:ln>
                <a:effectLst/>
              </p:spPr>
              <p:txBody>
                <a:bodyPr wrap="square" lIns="45719" tIns="45719" rIns="45719" bIns="45719" numCol="1" anchor="t">
                  <a:noAutofit/>
                </a:bodyPr>
                <a:lstStyle/>
                <a:p>
                  <a:endParaRPr/>
                </a:p>
              </p:txBody>
            </p:sp>
            <p:sp>
              <p:nvSpPr>
                <p:cNvPr id="3447" name="Straight Connector 245"/>
                <p:cNvSpPr/>
                <p:nvPr/>
              </p:nvSpPr>
              <p:spPr>
                <a:xfrm>
                  <a:off x="21408" y="55404"/>
                  <a:ext cx="57835" cy="1"/>
                </a:xfrm>
                <a:prstGeom prst="line">
                  <a:avLst/>
                </a:prstGeom>
                <a:noFill/>
                <a:ln w="6350" cap="flat">
                  <a:solidFill>
                    <a:srgbClr val="003BC9"/>
                  </a:solidFill>
                  <a:prstDash val="solid"/>
                  <a:round/>
                </a:ln>
                <a:effectLst/>
              </p:spPr>
              <p:txBody>
                <a:bodyPr wrap="square" lIns="45719" tIns="45719" rIns="45719" bIns="45719" numCol="1" anchor="t">
                  <a:noAutofit/>
                </a:bodyPr>
                <a:lstStyle/>
                <a:p>
                  <a:endParaRPr/>
                </a:p>
              </p:txBody>
            </p:sp>
          </p:grpSp>
          <p:grpSp>
            <p:nvGrpSpPr>
              <p:cNvPr id="3451" name="Group 43"/>
              <p:cNvGrpSpPr/>
              <p:nvPr/>
            </p:nvGrpSpPr>
            <p:grpSpPr>
              <a:xfrm>
                <a:off x="523116" y="-1"/>
                <a:ext cx="259215" cy="98679"/>
                <a:chOff x="0" y="0"/>
                <a:chExt cx="259214" cy="98678"/>
              </a:xfrm>
            </p:grpSpPr>
            <p:sp>
              <p:nvSpPr>
                <p:cNvPr id="3449" name="Snip Single Corner Rectangle 247"/>
                <p:cNvSpPr/>
                <p:nvPr/>
              </p:nvSpPr>
              <p:spPr>
                <a:xfrm>
                  <a:off x="0" y="12232"/>
                  <a:ext cx="100651" cy="8644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8508" y="0"/>
                      </a:lnTo>
                      <a:lnTo>
                        <a:pt x="21600" y="3600"/>
                      </a:lnTo>
                      <a:lnTo>
                        <a:pt x="21600" y="21600"/>
                      </a:lnTo>
                      <a:lnTo>
                        <a:pt x="0" y="21600"/>
                      </a:lnTo>
                      <a:close/>
                    </a:path>
                  </a:pathLst>
                </a:custGeom>
                <a:noFill/>
                <a:ln w="6350" cap="flat">
                  <a:solidFill>
                    <a:srgbClr val="003BC9"/>
                  </a:solidFill>
                  <a:prstDash val="solid"/>
                  <a:round/>
                </a:ln>
                <a:effectLst/>
              </p:spPr>
              <p:txBody>
                <a:bodyPr wrap="square" lIns="45719" tIns="45719" rIns="45719" bIns="45719" numCol="1" anchor="ctr">
                  <a:noAutofit/>
                </a:bodyPr>
                <a:lstStyle/>
                <a:p>
                  <a:pPr algn="ctr">
                    <a:defRPr>
                      <a:solidFill>
                        <a:srgbClr val="FFFFFF"/>
                      </a:solidFill>
                    </a:defRPr>
                  </a:pPr>
                  <a:endParaRPr/>
                </a:p>
              </p:txBody>
            </p:sp>
            <p:sp>
              <p:nvSpPr>
                <p:cNvPr id="3450" name="Elbow Connector 248"/>
                <p:cNvSpPr/>
                <p:nvPr/>
              </p:nvSpPr>
              <p:spPr>
                <a:xfrm rot="10800000" flipH="1">
                  <a:off x="43349" y="0"/>
                  <a:ext cx="215866" cy="6009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0800" y="0"/>
                      </a:lnTo>
                      <a:lnTo>
                        <a:pt x="10800" y="21600"/>
                      </a:lnTo>
                      <a:lnTo>
                        <a:pt x="21600" y="21600"/>
                      </a:lnTo>
                    </a:path>
                  </a:pathLst>
                </a:custGeom>
                <a:noFill/>
                <a:ln w="6350" cap="flat">
                  <a:solidFill>
                    <a:srgbClr val="003BC9"/>
                  </a:solidFill>
                  <a:prstDash val="solid"/>
                  <a:round/>
                  <a:tailEnd type="triangle" w="med" len="med"/>
                </a:ln>
                <a:effectLst/>
              </p:spPr>
              <p:txBody>
                <a:bodyPr wrap="square" lIns="45719" tIns="45719" rIns="45719" bIns="45719" numCol="1" anchor="ctr">
                  <a:noAutofit/>
                </a:bodyPr>
                <a:lstStyle/>
                <a:p>
                  <a:endParaRPr/>
                </a:p>
              </p:txBody>
            </p:sp>
          </p:grpSp>
        </p:grpSp>
        <p:grpSp>
          <p:nvGrpSpPr>
            <p:cNvPr id="3548" name="Group 25"/>
            <p:cNvGrpSpPr/>
            <p:nvPr/>
          </p:nvGrpSpPr>
          <p:grpSpPr>
            <a:xfrm>
              <a:off x="0" y="2312970"/>
              <a:ext cx="4117702" cy="1653693"/>
              <a:chOff x="0" y="0"/>
              <a:chExt cx="4117701" cy="1653692"/>
            </a:xfrm>
          </p:grpSpPr>
          <p:sp>
            <p:nvSpPr>
              <p:cNvPr id="3453" name="Rounded Rectangle 149"/>
              <p:cNvSpPr/>
              <p:nvPr/>
            </p:nvSpPr>
            <p:spPr>
              <a:xfrm>
                <a:off x="16035" y="0"/>
                <a:ext cx="4037553" cy="1257849"/>
              </a:xfrm>
              <a:prstGeom prst="roundRect">
                <a:avLst>
                  <a:gd name="adj" fmla="val 16667"/>
                </a:avLst>
              </a:prstGeom>
              <a:solidFill>
                <a:schemeClr val="accent3">
                  <a:lumOff val="5588"/>
                </a:schemeClr>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3454" name="Rectangle 225"/>
              <p:cNvSpPr txBox="1"/>
              <p:nvPr/>
            </p:nvSpPr>
            <p:spPr>
              <a:xfrm>
                <a:off x="2680121" y="1287007"/>
                <a:ext cx="1437581" cy="366686"/>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p>
                <a:pPr algn="r">
                  <a:defRPr sz="1000" b="1"/>
                </a:pPr>
                <a:r>
                  <a:t>Hyperledger Fabric </a:t>
                </a:r>
                <a:r>
                  <a:rPr b="0"/>
                  <a:t>Peer</a:t>
                </a:r>
              </a:p>
            </p:txBody>
          </p:sp>
          <p:sp>
            <p:nvSpPr>
              <p:cNvPr id="3455" name="Rounded Rectangle 249"/>
              <p:cNvSpPr/>
              <p:nvPr/>
            </p:nvSpPr>
            <p:spPr>
              <a:xfrm>
                <a:off x="186084" y="118743"/>
                <a:ext cx="1094749" cy="809464"/>
              </a:xfrm>
              <a:prstGeom prst="roundRect">
                <a:avLst>
                  <a:gd name="adj" fmla="val 16667"/>
                </a:avLst>
              </a:prstGeom>
              <a:solidFill>
                <a:srgbClr val="FFFFFF"/>
              </a:solidFill>
              <a:ln w="25400" cap="flat">
                <a:solidFill>
                  <a:srgbClr val="003BC9"/>
                </a:solidFill>
                <a:prstDash val="solid"/>
                <a:round/>
              </a:ln>
              <a:effectLst/>
            </p:spPr>
            <p:txBody>
              <a:bodyPr wrap="square" lIns="45719" tIns="45719" rIns="45719" bIns="45719" numCol="1" anchor="ctr">
                <a:noAutofit/>
              </a:bodyPr>
              <a:lstStyle/>
              <a:p>
                <a:pPr algn="ctr">
                  <a:defRPr sz="2800">
                    <a:solidFill>
                      <a:srgbClr val="FFFFFF"/>
                    </a:solidFill>
                  </a:defRPr>
                </a:pPr>
                <a:endParaRPr/>
              </a:p>
            </p:txBody>
          </p:sp>
          <p:sp>
            <p:nvSpPr>
              <p:cNvPr id="3456" name="Rectangle 250"/>
              <p:cNvSpPr txBox="1"/>
              <p:nvPr/>
            </p:nvSpPr>
            <p:spPr>
              <a:xfrm>
                <a:off x="0" y="959240"/>
                <a:ext cx="1432810" cy="226986"/>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lvl1pPr algn="ctr">
                  <a:defRPr sz="1000"/>
                </a:lvl1pPr>
              </a:lstStyle>
              <a:p>
                <a:r>
                  <a:t>Chaincode container</a:t>
                </a:r>
              </a:p>
            </p:txBody>
          </p:sp>
          <p:sp>
            <p:nvSpPr>
              <p:cNvPr id="3457" name="Cube 251"/>
              <p:cNvSpPr/>
              <p:nvPr/>
            </p:nvSpPr>
            <p:spPr>
              <a:xfrm>
                <a:off x="546816" y="382668"/>
                <a:ext cx="362316" cy="281257"/>
              </a:xfrm>
              <a:custGeom>
                <a:avLst/>
                <a:gdLst/>
                <a:ahLst/>
                <a:cxnLst>
                  <a:cxn ang="0">
                    <a:pos x="wd2" y="hd2"/>
                  </a:cxn>
                  <a:cxn ang="5400000">
                    <a:pos x="wd2" y="hd2"/>
                  </a:cxn>
                  <a:cxn ang="10800000">
                    <a:pos x="wd2" y="hd2"/>
                  </a:cxn>
                  <a:cxn ang="16200000">
                    <a:pos x="wd2" y="hd2"/>
                  </a:cxn>
                </a:cxnLst>
                <a:rect l="0" t="0" r="r" b="b"/>
                <a:pathLst>
                  <a:path w="21600" h="21600" extrusionOk="0">
                    <a:moveTo>
                      <a:pt x="0" y="5400"/>
                    </a:moveTo>
                    <a:lnTo>
                      <a:pt x="4192" y="0"/>
                    </a:lnTo>
                    <a:lnTo>
                      <a:pt x="21600" y="0"/>
                    </a:lnTo>
                    <a:lnTo>
                      <a:pt x="21600" y="16200"/>
                    </a:lnTo>
                    <a:lnTo>
                      <a:pt x="17408" y="21600"/>
                    </a:lnTo>
                    <a:lnTo>
                      <a:pt x="0" y="21600"/>
                    </a:lnTo>
                    <a:close/>
                    <a:moveTo>
                      <a:pt x="0" y="5400"/>
                    </a:moveTo>
                    <a:lnTo>
                      <a:pt x="17408" y="5400"/>
                    </a:lnTo>
                    <a:lnTo>
                      <a:pt x="21600" y="0"/>
                    </a:lnTo>
                    <a:moveTo>
                      <a:pt x="17408" y="5400"/>
                    </a:moveTo>
                    <a:lnTo>
                      <a:pt x="17408" y="21600"/>
                    </a:lnTo>
                  </a:path>
                </a:pathLst>
              </a:custGeom>
              <a:noFill/>
              <a:ln w="9525" cap="flat">
                <a:solidFill>
                  <a:srgbClr val="003BC9"/>
                </a:solidFill>
                <a:prstDash val="solid"/>
                <a:round/>
              </a:ln>
              <a:effectLst/>
            </p:spPr>
            <p:txBody>
              <a:bodyPr wrap="square" lIns="45719" tIns="45719" rIns="45719" bIns="45719" numCol="1" anchor="ctr">
                <a:noAutofit/>
              </a:bodyPr>
              <a:lstStyle/>
              <a:p>
                <a:pPr algn="ctr">
                  <a:defRPr>
                    <a:solidFill>
                      <a:srgbClr val="FFFFFF"/>
                    </a:solidFill>
                  </a:defRPr>
                </a:pPr>
                <a:endParaRPr/>
              </a:p>
            </p:txBody>
          </p:sp>
          <p:sp>
            <p:nvSpPr>
              <p:cNvPr id="3458" name="Rounded Rectangle 275"/>
              <p:cNvSpPr/>
              <p:nvPr/>
            </p:nvSpPr>
            <p:spPr>
              <a:xfrm>
                <a:off x="1439912" y="66855"/>
                <a:ext cx="2504662" cy="969838"/>
              </a:xfrm>
              <a:prstGeom prst="roundRect">
                <a:avLst>
                  <a:gd name="adj" fmla="val 16667"/>
                </a:avLst>
              </a:prstGeom>
              <a:solidFill>
                <a:srgbClr val="FFFFFF"/>
              </a:solidFill>
              <a:ln w="25400" cap="flat">
                <a:solidFill>
                  <a:srgbClr val="003BC9"/>
                </a:solidFill>
                <a:prstDash val="solid"/>
                <a:round/>
              </a:ln>
              <a:effectLst/>
            </p:spPr>
            <p:txBody>
              <a:bodyPr wrap="square" lIns="45719" tIns="45719" rIns="45719" bIns="45719" numCol="1" anchor="ctr">
                <a:noAutofit/>
              </a:bodyPr>
              <a:lstStyle/>
              <a:p>
                <a:pPr algn="ctr">
                  <a:defRPr sz="2800">
                    <a:solidFill>
                      <a:srgbClr val="FFFFFF"/>
                    </a:solidFill>
                  </a:defRPr>
                </a:pPr>
                <a:endParaRPr/>
              </a:p>
            </p:txBody>
          </p:sp>
          <p:sp>
            <p:nvSpPr>
              <p:cNvPr id="3459" name="Rectangle 276"/>
              <p:cNvSpPr txBox="1"/>
              <p:nvPr/>
            </p:nvSpPr>
            <p:spPr>
              <a:xfrm>
                <a:off x="1919165" y="1010206"/>
                <a:ext cx="955382" cy="226986"/>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lvl1pPr algn="ctr">
                  <a:defRPr sz="1000"/>
                </a:lvl1pPr>
              </a:lstStyle>
              <a:p>
                <a:r>
                  <a:t>Ledger</a:t>
                </a:r>
              </a:p>
            </p:txBody>
          </p:sp>
          <p:grpSp>
            <p:nvGrpSpPr>
              <p:cNvPr id="3469" name="Group 267"/>
              <p:cNvGrpSpPr/>
              <p:nvPr/>
            </p:nvGrpSpPr>
            <p:grpSpPr>
              <a:xfrm>
                <a:off x="2280295" y="742405"/>
                <a:ext cx="636979" cy="268748"/>
                <a:chOff x="0" y="0"/>
                <a:chExt cx="636978" cy="268746"/>
              </a:xfrm>
            </p:grpSpPr>
            <p:grpSp>
              <p:nvGrpSpPr>
                <p:cNvPr id="3464" name="Group 268"/>
                <p:cNvGrpSpPr/>
                <p:nvPr/>
              </p:nvGrpSpPr>
              <p:grpSpPr>
                <a:xfrm>
                  <a:off x="253170" y="66330"/>
                  <a:ext cx="383809" cy="202417"/>
                  <a:chOff x="0" y="0"/>
                  <a:chExt cx="383808" cy="202416"/>
                </a:xfrm>
              </p:grpSpPr>
              <p:sp>
                <p:nvSpPr>
                  <p:cNvPr id="3460" name="Double Wave 271"/>
                  <p:cNvSpPr/>
                  <p:nvPr/>
                </p:nvSpPr>
                <p:spPr>
                  <a:xfrm>
                    <a:off x="0" y="29550"/>
                    <a:ext cx="346821" cy="165891"/>
                  </a:xfrm>
                  <a:custGeom>
                    <a:avLst/>
                    <a:gdLst/>
                    <a:ahLst/>
                    <a:cxnLst>
                      <a:cxn ang="0">
                        <a:pos x="wd2" y="hd2"/>
                      </a:cxn>
                      <a:cxn ang="5400000">
                        <a:pos x="wd2" y="hd2"/>
                      </a:cxn>
                      <a:cxn ang="10800000">
                        <a:pos x="wd2" y="hd2"/>
                      </a:cxn>
                      <a:cxn ang="16200000">
                        <a:pos x="wd2" y="hd2"/>
                      </a:cxn>
                    </a:cxnLst>
                    <a:rect l="0" t="0" r="r" b="b"/>
                    <a:pathLst>
                      <a:path w="21600" h="16644" extrusionOk="0">
                        <a:moveTo>
                          <a:pt x="0" y="1006"/>
                        </a:moveTo>
                        <a:cubicBezTo>
                          <a:pt x="3600" y="-2478"/>
                          <a:pt x="7200" y="4490"/>
                          <a:pt x="10800" y="1006"/>
                        </a:cubicBezTo>
                        <a:cubicBezTo>
                          <a:pt x="14400" y="-2478"/>
                          <a:pt x="18000" y="4490"/>
                          <a:pt x="21600" y="1006"/>
                        </a:cubicBezTo>
                        <a:lnTo>
                          <a:pt x="21600" y="15638"/>
                        </a:lnTo>
                        <a:cubicBezTo>
                          <a:pt x="18000" y="19122"/>
                          <a:pt x="14400" y="12154"/>
                          <a:pt x="10800" y="15638"/>
                        </a:cubicBezTo>
                        <a:cubicBezTo>
                          <a:pt x="7200" y="19122"/>
                          <a:pt x="3600" y="12154"/>
                          <a:pt x="0" y="15638"/>
                        </a:cubicBezTo>
                        <a:close/>
                      </a:path>
                    </a:pathLst>
                  </a:custGeom>
                  <a:solidFill>
                    <a:srgbClr val="FFFFFF"/>
                  </a:solidFill>
                  <a:ln w="9525" cap="flat">
                    <a:solidFill>
                      <a:srgbClr val="003BC9"/>
                    </a:solidFill>
                    <a:prstDash val="solid"/>
                    <a:round/>
                  </a:ln>
                  <a:effectLst/>
                </p:spPr>
                <p:txBody>
                  <a:bodyPr wrap="square" lIns="45719" tIns="45719" rIns="45719" bIns="45719" numCol="1" anchor="ctr">
                    <a:noAutofit/>
                  </a:bodyPr>
                  <a:lstStyle/>
                  <a:p>
                    <a:pPr algn="ctr">
                      <a:defRPr sz="1000"/>
                    </a:pPr>
                    <a:endParaRPr/>
                  </a:p>
                </p:txBody>
              </p:sp>
              <p:sp>
                <p:nvSpPr>
                  <p:cNvPr id="3461" name="Multidocument 272"/>
                  <p:cNvSpPr/>
                  <p:nvPr/>
                </p:nvSpPr>
                <p:spPr>
                  <a:xfrm>
                    <a:off x="110138" y="66270"/>
                    <a:ext cx="61625" cy="73283"/>
                  </a:xfrm>
                  <a:custGeom>
                    <a:avLst/>
                    <a:gdLst/>
                    <a:ahLst/>
                    <a:cxnLst>
                      <a:cxn ang="0">
                        <a:pos x="wd2" y="hd2"/>
                      </a:cxn>
                      <a:cxn ang="5400000">
                        <a:pos x="wd2" y="hd2"/>
                      </a:cxn>
                      <a:cxn ang="10800000">
                        <a:pos x="wd2" y="hd2"/>
                      </a:cxn>
                      <a:cxn ang="16200000">
                        <a:pos x="wd2" y="hd2"/>
                      </a:cxn>
                    </a:cxnLst>
                    <a:rect l="0" t="0" r="r" b="b"/>
                    <a:pathLst>
                      <a:path w="21600" h="19777" extrusionOk="0">
                        <a:moveTo>
                          <a:pt x="0" y="3372"/>
                        </a:moveTo>
                        <a:lnTo>
                          <a:pt x="18595" y="3372"/>
                        </a:lnTo>
                        <a:lnTo>
                          <a:pt x="18595" y="16536"/>
                        </a:lnTo>
                        <a:cubicBezTo>
                          <a:pt x="9298" y="16536"/>
                          <a:pt x="9298" y="21600"/>
                          <a:pt x="0" y="19068"/>
                        </a:cubicBezTo>
                        <a:close/>
                        <a:moveTo>
                          <a:pt x="1532" y="3372"/>
                        </a:moveTo>
                        <a:lnTo>
                          <a:pt x="1532" y="1665"/>
                        </a:lnTo>
                        <a:lnTo>
                          <a:pt x="20000" y="1665"/>
                        </a:lnTo>
                        <a:lnTo>
                          <a:pt x="20000" y="14911"/>
                        </a:lnTo>
                        <a:cubicBezTo>
                          <a:pt x="19298" y="14911"/>
                          <a:pt x="18595" y="15003"/>
                          <a:pt x="18595" y="15003"/>
                        </a:cubicBezTo>
                        <a:moveTo>
                          <a:pt x="2972" y="1665"/>
                        </a:moveTo>
                        <a:lnTo>
                          <a:pt x="2972" y="0"/>
                        </a:lnTo>
                        <a:lnTo>
                          <a:pt x="21600" y="0"/>
                        </a:lnTo>
                        <a:lnTo>
                          <a:pt x="21600" y="13205"/>
                        </a:lnTo>
                        <a:cubicBezTo>
                          <a:pt x="20800" y="13205"/>
                          <a:pt x="20000" y="13274"/>
                          <a:pt x="20000" y="13274"/>
                        </a:cubicBezTo>
                      </a:path>
                    </a:pathLst>
                  </a:custGeom>
                  <a:noFill/>
                  <a:ln w="9525" cap="flat">
                    <a:solidFill>
                      <a:srgbClr val="003BC9"/>
                    </a:solidFill>
                    <a:prstDash val="solid"/>
                    <a:round/>
                  </a:ln>
                  <a:effectLst/>
                </p:spPr>
                <p:txBody>
                  <a:bodyPr wrap="square" lIns="45719" tIns="45719" rIns="45719" bIns="45719" numCol="1" anchor="ctr">
                    <a:noAutofit/>
                  </a:bodyPr>
                  <a:lstStyle/>
                  <a:p>
                    <a:pPr algn="ctr">
                      <a:defRPr sz="1400">
                        <a:solidFill>
                          <a:srgbClr val="FFFFFF"/>
                        </a:solidFill>
                      </a:defRPr>
                    </a:pPr>
                    <a:endParaRPr/>
                  </a:p>
                </p:txBody>
              </p:sp>
              <p:sp>
                <p:nvSpPr>
                  <p:cNvPr id="3462" name="Multidocument 273"/>
                  <p:cNvSpPr/>
                  <p:nvPr/>
                </p:nvSpPr>
                <p:spPr>
                  <a:xfrm>
                    <a:off x="26031" y="66270"/>
                    <a:ext cx="61625" cy="73283"/>
                  </a:xfrm>
                  <a:custGeom>
                    <a:avLst/>
                    <a:gdLst/>
                    <a:ahLst/>
                    <a:cxnLst>
                      <a:cxn ang="0">
                        <a:pos x="wd2" y="hd2"/>
                      </a:cxn>
                      <a:cxn ang="5400000">
                        <a:pos x="wd2" y="hd2"/>
                      </a:cxn>
                      <a:cxn ang="10800000">
                        <a:pos x="wd2" y="hd2"/>
                      </a:cxn>
                      <a:cxn ang="16200000">
                        <a:pos x="wd2" y="hd2"/>
                      </a:cxn>
                    </a:cxnLst>
                    <a:rect l="0" t="0" r="r" b="b"/>
                    <a:pathLst>
                      <a:path w="21600" h="19777" extrusionOk="0">
                        <a:moveTo>
                          <a:pt x="0" y="3372"/>
                        </a:moveTo>
                        <a:lnTo>
                          <a:pt x="18595" y="3372"/>
                        </a:lnTo>
                        <a:lnTo>
                          <a:pt x="18595" y="16536"/>
                        </a:lnTo>
                        <a:cubicBezTo>
                          <a:pt x="9298" y="16536"/>
                          <a:pt x="9298" y="21600"/>
                          <a:pt x="0" y="19068"/>
                        </a:cubicBezTo>
                        <a:close/>
                        <a:moveTo>
                          <a:pt x="1532" y="3372"/>
                        </a:moveTo>
                        <a:lnTo>
                          <a:pt x="1532" y="1665"/>
                        </a:lnTo>
                        <a:lnTo>
                          <a:pt x="20000" y="1665"/>
                        </a:lnTo>
                        <a:lnTo>
                          <a:pt x="20000" y="14911"/>
                        </a:lnTo>
                        <a:cubicBezTo>
                          <a:pt x="19298" y="14911"/>
                          <a:pt x="18595" y="15003"/>
                          <a:pt x="18595" y="15003"/>
                        </a:cubicBezTo>
                        <a:moveTo>
                          <a:pt x="2972" y="1665"/>
                        </a:moveTo>
                        <a:lnTo>
                          <a:pt x="2972" y="0"/>
                        </a:lnTo>
                        <a:lnTo>
                          <a:pt x="21600" y="0"/>
                        </a:lnTo>
                        <a:lnTo>
                          <a:pt x="21600" y="13205"/>
                        </a:lnTo>
                        <a:cubicBezTo>
                          <a:pt x="20800" y="13205"/>
                          <a:pt x="20000" y="13274"/>
                          <a:pt x="20000" y="13274"/>
                        </a:cubicBezTo>
                      </a:path>
                    </a:pathLst>
                  </a:custGeom>
                  <a:noFill/>
                  <a:ln w="9525" cap="flat">
                    <a:solidFill>
                      <a:srgbClr val="003BC9"/>
                    </a:solidFill>
                    <a:prstDash val="solid"/>
                    <a:round/>
                  </a:ln>
                  <a:effectLst/>
                </p:spPr>
                <p:txBody>
                  <a:bodyPr wrap="square" lIns="45719" tIns="45719" rIns="45719" bIns="45719" numCol="1" anchor="ctr">
                    <a:noAutofit/>
                  </a:bodyPr>
                  <a:lstStyle/>
                  <a:p>
                    <a:pPr algn="ctr">
                      <a:defRPr sz="1400">
                        <a:solidFill>
                          <a:srgbClr val="FFFFFF"/>
                        </a:solidFill>
                      </a:defRPr>
                    </a:pPr>
                    <a:endParaRPr/>
                  </a:p>
                </p:txBody>
              </p:sp>
              <p:sp>
                <p:nvSpPr>
                  <p:cNvPr id="3463" name="TextBox 274"/>
                  <p:cNvSpPr txBox="1"/>
                  <p:nvPr/>
                </p:nvSpPr>
                <p:spPr>
                  <a:xfrm>
                    <a:off x="146656" y="0"/>
                    <a:ext cx="237153" cy="20241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lvl1pPr>
                      <a:defRPr sz="800"/>
                    </a:lvl1pPr>
                  </a:lstStyle>
                  <a:p>
                    <a:r>
                      <a:t>…</a:t>
                    </a:r>
                  </a:p>
                </p:txBody>
              </p:sp>
            </p:grpSp>
            <p:sp>
              <p:nvSpPr>
                <p:cNvPr id="3465" name="Elbow Connector 269"/>
                <p:cNvSpPr/>
                <p:nvPr/>
              </p:nvSpPr>
              <p:spPr>
                <a:xfrm rot="10800000">
                  <a:off x="122879" y="107841"/>
                  <a:ext cx="130292" cy="7098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path>
                  </a:pathLst>
                </a:custGeom>
                <a:noFill/>
                <a:ln w="25400" cap="flat">
                  <a:solidFill>
                    <a:srgbClr val="003BC9"/>
                  </a:solidFill>
                  <a:prstDash val="solid"/>
                  <a:round/>
                </a:ln>
                <a:effectLst/>
              </p:spPr>
              <p:txBody>
                <a:bodyPr wrap="square" lIns="45719" tIns="45719" rIns="45719" bIns="45719" numCol="1" anchor="ctr">
                  <a:noAutofit/>
                </a:bodyPr>
                <a:lstStyle/>
                <a:p>
                  <a:endParaRPr/>
                </a:p>
              </p:txBody>
            </p:sp>
            <p:grpSp>
              <p:nvGrpSpPr>
                <p:cNvPr id="3468" name="Magnetic Disk 270"/>
                <p:cNvGrpSpPr/>
                <p:nvPr/>
              </p:nvGrpSpPr>
              <p:grpSpPr>
                <a:xfrm>
                  <a:off x="0" y="0"/>
                  <a:ext cx="245757" cy="107843"/>
                  <a:chOff x="0" y="0"/>
                  <a:chExt cx="245756" cy="107842"/>
                </a:xfrm>
              </p:grpSpPr>
              <p:sp>
                <p:nvSpPr>
                  <p:cNvPr id="3466" name="Shape"/>
                  <p:cNvSpPr/>
                  <p:nvPr/>
                </p:nvSpPr>
                <p:spPr>
                  <a:xfrm>
                    <a:off x="-1" y="-1"/>
                    <a:ext cx="245758" cy="107844"/>
                  </a:xfrm>
                  <a:custGeom>
                    <a:avLst/>
                    <a:gdLst/>
                    <a:ahLst/>
                    <a:cxnLst>
                      <a:cxn ang="0">
                        <a:pos x="wd2" y="hd2"/>
                      </a:cxn>
                      <a:cxn ang="5400000">
                        <a:pos x="wd2" y="hd2"/>
                      </a:cxn>
                      <a:cxn ang="10800000">
                        <a:pos x="wd2" y="hd2"/>
                      </a:cxn>
                      <a:cxn ang="16200000">
                        <a:pos x="wd2" y="hd2"/>
                      </a:cxn>
                    </a:cxnLst>
                    <a:rect l="0" t="0" r="r" b="b"/>
                    <a:pathLst>
                      <a:path w="21600" h="21600" extrusionOk="0">
                        <a:moveTo>
                          <a:pt x="0" y="3600"/>
                        </a:moveTo>
                        <a:cubicBezTo>
                          <a:pt x="0" y="1612"/>
                          <a:pt x="4835" y="0"/>
                          <a:pt x="10800" y="0"/>
                        </a:cubicBezTo>
                        <a:cubicBezTo>
                          <a:pt x="16765" y="0"/>
                          <a:pt x="21600" y="1612"/>
                          <a:pt x="21600" y="3600"/>
                        </a:cubicBezTo>
                        <a:lnTo>
                          <a:pt x="21600" y="18000"/>
                        </a:lnTo>
                        <a:cubicBezTo>
                          <a:pt x="21600" y="19988"/>
                          <a:pt x="16765" y="21600"/>
                          <a:pt x="10800" y="21600"/>
                        </a:cubicBezTo>
                        <a:cubicBezTo>
                          <a:pt x="4835" y="21600"/>
                          <a:pt x="0" y="19988"/>
                          <a:pt x="0" y="18000"/>
                        </a:cubicBezTo>
                        <a:close/>
                      </a:path>
                    </a:pathLst>
                  </a:custGeom>
                  <a:solidFill>
                    <a:srgbClr val="FFFFFF"/>
                  </a:solidFill>
                  <a:ln w="12700" cap="flat">
                    <a:noFill/>
                    <a:miter lim="400000"/>
                  </a:ln>
                  <a:effectLst/>
                </p:spPr>
                <p:txBody>
                  <a:bodyPr wrap="square" lIns="45719" tIns="45719" rIns="45719" bIns="45719" numCol="1" anchor="ctr">
                    <a:noAutofit/>
                  </a:bodyPr>
                  <a:lstStyle/>
                  <a:p>
                    <a:pPr algn="ctr">
                      <a:defRPr sz="1000"/>
                    </a:pPr>
                    <a:endParaRPr/>
                  </a:p>
                </p:txBody>
              </p:sp>
              <p:sp>
                <p:nvSpPr>
                  <p:cNvPr id="3467" name="Shape"/>
                  <p:cNvSpPr/>
                  <p:nvPr/>
                </p:nvSpPr>
                <p:spPr>
                  <a:xfrm>
                    <a:off x="-1" y="-1"/>
                    <a:ext cx="245758" cy="107844"/>
                  </a:xfrm>
                  <a:custGeom>
                    <a:avLst/>
                    <a:gdLst/>
                    <a:ahLst/>
                    <a:cxnLst>
                      <a:cxn ang="0">
                        <a:pos x="wd2" y="hd2"/>
                      </a:cxn>
                      <a:cxn ang="5400000">
                        <a:pos x="wd2" y="hd2"/>
                      </a:cxn>
                      <a:cxn ang="10800000">
                        <a:pos x="wd2" y="hd2"/>
                      </a:cxn>
                      <a:cxn ang="16200000">
                        <a:pos x="wd2" y="hd2"/>
                      </a:cxn>
                    </a:cxnLst>
                    <a:rect l="0" t="0" r="r" b="b"/>
                    <a:pathLst>
                      <a:path w="21600" h="21600" extrusionOk="0">
                        <a:moveTo>
                          <a:pt x="21600" y="3600"/>
                        </a:moveTo>
                        <a:cubicBezTo>
                          <a:pt x="21600" y="5588"/>
                          <a:pt x="16765" y="7200"/>
                          <a:pt x="10800" y="7200"/>
                        </a:cubicBezTo>
                        <a:cubicBezTo>
                          <a:pt x="4835" y="7200"/>
                          <a:pt x="0" y="5588"/>
                          <a:pt x="0" y="3600"/>
                        </a:cubicBezTo>
                        <a:moveTo>
                          <a:pt x="0" y="3600"/>
                        </a:moveTo>
                        <a:cubicBezTo>
                          <a:pt x="0" y="1612"/>
                          <a:pt x="4835" y="0"/>
                          <a:pt x="10800" y="0"/>
                        </a:cubicBezTo>
                        <a:cubicBezTo>
                          <a:pt x="16765" y="0"/>
                          <a:pt x="21600" y="1612"/>
                          <a:pt x="21600" y="3600"/>
                        </a:cubicBezTo>
                        <a:lnTo>
                          <a:pt x="21600" y="18000"/>
                        </a:lnTo>
                        <a:cubicBezTo>
                          <a:pt x="21600" y="19988"/>
                          <a:pt x="16765" y="21600"/>
                          <a:pt x="10800" y="21600"/>
                        </a:cubicBezTo>
                        <a:cubicBezTo>
                          <a:pt x="4835" y="21600"/>
                          <a:pt x="0" y="19988"/>
                          <a:pt x="0" y="18000"/>
                        </a:cubicBezTo>
                        <a:close/>
                      </a:path>
                    </a:pathLst>
                  </a:custGeom>
                  <a:noFill/>
                  <a:ln w="9525" cap="flat">
                    <a:solidFill>
                      <a:srgbClr val="003BC9"/>
                    </a:solidFill>
                    <a:prstDash val="solid"/>
                    <a:round/>
                  </a:ln>
                  <a:effectLst/>
                </p:spPr>
                <p:txBody>
                  <a:bodyPr wrap="square" lIns="45719" tIns="45719" rIns="45719" bIns="45719" numCol="1" anchor="ctr">
                    <a:noAutofit/>
                  </a:bodyPr>
                  <a:lstStyle/>
                  <a:p>
                    <a:pPr algn="ctr">
                      <a:defRPr sz="1000"/>
                    </a:pPr>
                    <a:endParaRPr/>
                  </a:p>
                </p:txBody>
              </p:sp>
            </p:grpSp>
          </p:grpSp>
          <p:grpSp>
            <p:nvGrpSpPr>
              <p:cNvPr id="3487" name="Group 105"/>
              <p:cNvGrpSpPr/>
              <p:nvPr/>
            </p:nvGrpSpPr>
            <p:grpSpPr>
              <a:xfrm>
                <a:off x="1476387" y="110547"/>
                <a:ext cx="636884" cy="568135"/>
                <a:chOff x="0" y="0"/>
                <a:chExt cx="636883" cy="568133"/>
              </a:xfrm>
            </p:grpSpPr>
            <p:grpSp>
              <p:nvGrpSpPr>
                <p:cNvPr id="3485" name="Group 277"/>
                <p:cNvGrpSpPr/>
                <p:nvPr/>
              </p:nvGrpSpPr>
              <p:grpSpPr>
                <a:xfrm>
                  <a:off x="182605" y="0"/>
                  <a:ext cx="267019" cy="259475"/>
                  <a:chOff x="0" y="0"/>
                  <a:chExt cx="267018" cy="259474"/>
                </a:xfrm>
              </p:grpSpPr>
              <p:sp>
                <p:nvSpPr>
                  <p:cNvPr id="3470" name="Rectangle 278"/>
                  <p:cNvSpPr/>
                  <p:nvPr/>
                </p:nvSpPr>
                <p:spPr>
                  <a:xfrm>
                    <a:off x="-1" y="-1"/>
                    <a:ext cx="267020" cy="259476"/>
                  </a:xfrm>
                  <a:prstGeom prst="rect">
                    <a:avLst/>
                  </a:prstGeom>
                  <a:noFill/>
                  <a:ln w="9525" cap="flat">
                    <a:solidFill>
                      <a:srgbClr val="003BC9"/>
                    </a:solidFill>
                    <a:prstDash val="solid"/>
                    <a:round/>
                  </a:ln>
                  <a:effectLst/>
                </p:spPr>
                <p:txBody>
                  <a:bodyPr wrap="square" lIns="45719" tIns="45719" rIns="45719" bIns="45719" numCol="1" anchor="ctr">
                    <a:noAutofit/>
                  </a:bodyPr>
                  <a:lstStyle/>
                  <a:p>
                    <a:pPr algn="ctr" defTabSz="685800">
                      <a:defRPr>
                        <a:solidFill>
                          <a:srgbClr val="FFFFFF"/>
                        </a:solidFill>
                      </a:defRPr>
                    </a:pPr>
                    <a:endParaRPr/>
                  </a:p>
                </p:txBody>
              </p:sp>
              <p:sp>
                <p:nvSpPr>
                  <p:cNvPr id="3471" name="Straight Connector 279"/>
                  <p:cNvSpPr/>
                  <p:nvPr/>
                </p:nvSpPr>
                <p:spPr>
                  <a:xfrm>
                    <a:off x="43090" y="65090"/>
                    <a:ext cx="186281" cy="1"/>
                  </a:xfrm>
                  <a:prstGeom prst="line">
                    <a:avLst/>
                  </a:prstGeom>
                  <a:noFill/>
                  <a:ln w="9525" cap="flat">
                    <a:solidFill>
                      <a:srgbClr val="003BC9"/>
                    </a:solidFill>
                    <a:prstDash val="solid"/>
                    <a:round/>
                  </a:ln>
                  <a:effectLst/>
                </p:spPr>
                <p:txBody>
                  <a:bodyPr wrap="square" lIns="45719" tIns="45719" rIns="45719" bIns="45719" numCol="1" anchor="t">
                    <a:noAutofit/>
                  </a:bodyPr>
                  <a:lstStyle/>
                  <a:p>
                    <a:endParaRPr/>
                  </a:p>
                </p:txBody>
              </p:sp>
              <p:sp>
                <p:nvSpPr>
                  <p:cNvPr id="3472" name="Straight Connector 280"/>
                  <p:cNvSpPr/>
                  <p:nvPr/>
                </p:nvSpPr>
                <p:spPr>
                  <a:xfrm flipV="1">
                    <a:off x="43090" y="16938"/>
                    <a:ext cx="1" cy="24993"/>
                  </a:xfrm>
                  <a:prstGeom prst="line">
                    <a:avLst/>
                  </a:prstGeom>
                  <a:noFill/>
                  <a:ln w="9525" cap="flat">
                    <a:solidFill>
                      <a:srgbClr val="003BC9"/>
                    </a:solidFill>
                    <a:prstDash val="solid"/>
                    <a:round/>
                  </a:ln>
                  <a:effectLst/>
                </p:spPr>
                <p:txBody>
                  <a:bodyPr wrap="square" lIns="45719" tIns="45719" rIns="45719" bIns="45719" numCol="1" anchor="t">
                    <a:noAutofit/>
                  </a:bodyPr>
                  <a:lstStyle/>
                  <a:p>
                    <a:endParaRPr/>
                  </a:p>
                </p:txBody>
              </p:sp>
              <p:sp>
                <p:nvSpPr>
                  <p:cNvPr id="3473" name="Straight Connector 281"/>
                  <p:cNvSpPr/>
                  <p:nvPr/>
                </p:nvSpPr>
                <p:spPr>
                  <a:xfrm flipV="1">
                    <a:off x="62203" y="16938"/>
                    <a:ext cx="1" cy="24993"/>
                  </a:xfrm>
                  <a:prstGeom prst="line">
                    <a:avLst/>
                  </a:prstGeom>
                  <a:noFill/>
                  <a:ln w="9525" cap="flat">
                    <a:solidFill>
                      <a:srgbClr val="003BC9"/>
                    </a:solidFill>
                    <a:prstDash val="solid"/>
                    <a:round/>
                  </a:ln>
                  <a:effectLst/>
                </p:spPr>
                <p:txBody>
                  <a:bodyPr wrap="square" lIns="45719" tIns="45719" rIns="45719" bIns="45719" numCol="1" anchor="t">
                    <a:noAutofit/>
                  </a:bodyPr>
                  <a:lstStyle/>
                  <a:p>
                    <a:endParaRPr/>
                  </a:p>
                </p:txBody>
              </p:sp>
              <p:sp>
                <p:nvSpPr>
                  <p:cNvPr id="3474" name="Straight Connector 282"/>
                  <p:cNvSpPr/>
                  <p:nvPr/>
                </p:nvSpPr>
                <p:spPr>
                  <a:xfrm flipH="1" flipV="1">
                    <a:off x="62203" y="15387"/>
                    <a:ext cx="20423" cy="26544"/>
                  </a:xfrm>
                  <a:prstGeom prst="line">
                    <a:avLst/>
                  </a:prstGeom>
                  <a:noFill/>
                  <a:ln w="9525" cap="flat">
                    <a:solidFill>
                      <a:srgbClr val="003BC9"/>
                    </a:solidFill>
                    <a:prstDash val="solid"/>
                    <a:round/>
                  </a:ln>
                  <a:effectLst/>
                </p:spPr>
                <p:txBody>
                  <a:bodyPr wrap="square" lIns="45719" tIns="45719" rIns="45719" bIns="45719" numCol="1" anchor="t">
                    <a:noAutofit/>
                  </a:bodyPr>
                  <a:lstStyle/>
                  <a:p>
                    <a:endParaRPr/>
                  </a:p>
                </p:txBody>
              </p:sp>
              <p:sp>
                <p:nvSpPr>
                  <p:cNvPr id="3475" name="Straight Connector 283"/>
                  <p:cNvSpPr/>
                  <p:nvPr/>
                </p:nvSpPr>
                <p:spPr>
                  <a:xfrm flipV="1">
                    <a:off x="93991" y="20420"/>
                    <a:ext cx="22607" cy="21511"/>
                  </a:xfrm>
                  <a:prstGeom prst="line">
                    <a:avLst/>
                  </a:prstGeom>
                  <a:noFill/>
                  <a:ln w="9525" cap="flat">
                    <a:solidFill>
                      <a:srgbClr val="003BC9"/>
                    </a:solidFill>
                    <a:prstDash val="solid"/>
                    <a:round/>
                  </a:ln>
                  <a:effectLst/>
                </p:spPr>
                <p:txBody>
                  <a:bodyPr wrap="square" lIns="45719" tIns="45719" rIns="45719" bIns="45719" numCol="1" anchor="t">
                    <a:noAutofit/>
                  </a:bodyPr>
                  <a:lstStyle/>
                  <a:p>
                    <a:endParaRPr/>
                  </a:p>
                </p:txBody>
              </p:sp>
              <p:sp>
                <p:nvSpPr>
                  <p:cNvPr id="3476" name="Straight Connector 284"/>
                  <p:cNvSpPr/>
                  <p:nvPr/>
                </p:nvSpPr>
                <p:spPr>
                  <a:xfrm flipV="1">
                    <a:off x="133508" y="16938"/>
                    <a:ext cx="1" cy="24993"/>
                  </a:xfrm>
                  <a:prstGeom prst="line">
                    <a:avLst/>
                  </a:prstGeom>
                  <a:noFill/>
                  <a:ln w="9525" cap="flat">
                    <a:solidFill>
                      <a:srgbClr val="003BC9"/>
                    </a:solidFill>
                    <a:prstDash val="solid"/>
                    <a:round/>
                  </a:ln>
                  <a:effectLst/>
                </p:spPr>
                <p:txBody>
                  <a:bodyPr wrap="square" lIns="45719" tIns="45719" rIns="45719" bIns="45719" numCol="1" anchor="t">
                    <a:noAutofit/>
                  </a:bodyPr>
                  <a:lstStyle/>
                  <a:p>
                    <a:endParaRPr/>
                  </a:p>
                </p:txBody>
              </p:sp>
              <p:sp>
                <p:nvSpPr>
                  <p:cNvPr id="3477" name="Straight Connector 285"/>
                  <p:cNvSpPr/>
                  <p:nvPr/>
                </p:nvSpPr>
                <p:spPr>
                  <a:xfrm flipH="1" flipV="1">
                    <a:off x="149722" y="24541"/>
                    <a:ext cx="22607" cy="17390"/>
                  </a:xfrm>
                  <a:prstGeom prst="line">
                    <a:avLst/>
                  </a:prstGeom>
                  <a:noFill/>
                  <a:ln w="9525" cap="flat">
                    <a:solidFill>
                      <a:srgbClr val="003BC9"/>
                    </a:solidFill>
                    <a:prstDash val="solid"/>
                    <a:round/>
                  </a:ln>
                  <a:effectLst/>
                </p:spPr>
                <p:txBody>
                  <a:bodyPr wrap="square" lIns="45719" tIns="45719" rIns="45719" bIns="45719" numCol="1" anchor="t">
                    <a:noAutofit/>
                  </a:bodyPr>
                  <a:lstStyle/>
                  <a:p>
                    <a:endParaRPr/>
                  </a:p>
                </p:txBody>
              </p:sp>
              <p:sp>
                <p:nvSpPr>
                  <p:cNvPr id="3478" name="Straight Connector 286"/>
                  <p:cNvSpPr/>
                  <p:nvPr/>
                </p:nvSpPr>
                <p:spPr>
                  <a:xfrm flipV="1">
                    <a:off x="173498" y="20112"/>
                    <a:ext cx="1" cy="24993"/>
                  </a:xfrm>
                  <a:prstGeom prst="line">
                    <a:avLst/>
                  </a:prstGeom>
                  <a:noFill/>
                  <a:ln w="9525" cap="flat">
                    <a:solidFill>
                      <a:srgbClr val="003BC9"/>
                    </a:solidFill>
                    <a:prstDash val="solid"/>
                    <a:round/>
                  </a:ln>
                  <a:effectLst/>
                </p:spPr>
                <p:txBody>
                  <a:bodyPr wrap="square" lIns="45719" tIns="45719" rIns="45719" bIns="45719" numCol="1" anchor="t">
                    <a:noAutofit/>
                  </a:bodyPr>
                  <a:lstStyle/>
                  <a:p>
                    <a:endParaRPr/>
                  </a:p>
                </p:txBody>
              </p:sp>
              <p:sp>
                <p:nvSpPr>
                  <p:cNvPr id="3479" name="Straight Connector 287"/>
                  <p:cNvSpPr/>
                  <p:nvPr/>
                </p:nvSpPr>
                <p:spPr>
                  <a:xfrm flipV="1">
                    <a:off x="208299" y="16938"/>
                    <a:ext cx="21071" cy="24993"/>
                  </a:xfrm>
                  <a:prstGeom prst="line">
                    <a:avLst/>
                  </a:prstGeom>
                  <a:noFill/>
                  <a:ln w="9525" cap="flat">
                    <a:solidFill>
                      <a:srgbClr val="003BC9"/>
                    </a:solidFill>
                    <a:prstDash val="solid"/>
                    <a:round/>
                  </a:ln>
                  <a:effectLst/>
                </p:spPr>
                <p:txBody>
                  <a:bodyPr wrap="square" lIns="45719" tIns="45719" rIns="45719" bIns="45719" numCol="1" anchor="t">
                    <a:noAutofit/>
                  </a:bodyPr>
                  <a:lstStyle/>
                  <a:p>
                    <a:endParaRPr/>
                  </a:p>
                </p:txBody>
              </p:sp>
              <p:sp>
                <p:nvSpPr>
                  <p:cNvPr id="3480" name="Straight Connector 288"/>
                  <p:cNvSpPr/>
                  <p:nvPr/>
                </p:nvSpPr>
                <p:spPr>
                  <a:xfrm flipH="1" flipV="1">
                    <a:off x="207784" y="21365"/>
                    <a:ext cx="22607" cy="17391"/>
                  </a:xfrm>
                  <a:prstGeom prst="line">
                    <a:avLst/>
                  </a:prstGeom>
                  <a:noFill/>
                  <a:ln w="9525" cap="flat">
                    <a:solidFill>
                      <a:srgbClr val="003BC9"/>
                    </a:solidFill>
                    <a:prstDash val="solid"/>
                    <a:round/>
                  </a:ln>
                  <a:effectLst/>
                </p:spPr>
                <p:txBody>
                  <a:bodyPr wrap="square" lIns="45719" tIns="45719" rIns="45719" bIns="45719" numCol="1" anchor="t">
                    <a:noAutofit/>
                  </a:bodyPr>
                  <a:lstStyle/>
                  <a:p>
                    <a:endParaRPr/>
                  </a:p>
                </p:txBody>
              </p:sp>
              <p:sp>
                <p:nvSpPr>
                  <p:cNvPr id="3481" name="Straight Connector 289"/>
                  <p:cNvSpPr/>
                  <p:nvPr/>
                </p:nvSpPr>
                <p:spPr>
                  <a:xfrm flipV="1">
                    <a:off x="191019" y="16938"/>
                    <a:ext cx="1" cy="24993"/>
                  </a:xfrm>
                  <a:prstGeom prst="line">
                    <a:avLst/>
                  </a:prstGeom>
                  <a:noFill/>
                  <a:ln w="9525" cap="flat">
                    <a:solidFill>
                      <a:srgbClr val="003BC9"/>
                    </a:solidFill>
                    <a:prstDash val="solid"/>
                    <a:round/>
                  </a:ln>
                  <a:effectLst/>
                </p:spPr>
                <p:txBody>
                  <a:bodyPr wrap="square" lIns="45719" tIns="45719" rIns="45719" bIns="45719" numCol="1" anchor="t">
                    <a:noAutofit/>
                  </a:bodyPr>
                  <a:lstStyle/>
                  <a:p>
                    <a:endParaRPr/>
                  </a:p>
                </p:txBody>
              </p:sp>
              <p:sp>
                <p:nvSpPr>
                  <p:cNvPr id="3482" name="Straight Connector 290"/>
                  <p:cNvSpPr/>
                  <p:nvPr/>
                </p:nvSpPr>
                <p:spPr>
                  <a:xfrm>
                    <a:off x="43090" y="86580"/>
                    <a:ext cx="186281" cy="1"/>
                  </a:xfrm>
                  <a:prstGeom prst="line">
                    <a:avLst/>
                  </a:prstGeom>
                  <a:noFill/>
                  <a:ln w="9525" cap="flat">
                    <a:solidFill>
                      <a:srgbClr val="003BC9"/>
                    </a:solidFill>
                    <a:prstDash val="solid"/>
                    <a:round/>
                  </a:ln>
                  <a:effectLst/>
                </p:spPr>
                <p:txBody>
                  <a:bodyPr wrap="square" lIns="45719" tIns="45719" rIns="45719" bIns="45719" numCol="1" anchor="t">
                    <a:noAutofit/>
                  </a:bodyPr>
                  <a:lstStyle/>
                  <a:p>
                    <a:endParaRPr/>
                  </a:p>
                </p:txBody>
              </p:sp>
              <p:sp>
                <p:nvSpPr>
                  <p:cNvPr id="3483" name="Straight Connector 292"/>
                  <p:cNvSpPr/>
                  <p:nvPr/>
                </p:nvSpPr>
                <p:spPr>
                  <a:xfrm>
                    <a:off x="42060" y="107930"/>
                    <a:ext cx="186280" cy="1"/>
                  </a:xfrm>
                  <a:prstGeom prst="line">
                    <a:avLst/>
                  </a:prstGeom>
                  <a:noFill/>
                  <a:ln w="9525" cap="flat">
                    <a:solidFill>
                      <a:srgbClr val="003BC9"/>
                    </a:solidFill>
                    <a:prstDash val="solid"/>
                    <a:round/>
                  </a:ln>
                  <a:effectLst/>
                </p:spPr>
                <p:txBody>
                  <a:bodyPr wrap="square" lIns="45719" tIns="45719" rIns="45719" bIns="45719" numCol="1" anchor="t">
                    <a:noAutofit/>
                  </a:bodyPr>
                  <a:lstStyle/>
                  <a:p>
                    <a:endParaRPr/>
                  </a:p>
                </p:txBody>
              </p:sp>
              <p:sp>
                <p:nvSpPr>
                  <p:cNvPr id="3484" name="Straight Connector 291"/>
                  <p:cNvSpPr/>
                  <p:nvPr/>
                </p:nvSpPr>
                <p:spPr>
                  <a:xfrm>
                    <a:off x="43001" y="131810"/>
                    <a:ext cx="186280" cy="1"/>
                  </a:xfrm>
                  <a:prstGeom prst="line">
                    <a:avLst/>
                  </a:prstGeom>
                  <a:noFill/>
                  <a:ln w="9525" cap="flat">
                    <a:solidFill>
                      <a:srgbClr val="003BC9"/>
                    </a:solidFill>
                    <a:prstDash val="solid"/>
                    <a:round/>
                  </a:ln>
                  <a:effectLst/>
                </p:spPr>
                <p:txBody>
                  <a:bodyPr wrap="square" lIns="45719" tIns="45719" rIns="45719" bIns="45719" numCol="1" anchor="t">
                    <a:noAutofit/>
                  </a:bodyPr>
                  <a:lstStyle/>
                  <a:p>
                    <a:endParaRPr/>
                  </a:p>
                </p:txBody>
              </p:sp>
            </p:grpSp>
            <p:sp>
              <p:nvSpPr>
                <p:cNvPr id="3486" name="Rectangle 293"/>
                <p:cNvSpPr txBox="1"/>
                <p:nvPr/>
              </p:nvSpPr>
              <p:spPr>
                <a:xfrm>
                  <a:off x="0" y="226432"/>
                  <a:ext cx="636884" cy="341702"/>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lvl1pPr algn="ctr">
                    <a:defRPr sz="900"/>
                  </a:lvl1pPr>
                </a:lstStyle>
                <a:p>
                  <a:r>
                    <a:t>Asset Registry</a:t>
                  </a:r>
                </a:p>
              </p:txBody>
            </p:sp>
          </p:grpSp>
          <p:sp>
            <p:nvSpPr>
              <p:cNvPr id="3488" name="Straight Arrow Connector 116"/>
              <p:cNvSpPr/>
              <p:nvPr/>
            </p:nvSpPr>
            <p:spPr>
              <a:xfrm>
                <a:off x="2642951" y="719029"/>
                <a:ext cx="654" cy="115166"/>
              </a:xfrm>
              <a:prstGeom prst="line">
                <a:avLst/>
              </a:prstGeom>
              <a:noFill/>
              <a:ln w="6350" cap="flat">
                <a:solidFill>
                  <a:srgbClr val="003BC9"/>
                </a:solidFill>
                <a:prstDash val="solid"/>
                <a:round/>
                <a:tailEnd type="triangle" w="med" len="med"/>
              </a:ln>
              <a:effectLst/>
            </p:spPr>
            <p:txBody>
              <a:bodyPr wrap="square" lIns="45719" tIns="45719" rIns="45719" bIns="45719" numCol="1" anchor="t">
                <a:noAutofit/>
              </a:bodyPr>
              <a:lstStyle/>
              <a:p>
                <a:endParaRPr/>
              </a:p>
            </p:txBody>
          </p:sp>
          <p:sp>
            <p:nvSpPr>
              <p:cNvPr id="3489" name="Straight Arrow Connector 346"/>
              <p:cNvSpPr/>
              <p:nvPr/>
            </p:nvSpPr>
            <p:spPr>
              <a:xfrm flipV="1">
                <a:off x="1786821" y="717086"/>
                <a:ext cx="1713741" cy="2789"/>
              </a:xfrm>
              <a:prstGeom prst="line">
                <a:avLst/>
              </a:prstGeom>
              <a:noFill/>
              <a:ln w="6350" cap="flat">
                <a:solidFill>
                  <a:srgbClr val="003BC9"/>
                </a:solidFill>
                <a:prstDash val="solid"/>
                <a:round/>
              </a:ln>
              <a:effectLst/>
            </p:spPr>
            <p:txBody>
              <a:bodyPr wrap="square" lIns="45719" tIns="45719" rIns="45719" bIns="45719" numCol="1" anchor="t">
                <a:noAutofit/>
              </a:bodyPr>
              <a:lstStyle/>
              <a:p>
                <a:endParaRPr/>
              </a:p>
            </p:txBody>
          </p:sp>
          <p:sp>
            <p:nvSpPr>
              <p:cNvPr id="3490" name="Straight Arrow Connector 347"/>
              <p:cNvSpPr/>
              <p:nvPr/>
            </p:nvSpPr>
            <p:spPr>
              <a:xfrm>
                <a:off x="1783082" y="665038"/>
                <a:ext cx="2131" cy="56122"/>
              </a:xfrm>
              <a:prstGeom prst="line">
                <a:avLst/>
              </a:prstGeom>
              <a:noFill/>
              <a:ln w="6350" cap="flat">
                <a:solidFill>
                  <a:srgbClr val="003BC9"/>
                </a:solidFill>
                <a:prstDash val="solid"/>
                <a:round/>
              </a:ln>
              <a:effectLst/>
            </p:spPr>
            <p:txBody>
              <a:bodyPr wrap="square" lIns="45719" tIns="45719" rIns="45719" bIns="45719" numCol="1" anchor="t">
                <a:noAutofit/>
              </a:bodyPr>
              <a:lstStyle/>
              <a:p>
                <a:endParaRPr/>
              </a:p>
            </p:txBody>
          </p:sp>
          <p:sp>
            <p:nvSpPr>
              <p:cNvPr id="3491" name="Straight Arrow Connector 348"/>
              <p:cNvSpPr/>
              <p:nvPr/>
            </p:nvSpPr>
            <p:spPr>
              <a:xfrm>
                <a:off x="2917273" y="661514"/>
                <a:ext cx="2131" cy="56122"/>
              </a:xfrm>
              <a:prstGeom prst="line">
                <a:avLst/>
              </a:prstGeom>
              <a:noFill/>
              <a:ln w="6350" cap="flat">
                <a:solidFill>
                  <a:srgbClr val="003BC9"/>
                </a:solidFill>
                <a:prstDash val="solid"/>
                <a:round/>
              </a:ln>
              <a:effectLst/>
            </p:spPr>
            <p:txBody>
              <a:bodyPr wrap="square" lIns="45719" tIns="45719" rIns="45719" bIns="45719" numCol="1" anchor="t">
                <a:noAutofit/>
              </a:bodyPr>
              <a:lstStyle/>
              <a:p>
                <a:endParaRPr/>
              </a:p>
            </p:txBody>
          </p:sp>
          <p:sp>
            <p:nvSpPr>
              <p:cNvPr id="3492" name="Straight Arrow Connector 375"/>
              <p:cNvSpPr/>
              <p:nvPr/>
            </p:nvSpPr>
            <p:spPr>
              <a:xfrm>
                <a:off x="3503117" y="664159"/>
                <a:ext cx="2131" cy="56122"/>
              </a:xfrm>
              <a:prstGeom prst="line">
                <a:avLst/>
              </a:prstGeom>
              <a:noFill/>
              <a:ln w="6350" cap="flat">
                <a:solidFill>
                  <a:srgbClr val="003BC9"/>
                </a:solidFill>
                <a:prstDash val="solid"/>
                <a:round/>
              </a:ln>
              <a:effectLst/>
            </p:spPr>
            <p:txBody>
              <a:bodyPr wrap="square" lIns="45719" tIns="45719" rIns="45719" bIns="45719" numCol="1" anchor="t">
                <a:noAutofit/>
              </a:bodyPr>
              <a:lstStyle/>
              <a:p>
                <a:endParaRPr/>
              </a:p>
            </p:txBody>
          </p:sp>
          <p:sp>
            <p:nvSpPr>
              <p:cNvPr id="3493" name="Straight Arrow Connector 378"/>
              <p:cNvSpPr/>
              <p:nvPr/>
            </p:nvSpPr>
            <p:spPr>
              <a:xfrm>
                <a:off x="2358360" y="664411"/>
                <a:ext cx="2131" cy="56122"/>
              </a:xfrm>
              <a:prstGeom prst="line">
                <a:avLst/>
              </a:prstGeom>
              <a:noFill/>
              <a:ln w="6350" cap="flat">
                <a:solidFill>
                  <a:srgbClr val="003BC9"/>
                </a:solidFill>
                <a:prstDash val="solid"/>
                <a:round/>
              </a:ln>
              <a:effectLst/>
            </p:spPr>
            <p:txBody>
              <a:bodyPr wrap="square" lIns="45719" tIns="45719" rIns="45719" bIns="45719" numCol="1" anchor="t">
                <a:noAutofit/>
              </a:bodyPr>
              <a:lstStyle/>
              <a:p>
                <a:endParaRPr/>
              </a:p>
            </p:txBody>
          </p:sp>
          <p:grpSp>
            <p:nvGrpSpPr>
              <p:cNvPr id="3511" name="Group 172"/>
              <p:cNvGrpSpPr/>
              <p:nvPr/>
            </p:nvGrpSpPr>
            <p:grpSpPr>
              <a:xfrm>
                <a:off x="1961318" y="115078"/>
                <a:ext cx="728509" cy="568135"/>
                <a:chOff x="0" y="0"/>
                <a:chExt cx="728508" cy="568133"/>
              </a:xfrm>
            </p:grpSpPr>
            <p:grpSp>
              <p:nvGrpSpPr>
                <p:cNvPr id="3509" name="Group 173"/>
                <p:cNvGrpSpPr/>
                <p:nvPr/>
              </p:nvGrpSpPr>
              <p:grpSpPr>
                <a:xfrm>
                  <a:off x="240644" y="0"/>
                  <a:ext cx="267019" cy="259475"/>
                  <a:chOff x="0" y="0"/>
                  <a:chExt cx="267017" cy="259474"/>
                </a:xfrm>
              </p:grpSpPr>
              <p:sp>
                <p:nvSpPr>
                  <p:cNvPr id="3494" name="Rectangle 175"/>
                  <p:cNvSpPr/>
                  <p:nvPr/>
                </p:nvSpPr>
                <p:spPr>
                  <a:xfrm>
                    <a:off x="0" y="-1"/>
                    <a:ext cx="267018" cy="259476"/>
                  </a:xfrm>
                  <a:prstGeom prst="rect">
                    <a:avLst/>
                  </a:prstGeom>
                  <a:noFill/>
                  <a:ln w="9525" cap="flat">
                    <a:solidFill>
                      <a:srgbClr val="003BC9"/>
                    </a:solidFill>
                    <a:prstDash val="solid"/>
                    <a:round/>
                  </a:ln>
                  <a:effectLst/>
                </p:spPr>
                <p:txBody>
                  <a:bodyPr wrap="square" lIns="45719" tIns="45719" rIns="45719" bIns="45719" numCol="1" anchor="ctr">
                    <a:noAutofit/>
                  </a:bodyPr>
                  <a:lstStyle/>
                  <a:p>
                    <a:pPr algn="ctr" defTabSz="685800">
                      <a:defRPr>
                        <a:solidFill>
                          <a:srgbClr val="FFFFFF"/>
                        </a:solidFill>
                      </a:defRPr>
                    </a:pPr>
                    <a:endParaRPr/>
                  </a:p>
                </p:txBody>
              </p:sp>
              <p:sp>
                <p:nvSpPr>
                  <p:cNvPr id="3495" name="Straight Connector 176"/>
                  <p:cNvSpPr/>
                  <p:nvPr/>
                </p:nvSpPr>
                <p:spPr>
                  <a:xfrm>
                    <a:off x="43090" y="65090"/>
                    <a:ext cx="186280" cy="1"/>
                  </a:xfrm>
                  <a:prstGeom prst="line">
                    <a:avLst/>
                  </a:prstGeom>
                  <a:noFill/>
                  <a:ln w="9525" cap="flat">
                    <a:solidFill>
                      <a:srgbClr val="003BC9"/>
                    </a:solidFill>
                    <a:prstDash val="solid"/>
                    <a:round/>
                  </a:ln>
                  <a:effectLst/>
                </p:spPr>
                <p:txBody>
                  <a:bodyPr wrap="square" lIns="45719" tIns="45719" rIns="45719" bIns="45719" numCol="1" anchor="t">
                    <a:noAutofit/>
                  </a:bodyPr>
                  <a:lstStyle/>
                  <a:p>
                    <a:endParaRPr/>
                  </a:p>
                </p:txBody>
              </p:sp>
              <p:sp>
                <p:nvSpPr>
                  <p:cNvPr id="3496" name="Straight Connector 177"/>
                  <p:cNvSpPr/>
                  <p:nvPr/>
                </p:nvSpPr>
                <p:spPr>
                  <a:xfrm flipV="1">
                    <a:off x="43090" y="16938"/>
                    <a:ext cx="1" cy="24993"/>
                  </a:xfrm>
                  <a:prstGeom prst="line">
                    <a:avLst/>
                  </a:prstGeom>
                  <a:noFill/>
                  <a:ln w="9525" cap="flat">
                    <a:solidFill>
                      <a:srgbClr val="003BC9"/>
                    </a:solidFill>
                    <a:prstDash val="solid"/>
                    <a:round/>
                  </a:ln>
                  <a:effectLst/>
                </p:spPr>
                <p:txBody>
                  <a:bodyPr wrap="square" lIns="45719" tIns="45719" rIns="45719" bIns="45719" numCol="1" anchor="t">
                    <a:noAutofit/>
                  </a:bodyPr>
                  <a:lstStyle/>
                  <a:p>
                    <a:endParaRPr/>
                  </a:p>
                </p:txBody>
              </p:sp>
              <p:sp>
                <p:nvSpPr>
                  <p:cNvPr id="3497" name="Straight Connector 178"/>
                  <p:cNvSpPr/>
                  <p:nvPr/>
                </p:nvSpPr>
                <p:spPr>
                  <a:xfrm flipV="1">
                    <a:off x="62203" y="16938"/>
                    <a:ext cx="1" cy="24993"/>
                  </a:xfrm>
                  <a:prstGeom prst="line">
                    <a:avLst/>
                  </a:prstGeom>
                  <a:noFill/>
                  <a:ln w="9525" cap="flat">
                    <a:solidFill>
                      <a:srgbClr val="003BC9"/>
                    </a:solidFill>
                    <a:prstDash val="solid"/>
                    <a:round/>
                  </a:ln>
                  <a:effectLst/>
                </p:spPr>
                <p:txBody>
                  <a:bodyPr wrap="square" lIns="45719" tIns="45719" rIns="45719" bIns="45719" numCol="1" anchor="t">
                    <a:noAutofit/>
                  </a:bodyPr>
                  <a:lstStyle/>
                  <a:p>
                    <a:endParaRPr/>
                  </a:p>
                </p:txBody>
              </p:sp>
              <p:sp>
                <p:nvSpPr>
                  <p:cNvPr id="3498" name="Straight Connector 179"/>
                  <p:cNvSpPr/>
                  <p:nvPr/>
                </p:nvSpPr>
                <p:spPr>
                  <a:xfrm flipH="1" flipV="1">
                    <a:off x="62203" y="15387"/>
                    <a:ext cx="20423" cy="26544"/>
                  </a:xfrm>
                  <a:prstGeom prst="line">
                    <a:avLst/>
                  </a:prstGeom>
                  <a:noFill/>
                  <a:ln w="9525" cap="flat">
                    <a:solidFill>
                      <a:srgbClr val="003BC9"/>
                    </a:solidFill>
                    <a:prstDash val="solid"/>
                    <a:round/>
                  </a:ln>
                  <a:effectLst/>
                </p:spPr>
                <p:txBody>
                  <a:bodyPr wrap="square" lIns="45719" tIns="45719" rIns="45719" bIns="45719" numCol="1" anchor="t">
                    <a:noAutofit/>
                  </a:bodyPr>
                  <a:lstStyle/>
                  <a:p>
                    <a:endParaRPr/>
                  </a:p>
                </p:txBody>
              </p:sp>
              <p:sp>
                <p:nvSpPr>
                  <p:cNvPr id="3499" name="Straight Connector 180"/>
                  <p:cNvSpPr/>
                  <p:nvPr/>
                </p:nvSpPr>
                <p:spPr>
                  <a:xfrm flipV="1">
                    <a:off x="93991" y="20420"/>
                    <a:ext cx="22607" cy="21511"/>
                  </a:xfrm>
                  <a:prstGeom prst="line">
                    <a:avLst/>
                  </a:prstGeom>
                  <a:noFill/>
                  <a:ln w="9525" cap="flat">
                    <a:solidFill>
                      <a:srgbClr val="003BC9"/>
                    </a:solidFill>
                    <a:prstDash val="solid"/>
                    <a:round/>
                  </a:ln>
                  <a:effectLst/>
                </p:spPr>
                <p:txBody>
                  <a:bodyPr wrap="square" lIns="45719" tIns="45719" rIns="45719" bIns="45719" numCol="1" anchor="t">
                    <a:noAutofit/>
                  </a:bodyPr>
                  <a:lstStyle/>
                  <a:p>
                    <a:endParaRPr/>
                  </a:p>
                </p:txBody>
              </p:sp>
              <p:sp>
                <p:nvSpPr>
                  <p:cNvPr id="3500" name="Straight Connector 181"/>
                  <p:cNvSpPr/>
                  <p:nvPr/>
                </p:nvSpPr>
                <p:spPr>
                  <a:xfrm flipV="1">
                    <a:off x="133508" y="16938"/>
                    <a:ext cx="1" cy="24993"/>
                  </a:xfrm>
                  <a:prstGeom prst="line">
                    <a:avLst/>
                  </a:prstGeom>
                  <a:noFill/>
                  <a:ln w="9525" cap="flat">
                    <a:solidFill>
                      <a:srgbClr val="003BC9"/>
                    </a:solidFill>
                    <a:prstDash val="solid"/>
                    <a:round/>
                  </a:ln>
                  <a:effectLst/>
                </p:spPr>
                <p:txBody>
                  <a:bodyPr wrap="square" lIns="45719" tIns="45719" rIns="45719" bIns="45719" numCol="1" anchor="t">
                    <a:noAutofit/>
                  </a:bodyPr>
                  <a:lstStyle/>
                  <a:p>
                    <a:endParaRPr/>
                  </a:p>
                </p:txBody>
              </p:sp>
              <p:sp>
                <p:nvSpPr>
                  <p:cNvPr id="3501" name="Straight Connector 182"/>
                  <p:cNvSpPr/>
                  <p:nvPr/>
                </p:nvSpPr>
                <p:spPr>
                  <a:xfrm flipH="1" flipV="1">
                    <a:off x="149722" y="24541"/>
                    <a:ext cx="22607" cy="17390"/>
                  </a:xfrm>
                  <a:prstGeom prst="line">
                    <a:avLst/>
                  </a:prstGeom>
                  <a:noFill/>
                  <a:ln w="9525" cap="flat">
                    <a:solidFill>
                      <a:srgbClr val="003BC9"/>
                    </a:solidFill>
                    <a:prstDash val="solid"/>
                    <a:round/>
                  </a:ln>
                  <a:effectLst/>
                </p:spPr>
                <p:txBody>
                  <a:bodyPr wrap="square" lIns="45719" tIns="45719" rIns="45719" bIns="45719" numCol="1" anchor="t">
                    <a:noAutofit/>
                  </a:bodyPr>
                  <a:lstStyle/>
                  <a:p>
                    <a:endParaRPr/>
                  </a:p>
                </p:txBody>
              </p:sp>
              <p:sp>
                <p:nvSpPr>
                  <p:cNvPr id="3502" name="Straight Connector 183"/>
                  <p:cNvSpPr/>
                  <p:nvPr/>
                </p:nvSpPr>
                <p:spPr>
                  <a:xfrm flipV="1">
                    <a:off x="173498" y="20112"/>
                    <a:ext cx="1" cy="24993"/>
                  </a:xfrm>
                  <a:prstGeom prst="line">
                    <a:avLst/>
                  </a:prstGeom>
                  <a:noFill/>
                  <a:ln w="9525" cap="flat">
                    <a:solidFill>
                      <a:srgbClr val="003BC9"/>
                    </a:solidFill>
                    <a:prstDash val="solid"/>
                    <a:round/>
                  </a:ln>
                  <a:effectLst/>
                </p:spPr>
                <p:txBody>
                  <a:bodyPr wrap="square" lIns="45719" tIns="45719" rIns="45719" bIns="45719" numCol="1" anchor="t">
                    <a:noAutofit/>
                  </a:bodyPr>
                  <a:lstStyle/>
                  <a:p>
                    <a:endParaRPr/>
                  </a:p>
                </p:txBody>
              </p:sp>
              <p:sp>
                <p:nvSpPr>
                  <p:cNvPr id="3503" name="Straight Connector 184"/>
                  <p:cNvSpPr/>
                  <p:nvPr/>
                </p:nvSpPr>
                <p:spPr>
                  <a:xfrm flipV="1">
                    <a:off x="208299" y="16938"/>
                    <a:ext cx="21071" cy="24993"/>
                  </a:xfrm>
                  <a:prstGeom prst="line">
                    <a:avLst/>
                  </a:prstGeom>
                  <a:noFill/>
                  <a:ln w="9525" cap="flat">
                    <a:solidFill>
                      <a:srgbClr val="003BC9"/>
                    </a:solidFill>
                    <a:prstDash val="solid"/>
                    <a:round/>
                  </a:ln>
                  <a:effectLst/>
                </p:spPr>
                <p:txBody>
                  <a:bodyPr wrap="square" lIns="45719" tIns="45719" rIns="45719" bIns="45719" numCol="1" anchor="t">
                    <a:noAutofit/>
                  </a:bodyPr>
                  <a:lstStyle/>
                  <a:p>
                    <a:endParaRPr/>
                  </a:p>
                </p:txBody>
              </p:sp>
              <p:sp>
                <p:nvSpPr>
                  <p:cNvPr id="3504" name="Straight Connector 185"/>
                  <p:cNvSpPr/>
                  <p:nvPr/>
                </p:nvSpPr>
                <p:spPr>
                  <a:xfrm flipH="1" flipV="1">
                    <a:off x="207784" y="21365"/>
                    <a:ext cx="22607" cy="17391"/>
                  </a:xfrm>
                  <a:prstGeom prst="line">
                    <a:avLst/>
                  </a:prstGeom>
                  <a:noFill/>
                  <a:ln w="9525" cap="flat">
                    <a:solidFill>
                      <a:srgbClr val="003BC9"/>
                    </a:solidFill>
                    <a:prstDash val="solid"/>
                    <a:round/>
                  </a:ln>
                  <a:effectLst/>
                </p:spPr>
                <p:txBody>
                  <a:bodyPr wrap="square" lIns="45719" tIns="45719" rIns="45719" bIns="45719" numCol="1" anchor="t">
                    <a:noAutofit/>
                  </a:bodyPr>
                  <a:lstStyle/>
                  <a:p>
                    <a:endParaRPr/>
                  </a:p>
                </p:txBody>
              </p:sp>
              <p:sp>
                <p:nvSpPr>
                  <p:cNvPr id="3505" name="Straight Connector 186"/>
                  <p:cNvSpPr/>
                  <p:nvPr/>
                </p:nvSpPr>
                <p:spPr>
                  <a:xfrm flipV="1">
                    <a:off x="191019" y="16938"/>
                    <a:ext cx="1" cy="24993"/>
                  </a:xfrm>
                  <a:prstGeom prst="line">
                    <a:avLst/>
                  </a:prstGeom>
                  <a:noFill/>
                  <a:ln w="9525" cap="flat">
                    <a:solidFill>
                      <a:srgbClr val="003BC9"/>
                    </a:solidFill>
                    <a:prstDash val="solid"/>
                    <a:round/>
                  </a:ln>
                  <a:effectLst/>
                </p:spPr>
                <p:txBody>
                  <a:bodyPr wrap="square" lIns="45719" tIns="45719" rIns="45719" bIns="45719" numCol="1" anchor="t">
                    <a:noAutofit/>
                  </a:bodyPr>
                  <a:lstStyle/>
                  <a:p>
                    <a:endParaRPr/>
                  </a:p>
                </p:txBody>
              </p:sp>
              <p:sp>
                <p:nvSpPr>
                  <p:cNvPr id="3506" name="Straight Connector 187"/>
                  <p:cNvSpPr/>
                  <p:nvPr/>
                </p:nvSpPr>
                <p:spPr>
                  <a:xfrm>
                    <a:off x="43090" y="86580"/>
                    <a:ext cx="186280" cy="1"/>
                  </a:xfrm>
                  <a:prstGeom prst="line">
                    <a:avLst/>
                  </a:prstGeom>
                  <a:noFill/>
                  <a:ln w="9525" cap="flat">
                    <a:solidFill>
                      <a:srgbClr val="003BC9"/>
                    </a:solidFill>
                    <a:prstDash val="solid"/>
                    <a:round/>
                  </a:ln>
                  <a:effectLst/>
                </p:spPr>
                <p:txBody>
                  <a:bodyPr wrap="square" lIns="45719" tIns="45719" rIns="45719" bIns="45719" numCol="1" anchor="t">
                    <a:noAutofit/>
                  </a:bodyPr>
                  <a:lstStyle/>
                  <a:p>
                    <a:endParaRPr/>
                  </a:p>
                </p:txBody>
              </p:sp>
              <p:sp>
                <p:nvSpPr>
                  <p:cNvPr id="3507" name="Straight Connector 188"/>
                  <p:cNvSpPr/>
                  <p:nvPr/>
                </p:nvSpPr>
                <p:spPr>
                  <a:xfrm>
                    <a:off x="42060" y="107930"/>
                    <a:ext cx="186280" cy="1"/>
                  </a:xfrm>
                  <a:prstGeom prst="line">
                    <a:avLst/>
                  </a:prstGeom>
                  <a:noFill/>
                  <a:ln w="9525" cap="flat">
                    <a:solidFill>
                      <a:srgbClr val="003BC9"/>
                    </a:solidFill>
                    <a:prstDash val="solid"/>
                    <a:round/>
                  </a:ln>
                  <a:effectLst/>
                </p:spPr>
                <p:txBody>
                  <a:bodyPr wrap="square" lIns="45719" tIns="45719" rIns="45719" bIns="45719" numCol="1" anchor="t">
                    <a:noAutofit/>
                  </a:bodyPr>
                  <a:lstStyle/>
                  <a:p>
                    <a:endParaRPr/>
                  </a:p>
                </p:txBody>
              </p:sp>
              <p:sp>
                <p:nvSpPr>
                  <p:cNvPr id="3508" name="Straight Connector 189"/>
                  <p:cNvSpPr/>
                  <p:nvPr/>
                </p:nvSpPr>
                <p:spPr>
                  <a:xfrm>
                    <a:off x="43001" y="131810"/>
                    <a:ext cx="186280" cy="1"/>
                  </a:xfrm>
                  <a:prstGeom prst="line">
                    <a:avLst/>
                  </a:prstGeom>
                  <a:noFill/>
                  <a:ln w="9525" cap="flat">
                    <a:solidFill>
                      <a:srgbClr val="003BC9"/>
                    </a:solidFill>
                    <a:prstDash val="solid"/>
                    <a:round/>
                  </a:ln>
                  <a:effectLst/>
                </p:spPr>
                <p:txBody>
                  <a:bodyPr wrap="square" lIns="45719" tIns="45719" rIns="45719" bIns="45719" numCol="1" anchor="t">
                    <a:noAutofit/>
                  </a:bodyPr>
                  <a:lstStyle/>
                  <a:p>
                    <a:endParaRPr/>
                  </a:p>
                </p:txBody>
              </p:sp>
            </p:grpSp>
            <p:sp>
              <p:nvSpPr>
                <p:cNvPr id="3510" name="Rectangle 174"/>
                <p:cNvSpPr txBox="1"/>
                <p:nvPr/>
              </p:nvSpPr>
              <p:spPr>
                <a:xfrm>
                  <a:off x="0" y="226433"/>
                  <a:ext cx="728509" cy="3417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lvl1pPr algn="ctr">
                    <a:defRPr sz="900"/>
                  </a:lvl1pPr>
                </a:lstStyle>
                <a:p>
                  <a:r>
                    <a:t>Participant Registry</a:t>
                  </a:r>
                </a:p>
              </p:txBody>
            </p:sp>
          </p:grpSp>
          <p:grpSp>
            <p:nvGrpSpPr>
              <p:cNvPr id="3529" name="Group 190"/>
              <p:cNvGrpSpPr/>
              <p:nvPr/>
            </p:nvGrpSpPr>
            <p:grpSpPr>
              <a:xfrm>
                <a:off x="2519883" y="113091"/>
                <a:ext cx="793326" cy="568135"/>
                <a:chOff x="0" y="0"/>
                <a:chExt cx="793325" cy="568133"/>
              </a:xfrm>
            </p:grpSpPr>
            <p:grpSp>
              <p:nvGrpSpPr>
                <p:cNvPr id="3527" name="Group 191"/>
                <p:cNvGrpSpPr/>
                <p:nvPr/>
              </p:nvGrpSpPr>
              <p:grpSpPr>
                <a:xfrm>
                  <a:off x="250469" y="0"/>
                  <a:ext cx="267019" cy="259475"/>
                  <a:chOff x="0" y="0"/>
                  <a:chExt cx="267018" cy="259474"/>
                </a:xfrm>
              </p:grpSpPr>
              <p:sp>
                <p:nvSpPr>
                  <p:cNvPr id="3512" name="Rectangle 195"/>
                  <p:cNvSpPr/>
                  <p:nvPr/>
                </p:nvSpPr>
                <p:spPr>
                  <a:xfrm>
                    <a:off x="-1" y="-1"/>
                    <a:ext cx="267020" cy="259476"/>
                  </a:xfrm>
                  <a:prstGeom prst="rect">
                    <a:avLst/>
                  </a:prstGeom>
                  <a:noFill/>
                  <a:ln w="9525" cap="flat">
                    <a:solidFill>
                      <a:srgbClr val="003BC9"/>
                    </a:solidFill>
                    <a:prstDash val="solid"/>
                    <a:round/>
                  </a:ln>
                  <a:effectLst/>
                </p:spPr>
                <p:txBody>
                  <a:bodyPr wrap="square" lIns="45719" tIns="45719" rIns="45719" bIns="45719" numCol="1" anchor="ctr">
                    <a:noAutofit/>
                  </a:bodyPr>
                  <a:lstStyle/>
                  <a:p>
                    <a:pPr algn="ctr" defTabSz="685800">
                      <a:defRPr>
                        <a:solidFill>
                          <a:srgbClr val="FFFFFF"/>
                        </a:solidFill>
                      </a:defRPr>
                    </a:pPr>
                    <a:endParaRPr/>
                  </a:p>
                </p:txBody>
              </p:sp>
              <p:sp>
                <p:nvSpPr>
                  <p:cNvPr id="3513" name="Straight Connector 196"/>
                  <p:cNvSpPr/>
                  <p:nvPr/>
                </p:nvSpPr>
                <p:spPr>
                  <a:xfrm>
                    <a:off x="43091" y="65090"/>
                    <a:ext cx="186280" cy="1"/>
                  </a:xfrm>
                  <a:prstGeom prst="line">
                    <a:avLst/>
                  </a:prstGeom>
                  <a:noFill/>
                  <a:ln w="9525" cap="flat">
                    <a:solidFill>
                      <a:srgbClr val="003BC9"/>
                    </a:solidFill>
                    <a:prstDash val="solid"/>
                    <a:round/>
                  </a:ln>
                  <a:effectLst/>
                </p:spPr>
                <p:txBody>
                  <a:bodyPr wrap="square" lIns="45719" tIns="45719" rIns="45719" bIns="45719" numCol="1" anchor="t">
                    <a:noAutofit/>
                  </a:bodyPr>
                  <a:lstStyle/>
                  <a:p>
                    <a:endParaRPr/>
                  </a:p>
                </p:txBody>
              </p:sp>
              <p:sp>
                <p:nvSpPr>
                  <p:cNvPr id="3514" name="Straight Connector 197"/>
                  <p:cNvSpPr/>
                  <p:nvPr/>
                </p:nvSpPr>
                <p:spPr>
                  <a:xfrm flipV="1">
                    <a:off x="43091" y="16938"/>
                    <a:ext cx="1" cy="24993"/>
                  </a:xfrm>
                  <a:prstGeom prst="line">
                    <a:avLst/>
                  </a:prstGeom>
                  <a:noFill/>
                  <a:ln w="9525" cap="flat">
                    <a:solidFill>
                      <a:srgbClr val="003BC9"/>
                    </a:solidFill>
                    <a:prstDash val="solid"/>
                    <a:round/>
                  </a:ln>
                  <a:effectLst/>
                </p:spPr>
                <p:txBody>
                  <a:bodyPr wrap="square" lIns="45719" tIns="45719" rIns="45719" bIns="45719" numCol="1" anchor="t">
                    <a:noAutofit/>
                  </a:bodyPr>
                  <a:lstStyle/>
                  <a:p>
                    <a:endParaRPr/>
                  </a:p>
                </p:txBody>
              </p:sp>
              <p:sp>
                <p:nvSpPr>
                  <p:cNvPr id="3515" name="Straight Connector 198"/>
                  <p:cNvSpPr/>
                  <p:nvPr/>
                </p:nvSpPr>
                <p:spPr>
                  <a:xfrm flipV="1">
                    <a:off x="62203" y="16938"/>
                    <a:ext cx="1" cy="24993"/>
                  </a:xfrm>
                  <a:prstGeom prst="line">
                    <a:avLst/>
                  </a:prstGeom>
                  <a:noFill/>
                  <a:ln w="9525" cap="flat">
                    <a:solidFill>
                      <a:srgbClr val="003BC9"/>
                    </a:solidFill>
                    <a:prstDash val="solid"/>
                    <a:round/>
                  </a:ln>
                  <a:effectLst/>
                </p:spPr>
                <p:txBody>
                  <a:bodyPr wrap="square" lIns="45719" tIns="45719" rIns="45719" bIns="45719" numCol="1" anchor="t">
                    <a:noAutofit/>
                  </a:bodyPr>
                  <a:lstStyle/>
                  <a:p>
                    <a:endParaRPr/>
                  </a:p>
                </p:txBody>
              </p:sp>
              <p:sp>
                <p:nvSpPr>
                  <p:cNvPr id="3516" name="Straight Connector 199"/>
                  <p:cNvSpPr/>
                  <p:nvPr/>
                </p:nvSpPr>
                <p:spPr>
                  <a:xfrm flipH="1" flipV="1">
                    <a:off x="62203" y="15387"/>
                    <a:ext cx="20423" cy="26544"/>
                  </a:xfrm>
                  <a:prstGeom prst="line">
                    <a:avLst/>
                  </a:prstGeom>
                  <a:noFill/>
                  <a:ln w="9525" cap="flat">
                    <a:solidFill>
                      <a:srgbClr val="003BC9"/>
                    </a:solidFill>
                    <a:prstDash val="solid"/>
                    <a:round/>
                  </a:ln>
                  <a:effectLst/>
                </p:spPr>
                <p:txBody>
                  <a:bodyPr wrap="square" lIns="45719" tIns="45719" rIns="45719" bIns="45719" numCol="1" anchor="t">
                    <a:noAutofit/>
                  </a:bodyPr>
                  <a:lstStyle/>
                  <a:p>
                    <a:endParaRPr/>
                  </a:p>
                </p:txBody>
              </p:sp>
              <p:sp>
                <p:nvSpPr>
                  <p:cNvPr id="3517" name="Straight Connector 200"/>
                  <p:cNvSpPr/>
                  <p:nvPr/>
                </p:nvSpPr>
                <p:spPr>
                  <a:xfrm flipV="1">
                    <a:off x="93991" y="20420"/>
                    <a:ext cx="22607" cy="21511"/>
                  </a:xfrm>
                  <a:prstGeom prst="line">
                    <a:avLst/>
                  </a:prstGeom>
                  <a:noFill/>
                  <a:ln w="9525" cap="flat">
                    <a:solidFill>
                      <a:srgbClr val="003BC9"/>
                    </a:solidFill>
                    <a:prstDash val="solid"/>
                    <a:round/>
                  </a:ln>
                  <a:effectLst/>
                </p:spPr>
                <p:txBody>
                  <a:bodyPr wrap="square" lIns="45719" tIns="45719" rIns="45719" bIns="45719" numCol="1" anchor="t">
                    <a:noAutofit/>
                  </a:bodyPr>
                  <a:lstStyle/>
                  <a:p>
                    <a:endParaRPr/>
                  </a:p>
                </p:txBody>
              </p:sp>
              <p:sp>
                <p:nvSpPr>
                  <p:cNvPr id="3518" name="Straight Connector 201"/>
                  <p:cNvSpPr/>
                  <p:nvPr/>
                </p:nvSpPr>
                <p:spPr>
                  <a:xfrm flipV="1">
                    <a:off x="133509" y="16938"/>
                    <a:ext cx="1" cy="24993"/>
                  </a:xfrm>
                  <a:prstGeom prst="line">
                    <a:avLst/>
                  </a:prstGeom>
                  <a:noFill/>
                  <a:ln w="9525" cap="flat">
                    <a:solidFill>
                      <a:srgbClr val="003BC9"/>
                    </a:solidFill>
                    <a:prstDash val="solid"/>
                    <a:round/>
                  </a:ln>
                  <a:effectLst/>
                </p:spPr>
                <p:txBody>
                  <a:bodyPr wrap="square" lIns="45719" tIns="45719" rIns="45719" bIns="45719" numCol="1" anchor="t">
                    <a:noAutofit/>
                  </a:bodyPr>
                  <a:lstStyle/>
                  <a:p>
                    <a:endParaRPr/>
                  </a:p>
                </p:txBody>
              </p:sp>
              <p:sp>
                <p:nvSpPr>
                  <p:cNvPr id="3519" name="Straight Connector 202"/>
                  <p:cNvSpPr/>
                  <p:nvPr/>
                </p:nvSpPr>
                <p:spPr>
                  <a:xfrm flipH="1" flipV="1">
                    <a:off x="149722" y="24541"/>
                    <a:ext cx="22607" cy="17390"/>
                  </a:xfrm>
                  <a:prstGeom prst="line">
                    <a:avLst/>
                  </a:prstGeom>
                  <a:noFill/>
                  <a:ln w="9525" cap="flat">
                    <a:solidFill>
                      <a:srgbClr val="003BC9"/>
                    </a:solidFill>
                    <a:prstDash val="solid"/>
                    <a:round/>
                  </a:ln>
                  <a:effectLst/>
                </p:spPr>
                <p:txBody>
                  <a:bodyPr wrap="square" lIns="45719" tIns="45719" rIns="45719" bIns="45719" numCol="1" anchor="t">
                    <a:noAutofit/>
                  </a:bodyPr>
                  <a:lstStyle/>
                  <a:p>
                    <a:endParaRPr/>
                  </a:p>
                </p:txBody>
              </p:sp>
              <p:sp>
                <p:nvSpPr>
                  <p:cNvPr id="3520" name="Straight Connector 203"/>
                  <p:cNvSpPr/>
                  <p:nvPr/>
                </p:nvSpPr>
                <p:spPr>
                  <a:xfrm flipV="1">
                    <a:off x="173498" y="20112"/>
                    <a:ext cx="1" cy="24993"/>
                  </a:xfrm>
                  <a:prstGeom prst="line">
                    <a:avLst/>
                  </a:prstGeom>
                  <a:noFill/>
                  <a:ln w="9525" cap="flat">
                    <a:solidFill>
                      <a:srgbClr val="003BC9"/>
                    </a:solidFill>
                    <a:prstDash val="solid"/>
                    <a:round/>
                  </a:ln>
                  <a:effectLst/>
                </p:spPr>
                <p:txBody>
                  <a:bodyPr wrap="square" lIns="45719" tIns="45719" rIns="45719" bIns="45719" numCol="1" anchor="t">
                    <a:noAutofit/>
                  </a:bodyPr>
                  <a:lstStyle/>
                  <a:p>
                    <a:endParaRPr/>
                  </a:p>
                </p:txBody>
              </p:sp>
              <p:sp>
                <p:nvSpPr>
                  <p:cNvPr id="3521" name="Straight Connector 204"/>
                  <p:cNvSpPr/>
                  <p:nvPr/>
                </p:nvSpPr>
                <p:spPr>
                  <a:xfrm flipV="1">
                    <a:off x="208299" y="16938"/>
                    <a:ext cx="21071" cy="24993"/>
                  </a:xfrm>
                  <a:prstGeom prst="line">
                    <a:avLst/>
                  </a:prstGeom>
                  <a:noFill/>
                  <a:ln w="9525" cap="flat">
                    <a:solidFill>
                      <a:srgbClr val="003BC9"/>
                    </a:solidFill>
                    <a:prstDash val="solid"/>
                    <a:round/>
                  </a:ln>
                  <a:effectLst/>
                </p:spPr>
                <p:txBody>
                  <a:bodyPr wrap="square" lIns="45719" tIns="45719" rIns="45719" bIns="45719" numCol="1" anchor="t">
                    <a:noAutofit/>
                  </a:bodyPr>
                  <a:lstStyle/>
                  <a:p>
                    <a:endParaRPr/>
                  </a:p>
                </p:txBody>
              </p:sp>
              <p:sp>
                <p:nvSpPr>
                  <p:cNvPr id="3522" name="Straight Connector 205"/>
                  <p:cNvSpPr/>
                  <p:nvPr/>
                </p:nvSpPr>
                <p:spPr>
                  <a:xfrm flipH="1" flipV="1">
                    <a:off x="207784" y="21365"/>
                    <a:ext cx="22607" cy="17391"/>
                  </a:xfrm>
                  <a:prstGeom prst="line">
                    <a:avLst/>
                  </a:prstGeom>
                  <a:noFill/>
                  <a:ln w="9525" cap="flat">
                    <a:solidFill>
                      <a:srgbClr val="003BC9"/>
                    </a:solidFill>
                    <a:prstDash val="solid"/>
                    <a:round/>
                  </a:ln>
                  <a:effectLst/>
                </p:spPr>
                <p:txBody>
                  <a:bodyPr wrap="square" lIns="45719" tIns="45719" rIns="45719" bIns="45719" numCol="1" anchor="t">
                    <a:noAutofit/>
                  </a:bodyPr>
                  <a:lstStyle/>
                  <a:p>
                    <a:endParaRPr/>
                  </a:p>
                </p:txBody>
              </p:sp>
              <p:sp>
                <p:nvSpPr>
                  <p:cNvPr id="3523" name="Straight Connector 206"/>
                  <p:cNvSpPr/>
                  <p:nvPr/>
                </p:nvSpPr>
                <p:spPr>
                  <a:xfrm flipV="1">
                    <a:off x="191019" y="16938"/>
                    <a:ext cx="1" cy="24993"/>
                  </a:xfrm>
                  <a:prstGeom prst="line">
                    <a:avLst/>
                  </a:prstGeom>
                  <a:noFill/>
                  <a:ln w="9525" cap="flat">
                    <a:solidFill>
                      <a:srgbClr val="003BC9"/>
                    </a:solidFill>
                    <a:prstDash val="solid"/>
                    <a:round/>
                  </a:ln>
                  <a:effectLst/>
                </p:spPr>
                <p:txBody>
                  <a:bodyPr wrap="square" lIns="45719" tIns="45719" rIns="45719" bIns="45719" numCol="1" anchor="t">
                    <a:noAutofit/>
                  </a:bodyPr>
                  <a:lstStyle/>
                  <a:p>
                    <a:endParaRPr/>
                  </a:p>
                </p:txBody>
              </p:sp>
              <p:sp>
                <p:nvSpPr>
                  <p:cNvPr id="3524" name="Straight Connector 207"/>
                  <p:cNvSpPr/>
                  <p:nvPr/>
                </p:nvSpPr>
                <p:spPr>
                  <a:xfrm>
                    <a:off x="43091" y="86580"/>
                    <a:ext cx="186280" cy="1"/>
                  </a:xfrm>
                  <a:prstGeom prst="line">
                    <a:avLst/>
                  </a:prstGeom>
                  <a:noFill/>
                  <a:ln w="9525" cap="flat">
                    <a:solidFill>
                      <a:srgbClr val="003BC9"/>
                    </a:solidFill>
                    <a:prstDash val="solid"/>
                    <a:round/>
                  </a:ln>
                  <a:effectLst/>
                </p:spPr>
                <p:txBody>
                  <a:bodyPr wrap="square" lIns="45719" tIns="45719" rIns="45719" bIns="45719" numCol="1" anchor="t">
                    <a:noAutofit/>
                  </a:bodyPr>
                  <a:lstStyle/>
                  <a:p>
                    <a:endParaRPr/>
                  </a:p>
                </p:txBody>
              </p:sp>
              <p:sp>
                <p:nvSpPr>
                  <p:cNvPr id="3525" name="Straight Connector 222"/>
                  <p:cNvSpPr/>
                  <p:nvPr/>
                </p:nvSpPr>
                <p:spPr>
                  <a:xfrm>
                    <a:off x="42060" y="107930"/>
                    <a:ext cx="186280" cy="1"/>
                  </a:xfrm>
                  <a:prstGeom prst="line">
                    <a:avLst/>
                  </a:prstGeom>
                  <a:noFill/>
                  <a:ln w="9525" cap="flat">
                    <a:solidFill>
                      <a:srgbClr val="003BC9"/>
                    </a:solidFill>
                    <a:prstDash val="solid"/>
                    <a:round/>
                  </a:ln>
                  <a:effectLst/>
                </p:spPr>
                <p:txBody>
                  <a:bodyPr wrap="square" lIns="45719" tIns="45719" rIns="45719" bIns="45719" numCol="1" anchor="t">
                    <a:noAutofit/>
                  </a:bodyPr>
                  <a:lstStyle/>
                  <a:p>
                    <a:endParaRPr/>
                  </a:p>
                </p:txBody>
              </p:sp>
              <p:sp>
                <p:nvSpPr>
                  <p:cNvPr id="3526" name="Straight Connector 223"/>
                  <p:cNvSpPr/>
                  <p:nvPr/>
                </p:nvSpPr>
                <p:spPr>
                  <a:xfrm>
                    <a:off x="43001" y="131810"/>
                    <a:ext cx="186280" cy="1"/>
                  </a:xfrm>
                  <a:prstGeom prst="line">
                    <a:avLst/>
                  </a:prstGeom>
                  <a:noFill/>
                  <a:ln w="9525" cap="flat">
                    <a:solidFill>
                      <a:srgbClr val="003BC9"/>
                    </a:solidFill>
                    <a:prstDash val="solid"/>
                    <a:round/>
                  </a:ln>
                  <a:effectLst/>
                </p:spPr>
                <p:txBody>
                  <a:bodyPr wrap="square" lIns="45719" tIns="45719" rIns="45719" bIns="45719" numCol="1" anchor="t">
                    <a:noAutofit/>
                  </a:bodyPr>
                  <a:lstStyle/>
                  <a:p>
                    <a:endParaRPr/>
                  </a:p>
                </p:txBody>
              </p:sp>
            </p:grpSp>
            <p:sp>
              <p:nvSpPr>
                <p:cNvPr id="3528" name="Rectangle 193"/>
                <p:cNvSpPr txBox="1"/>
                <p:nvPr/>
              </p:nvSpPr>
              <p:spPr>
                <a:xfrm>
                  <a:off x="0" y="226433"/>
                  <a:ext cx="793326" cy="3417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lvl1pPr algn="ctr">
                    <a:defRPr sz="900"/>
                  </a:lvl1pPr>
                </a:lstStyle>
                <a:p>
                  <a:r>
                    <a:t>Transaction Registry</a:t>
                  </a:r>
                </a:p>
              </p:txBody>
            </p:sp>
          </p:grpSp>
          <p:grpSp>
            <p:nvGrpSpPr>
              <p:cNvPr id="3547" name="Group 224"/>
              <p:cNvGrpSpPr/>
              <p:nvPr/>
            </p:nvGrpSpPr>
            <p:grpSpPr>
              <a:xfrm>
                <a:off x="3145075" y="110547"/>
                <a:ext cx="663890" cy="568135"/>
                <a:chOff x="0" y="0"/>
                <a:chExt cx="663889" cy="568133"/>
              </a:xfrm>
            </p:grpSpPr>
            <p:grpSp>
              <p:nvGrpSpPr>
                <p:cNvPr id="3545" name="Group 226"/>
                <p:cNvGrpSpPr/>
                <p:nvPr/>
              </p:nvGrpSpPr>
              <p:grpSpPr>
                <a:xfrm>
                  <a:off x="194552" y="0"/>
                  <a:ext cx="267019" cy="259475"/>
                  <a:chOff x="0" y="0"/>
                  <a:chExt cx="267018" cy="259474"/>
                </a:xfrm>
              </p:grpSpPr>
              <p:sp>
                <p:nvSpPr>
                  <p:cNvPr id="3530" name="Rectangle 232"/>
                  <p:cNvSpPr/>
                  <p:nvPr/>
                </p:nvSpPr>
                <p:spPr>
                  <a:xfrm>
                    <a:off x="-1" y="-1"/>
                    <a:ext cx="267020" cy="259476"/>
                  </a:xfrm>
                  <a:prstGeom prst="rect">
                    <a:avLst/>
                  </a:prstGeom>
                  <a:noFill/>
                  <a:ln w="9525" cap="flat">
                    <a:solidFill>
                      <a:srgbClr val="003BC9"/>
                    </a:solidFill>
                    <a:prstDash val="solid"/>
                    <a:round/>
                  </a:ln>
                  <a:effectLst/>
                </p:spPr>
                <p:txBody>
                  <a:bodyPr wrap="square" lIns="45719" tIns="45719" rIns="45719" bIns="45719" numCol="1" anchor="ctr">
                    <a:noAutofit/>
                  </a:bodyPr>
                  <a:lstStyle/>
                  <a:p>
                    <a:pPr algn="ctr" defTabSz="685800">
                      <a:defRPr>
                        <a:solidFill>
                          <a:srgbClr val="FFFFFF"/>
                        </a:solidFill>
                      </a:defRPr>
                    </a:pPr>
                    <a:endParaRPr/>
                  </a:p>
                </p:txBody>
              </p:sp>
              <p:sp>
                <p:nvSpPr>
                  <p:cNvPr id="3531" name="Straight Connector 233"/>
                  <p:cNvSpPr/>
                  <p:nvPr/>
                </p:nvSpPr>
                <p:spPr>
                  <a:xfrm>
                    <a:off x="43091" y="65090"/>
                    <a:ext cx="186280" cy="1"/>
                  </a:xfrm>
                  <a:prstGeom prst="line">
                    <a:avLst/>
                  </a:prstGeom>
                  <a:noFill/>
                  <a:ln w="9525" cap="flat">
                    <a:solidFill>
                      <a:srgbClr val="003BC9"/>
                    </a:solidFill>
                    <a:prstDash val="solid"/>
                    <a:round/>
                  </a:ln>
                  <a:effectLst/>
                </p:spPr>
                <p:txBody>
                  <a:bodyPr wrap="square" lIns="45719" tIns="45719" rIns="45719" bIns="45719" numCol="1" anchor="t">
                    <a:noAutofit/>
                  </a:bodyPr>
                  <a:lstStyle/>
                  <a:p>
                    <a:endParaRPr/>
                  </a:p>
                </p:txBody>
              </p:sp>
              <p:sp>
                <p:nvSpPr>
                  <p:cNvPr id="3532" name="Straight Connector 234"/>
                  <p:cNvSpPr/>
                  <p:nvPr/>
                </p:nvSpPr>
                <p:spPr>
                  <a:xfrm flipV="1">
                    <a:off x="43091" y="16938"/>
                    <a:ext cx="1" cy="24993"/>
                  </a:xfrm>
                  <a:prstGeom prst="line">
                    <a:avLst/>
                  </a:prstGeom>
                  <a:noFill/>
                  <a:ln w="9525" cap="flat">
                    <a:solidFill>
                      <a:srgbClr val="003BC9"/>
                    </a:solidFill>
                    <a:prstDash val="solid"/>
                    <a:round/>
                  </a:ln>
                  <a:effectLst/>
                </p:spPr>
                <p:txBody>
                  <a:bodyPr wrap="square" lIns="45719" tIns="45719" rIns="45719" bIns="45719" numCol="1" anchor="t">
                    <a:noAutofit/>
                  </a:bodyPr>
                  <a:lstStyle/>
                  <a:p>
                    <a:endParaRPr/>
                  </a:p>
                </p:txBody>
              </p:sp>
              <p:sp>
                <p:nvSpPr>
                  <p:cNvPr id="3533" name="Straight Connector 236"/>
                  <p:cNvSpPr/>
                  <p:nvPr/>
                </p:nvSpPr>
                <p:spPr>
                  <a:xfrm flipV="1">
                    <a:off x="62203" y="16938"/>
                    <a:ext cx="1" cy="24993"/>
                  </a:xfrm>
                  <a:prstGeom prst="line">
                    <a:avLst/>
                  </a:prstGeom>
                  <a:noFill/>
                  <a:ln w="9525" cap="flat">
                    <a:solidFill>
                      <a:srgbClr val="003BC9"/>
                    </a:solidFill>
                    <a:prstDash val="solid"/>
                    <a:round/>
                  </a:ln>
                  <a:effectLst/>
                </p:spPr>
                <p:txBody>
                  <a:bodyPr wrap="square" lIns="45719" tIns="45719" rIns="45719" bIns="45719" numCol="1" anchor="t">
                    <a:noAutofit/>
                  </a:bodyPr>
                  <a:lstStyle/>
                  <a:p>
                    <a:endParaRPr/>
                  </a:p>
                </p:txBody>
              </p:sp>
              <p:sp>
                <p:nvSpPr>
                  <p:cNvPr id="3534" name="Straight Connector 238"/>
                  <p:cNvSpPr/>
                  <p:nvPr/>
                </p:nvSpPr>
                <p:spPr>
                  <a:xfrm flipH="1" flipV="1">
                    <a:off x="62203" y="15387"/>
                    <a:ext cx="20423" cy="26544"/>
                  </a:xfrm>
                  <a:prstGeom prst="line">
                    <a:avLst/>
                  </a:prstGeom>
                  <a:noFill/>
                  <a:ln w="9525" cap="flat">
                    <a:solidFill>
                      <a:srgbClr val="003BC9"/>
                    </a:solidFill>
                    <a:prstDash val="solid"/>
                    <a:round/>
                  </a:ln>
                  <a:effectLst/>
                </p:spPr>
                <p:txBody>
                  <a:bodyPr wrap="square" lIns="45719" tIns="45719" rIns="45719" bIns="45719" numCol="1" anchor="t">
                    <a:noAutofit/>
                  </a:bodyPr>
                  <a:lstStyle/>
                  <a:p>
                    <a:endParaRPr/>
                  </a:p>
                </p:txBody>
              </p:sp>
              <p:sp>
                <p:nvSpPr>
                  <p:cNvPr id="3535" name="Straight Connector 239"/>
                  <p:cNvSpPr/>
                  <p:nvPr/>
                </p:nvSpPr>
                <p:spPr>
                  <a:xfrm flipV="1">
                    <a:off x="93991" y="20420"/>
                    <a:ext cx="22607" cy="21511"/>
                  </a:xfrm>
                  <a:prstGeom prst="line">
                    <a:avLst/>
                  </a:prstGeom>
                  <a:noFill/>
                  <a:ln w="9525" cap="flat">
                    <a:solidFill>
                      <a:srgbClr val="003BC9"/>
                    </a:solidFill>
                    <a:prstDash val="solid"/>
                    <a:round/>
                  </a:ln>
                  <a:effectLst/>
                </p:spPr>
                <p:txBody>
                  <a:bodyPr wrap="square" lIns="45719" tIns="45719" rIns="45719" bIns="45719" numCol="1" anchor="t">
                    <a:noAutofit/>
                  </a:bodyPr>
                  <a:lstStyle/>
                  <a:p>
                    <a:endParaRPr/>
                  </a:p>
                </p:txBody>
              </p:sp>
              <p:sp>
                <p:nvSpPr>
                  <p:cNvPr id="3536" name="Straight Connector 240"/>
                  <p:cNvSpPr/>
                  <p:nvPr/>
                </p:nvSpPr>
                <p:spPr>
                  <a:xfrm flipV="1">
                    <a:off x="133509" y="16938"/>
                    <a:ext cx="1" cy="24993"/>
                  </a:xfrm>
                  <a:prstGeom prst="line">
                    <a:avLst/>
                  </a:prstGeom>
                  <a:noFill/>
                  <a:ln w="9525" cap="flat">
                    <a:solidFill>
                      <a:srgbClr val="003BC9"/>
                    </a:solidFill>
                    <a:prstDash val="solid"/>
                    <a:round/>
                  </a:ln>
                  <a:effectLst/>
                </p:spPr>
                <p:txBody>
                  <a:bodyPr wrap="square" lIns="45719" tIns="45719" rIns="45719" bIns="45719" numCol="1" anchor="t">
                    <a:noAutofit/>
                  </a:bodyPr>
                  <a:lstStyle/>
                  <a:p>
                    <a:endParaRPr/>
                  </a:p>
                </p:txBody>
              </p:sp>
              <p:sp>
                <p:nvSpPr>
                  <p:cNvPr id="3537" name="Straight Connector 246"/>
                  <p:cNvSpPr/>
                  <p:nvPr/>
                </p:nvSpPr>
                <p:spPr>
                  <a:xfrm flipH="1" flipV="1">
                    <a:off x="149722" y="24541"/>
                    <a:ext cx="22607" cy="17390"/>
                  </a:xfrm>
                  <a:prstGeom prst="line">
                    <a:avLst/>
                  </a:prstGeom>
                  <a:noFill/>
                  <a:ln w="9525" cap="flat">
                    <a:solidFill>
                      <a:srgbClr val="003BC9"/>
                    </a:solidFill>
                    <a:prstDash val="solid"/>
                    <a:round/>
                  </a:ln>
                  <a:effectLst/>
                </p:spPr>
                <p:txBody>
                  <a:bodyPr wrap="square" lIns="45719" tIns="45719" rIns="45719" bIns="45719" numCol="1" anchor="t">
                    <a:noAutofit/>
                  </a:bodyPr>
                  <a:lstStyle/>
                  <a:p>
                    <a:endParaRPr/>
                  </a:p>
                </p:txBody>
              </p:sp>
              <p:sp>
                <p:nvSpPr>
                  <p:cNvPr id="3538" name="Straight Connector 257"/>
                  <p:cNvSpPr/>
                  <p:nvPr/>
                </p:nvSpPr>
                <p:spPr>
                  <a:xfrm flipV="1">
                    <a:off x="173498" y="20112"/>
                    <a:ext cx="1" cy="24993"/>
                  </a:xfrm>
                  <a:prstGeom prst="line">
                    <a:avLst/>
                  </a:prstGeom>
                  <a:noFill/>
                  <a:ln w="9525" cap="flat">
                    <a:solidFill>
                      <a:srgbClr val="003BC9"/>
                    </a:solidFill>
                    <a:prstDash val="solid"/>
                    <a:round/>
                  </a:ln>
                  <a:effectLst/>
                </p:spPr>
                <p:txBody>
                  <a:bodyPr wrap="square" lIns="45719" tIns="45719" rIns="45719" bIns="45719" numCol="1" anchor="t">
                    <a:noAutofit/>
                  </a:bodyPr>
                  <a:lstStyle/>
                  <a:p>
                    <a:endParaRPr/>
                  </a:p>
                </p:txBody>
              </p:sp>
              <p:sp>
                <p:nvSpPr>
                  <p:cNvPr id="3539" name="Straight Connector 262"/>
                  <p:cNvSpPr/>
                  <p:nvPr/>
                </p:nvSpPr>
                <p:spPr>
                  <a:xfrm flipV="1">
                    <a:off x="208299" y="16938"/>
                    <a:ext cx="21071" cy="24993"/>
                  </a:xfrm>
                  <a:prstGeom prst="line">
                    <a:avLst/>
                  </a:prstGeom>
                  <a:noFill/>
                  <a:ln w="9525" cap="flat">
                    <a:solidFill>
                      <a:srgbClr val="003BC9"/>
                    </a:solidFill>
                    <a:prstDash val="solid"/>
                    <a:round/>
                  </a:ln>
                  <a:effectLst/>
                </p:spPr>
                <p:txBody>
                  <a:bodyPr wrap="square" lIns="45719" tIns="45719" rIns="45719" bIns="45719" numCol="1" anchor="t">
                    <a:noAutofit/>
                  </a:bodyPr>
                  <a:lstStyle/>
                  <a:p>
                    <a:endParaRPr/>
                  </a:p>
                </p:txBody>
              </p:sp>
              <p:sp>
                <p:nvSpPr>
                  <p:cNvPr id="3540" name="Straight Connector 263"/>
                  <p:cNvSpPr/>
                  <p:nvPr/>
                </p:nvSpPr>
                <p:spPr>
                  <a:xfrm flipH="1" flipV="1">
                    <a:off x="207784" y="21365"/>
                    <a:ext cx="22607" cy="17391"/>
                  </a:xfrm>
                  <a:prstGeom prst="line">
                    <a:avLst/>
                  </a:prstGeom>
                  <a:noFill/>
                  <a:ln w="9525" cap="flat">
                    <a:solidFill>
                      <a:srgbClr val="003BC9"/>
                    </a:solidFill>
                    <a:prstDash val="solid"/>
                    <a:round/>
                  </a:ln>
                  <a:effectLst/>
                </p:spPr>
                <p:txBody>
                  <a:bodyPr wrap="square" lIns="45719" tIns="45719" rIns="45719" bIns="45719" numCol="1" anchor="t">
                    <a:noAutofit/>
                  </a:bodyPr>
                  <a:lstStyle/>
                  <a:p>
                    <a:endParaRPr/>
                  </a:p>
                </p:txBody>
              </p:sp>
              <p:sp>
                <p:nvSpPr>
                  <p:cNvPr id="3541" name="Straight Connector 264"/>
                  <p:cNvSpPr/>
                  <p:nvPr/>
                </p:nvSpPr>
                <p:spPr>
                  <a:xfrm flipV="1">
                    <a:off x="191019" y="16938"/>
                    <a:ext cx="1" cy="24993"/>
                  </a:xfrm>
                  <a:prstGeom prst="line">
                    <a:avLst/>
                  </a:prstGeom>
                  <a:noFill/>
                  <a:ln w="9525" cap="flat">
                    <a:solidFill>
                      <a:srgbClr val="003BC9"/>
                    </a:solidFill>
                    <a:prstDash val="solid"/>
                    <a:round/>
                  </a:ln>
                  <a:effectLst/>
                </p:spPr>
                <p:txBody>
                  <a:bodyPr wrap="square" lIns="45719" tIns="45719" rIns="45719" bIns="45719" numCol="1" anchor="t">
                    <a:noAutofit/>
                  </a:bodyPr>
                  <a:lstStyle/>
                  <a:p>
                    <a:endParaRPr/>
                  </a:p>
                </p:txBody>
              </p:sp>
              <p:sp>
                <p:nvSpPr>
                  <p:cNvPr id="3542" name="Straight Connector 265"/>
                  <p:cNvSpPr/>
                  <p:nvPr/>
                </p:nvSpPr>
                <p:spPr>
                  <a:xfrm>
                    <a:off x="43091" y="86580"/>
                    <a:ext cx="186280" cy="1"/>
                  </a:xfrm>
                  <a:prstGeom prst="line">
                    <a:avLst/>
                  </a:prstGeom>
                  <a:noFill/>
                  <a:ln w="9525" cap="flat">
                    <a:solidFill>
                      <a:srgbClr val="003BC9"/>
                    </a:solidFill>
                    <a:prstDash val="solid"/>
                    <a:round/>
                  </a:ln>
                  <a:effectLst/>
                </p:spPr>
                <p:txBody>
                  <a:bodyPr wrap="square" lIns="45719" tIns="45719" rIns="45719" bIns="45719" numCol="1" anchor="t">
                    <a:noAutofit/>
                  </a:bodyPr>
                  <a:lstStyle/>
                  <a:p>
                    <a:endParaRPr/>
                  </a:p>
                </p:txBody>
              </p:sp>
              <p:sp>
                <p:nvSpPr>
                  <p:cNvPr id="3543" name="Straight Connector 266"/>
                  <p:cNvSpPr/>
                  <p:nvPr/>
                </p:nvSpPr>
                <p:spPr>
                  <a:xfrm>
                    <a:off x="42060" y="107930"/>
                    <a:ext cx="186280" cy="1"/>
                  </a:xfrm>
                  <a:prstGeom prst="line">
                    <a:avLst/>
                  </a:prstGeom>
                  <a:noFill/>
                  <a:ln w="9525" cap="flat">
                    <a:solidFill>
                      <a:srgbClr val="003BC9"/>
                    </a:solidFill>
                    <a:prstDash val="solid"/>
                    <a:round/>
                  </a:ln>
                  <a:effectLst/>
                </p:spPr>
                <p:txBody>
                  <a:bodyPr wrap="square" lIns="45719" tIns="45719" rIns="45719" bIns="45719" numCol="1" anchor="t">
                    <a:noAutofit/>
                  </a:bodyPr>
                  <a:lstStyle/>
                  <a:p>
                    <a:endParaRPr/>
                  </a:p>
                </p:txBody>
              </p:sp>
              <p:sp>
                <p:nvSpPr>
                  <p:cNvPr id="3544" name="Straight Connector 294"/>
                  <p:cNvSpPr/>
                  <p:nvPr/>
                </p:nvSpPr>
                <p:spPr>
                  <a:xfrm>
                    <a:off x="43001" y="131810"/>
                    <a:ext cx="186280" cy="1"/>
                  </a:xfrm>
                  <a:prstGeom prst="line">
                    <a:avLst/>
                  </a:prstGeom>
                  <a:noFill/>
                  <a:ln w="9525" cap="flat">
                    <a:solidFill>
                      <a:srgbClr val="003BC9"/>
                    </a:solidFill>
                    <a:prstDash val="solid"/>
                    <a:round/>
                  </a:ln>
                  <a:effectLst/>
                </p:spPr>
                <p:txBody>
                  <a:bodyPr wrap="square" lIns="45719" tIns="45719" rIns="45719" bIns="45719" numCol="1" anchor="t">
                    <a:noAutofit/>
                  </a:bodyPr>
                  <a:lstStyle/>
                  <a:p>
                    <a:endParaRPr/>
                  </a:p>
                </p:txBody>
              </p:sp>
            </p:grpSp>
            <p:sp>
              <p:nvSpPr>
                <p:cNvPr id="3546" name="Rectangle 231"/>
                <p:cNvSpPr txBox="1"/>
                <p:nvPr/>
              </p:nvSpPr>
              <p:spPr>
                <a:xfrm>
                  <a:off x="0" y="226433"/>
                  <a:ext cx="663890" cy="3417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lvl1pPr algn="ctr">
                    <a:defRPr sz="900" b="1"/>
                  </a:lvl1pPr>
                </a:lstStyle>
                <a:p>
                  <a:r>
                    <a:t>Identity Registry</a:t>
                  </a:r>
                </a:p>
              </p:txBody>
            </p:sp>
          </p:grpSp>
        </p:grpSp>
        <p:grpSp>
          <p:nvGrpSpPr>
            <p:cNvPr id="3567" name="Group 24"/>
            <p:cNvGrpSpPr/>
            <p:nvPr/>
          </p:nvGrpSpPr>
          <p:grpSpPr>
            <a:xfrm>
              <a:off x="1554302" y="0"/>
              <a:ext cx="2135431" cy="1578218"/>
              <a:chOff x="0" y="0"/>
              <a:chExt cx="2135429" cy="1578217"/>
            </a:xfrm>
          </p:grpSpPr>
          <p:sp>
            <p:nvSpPr>
              <p:cNvPr id="3549" name="Rectangle 220"/>
              <p:cNvSpPr txBox="1"/>
              <p:nvPr/>
            </p:nvSpPr>
            <p:spPr>
              <a:xfrm>
                <a:off x="130259" y="973381"/>
                <a:ext cx="836008" cy="226986"/>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lvl1pPr>
                  <a:defRPr sz="1000" i="1"/>
                </a:lvl1pPr>
              </a:lstStyle>
              <a:p>
                <a:r>
                  <a:t>packages</a:t>
                </a:r>
              </a:p>
            </p:txBody>
          </p:sp>
          <p:sp>
            <p:nvSpPr>
              <p:cNvPr id="3550" name="Straight Arrow Connector 221"/>
              <p:cNvSpPr/>
              <p:nvPr/>
            </p:nvSpPr>
            <p:spPr>
              <a:xfrm flipV="1">
                <a:off x="0" y="973539"/>
                <a:ext cx="1141679" cy="6584"/>
              </a:xfrm>
              <a:prstGeom prst="line">
                <a:avLst/>
              </a:prstGeom>
              <a:noFill/>
              <a:ln w="6350" cap="flat">
                <a:solidFill>
                  <a:srgbClr val="001D65"/>
                </a:solidFill>
                <a:prstDash val="solid"/>
                <a:round/>
                <a:tailEnd type="triangle" w="med" len="med"/>
              </a:ln>
              <a:effectLst/>
            </p:spPr>
            <p:txBody>
              <a:bodyPr wrap="square" lIns="45719" tIns="45719" rIns="45719" bIns="45719" numCol="1" anchor="t">
                <a:noAutofit/>
              </a:bodyPr>
              <a:lstStyle/>
              <a:p>
                <a:endParaRPr/>
              </a:p>
            </p:txBody>
          </p:sp>
          <p:grpSp>
            <p:nvGrpSpPr>
              <p:cNvPr id="3553" name="Group 227"/>
              <p:cNvGrpSpPr/>
              <p:nvPr/>
            </p:nvGrpSpPr>
            <p:grpSpPr>
              <a:xfrm>
                <a:off x="914878" y="809989"/>
                <a:ext cx="852981" cy="768229"/>
                <a:chOff x="0" y="0"/>
                <a:chExt cx="852980" cy="768227"/>
              </a:xfrm>
            </p:grpSpPr>
            <p:sp>
              <p:nvSpPr>
                <p:cNvPr id="3551" name="Cube 228"/>
                <p:cNvSpPr/>
                <p:nvPr/>
              </p:nvSpPr>
              <p:spPr>
                <a:xfrm>
                  <a:off x="243241" y="0"/>
                  <a:ext cx="362316" cy="281257"/>
                </a:xfrm>
                <a:custGeom>
                  <a:avLst/>
                  <a:gdLst/>
                  <a:ahLst/>
                  <a:cxnLst>
                    <a:cxn ang="0">
                      <a:pos x="wd2" y="hd2"/>
                    </a:cxn>
                    <a:cxn ang="5400000">
                      <a:pos x="wd2" y="hd2"/>
                    </a:cxn>
                    <a:cxn ang="10800000">
                      <a:pos x="wd2" y="hd2"/>
                    </a:cxn>
                    <a:cxn ang="16200000">
                      <a:pos x="wd2" y="hd2"/>
                    </a:cxn>
                  </a:cxnLst>
                  <a:rect l="0" t="0" r="r" b="b"/>
                  <a:pathLst>
                    <a:path w="21600" h="21600" extrusionOk="0">
                      <a:moveTo>
                        <a:pt x="0" y="5400"/>
                      </a:moveTo>
                      <a:lnTo>
                        <a:pt x="4192" y="0"/>
                      </a:lnTo>
                      <a:lnTo>
                        <a:pt x="21600" y="0"/>
                      </a:lnTo>
                      <a:lnTo>
                        <a:pt x="21600" y="16200"/>
                      </a:lnTo>
                      <a:lnTo>
                        <a:pt x="17408" y="21600"/>
                      </a:lnTo>
                      <a:lnTo>
                        <a:pt x="0" y="21600"/>
                      </a:lnTo>
                      <a:close/>
                      <a:moveTo>
                        <a:pt x="0" y="5400"/>
                      </a:moveTo>
                      <a:lnTo>
                        <a:pt x="17408" y="5400"/>
                      </a:lnTo>
                      <a:lnTo>
                        <a:pt x="21600" y="0"/>
                      </a:lnTo>
                      <a:moveTo>
                        <a:pt x="17408" y="5400"/>
                      </a:moveTo>
                      <a:lnTo>
                        <a:pt x="17408" y="21600"/>
                      </a:lnTo>
                    </a:path>
                  </a:pathLst>
                </a:custGeom>
                <a:noFill/>
                <a:ln w="9525" cap="flat">
                  <a:solidFill>
                    <a:srgbClr val="003BC9"/>
                  </a:solidFill>
                  <a:prstDash val="solid"/>
                  <a:round/>
                </a:ln>
                <a:effectLst/>
              </p:spPr>
              <p:txBody>
                <a:bodyPr wrap="square" lIns="45719" tIns="45719" rIns="45719" bIns="45719" numCol="1" anchor="ctr">
                  <a:noAutofit/>
                </a:bodyPr>
                <a:lstStyle/>
                <a:p>
                  <a:pPr algn="ctr">
                    <a:defRPr>
                      <a:solidFill>
                        <a:srgbClr val="FFFFFF"/>
                      </a:solidFill>
                    </a:defRPr>
                  </a:pPr>
                  <a:endParaRPr/>
                </a:p>
              </p:txBody>
            </p:sp>
            <p:sp>
              <p:nvSpPr>
                <p:cNvPr id="3552" name="Rectangle 229"/>
                <p:cNvSpPr txBox="1"/>
                <p:nvPr/>
              </p:nvSpPr>
              <p:spPr>
                <a:xfrm>
                  <a:off x="0" y="261842"/>
                  <a:ext cx="852981" cy="506386"/>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lvl1pPr algn="ctr">
                    <a:defRPr sz="1000" b="1"/>
                  </a:lvl1pPr>
                </a:lstStyle>
                <a:p>
                  <a:r>
                    <a:t>Business Network Archive</a:t>
                  </a:r>
                </a:p>
              </p:txBody>
            </p:sp>
          </p:grpSp>
          <p:grpSp>
            <p:nvGrpSpPr>
              <p:cNvPr id="3566" name="Group 23"/>
              <p:cNvGrpSpPr/>
              <p:nvPr/>
            </p:nvGrpSpPr>
            <p:grpSpPr>
              <a:xfrm>
                <a:off x="613439" y="0"/>
                <a:ext cx="1521991" cy="804181"/>
                <a:chOff x="0" y="0"/>
                <a:chExt cx="1521990" cy="804180"/>
              </a:xfrm>
            </p:grpSpPr>
            <p:sp>
              <p:nvSpPr>
                <p:cNvPr id="3554" name="Rectangle 192"/>
                <p:cNvSpPr txBox="1"/>
                <p:nvPr/>
              </p:nvSpPr>
              <p:spPr>
                <a:xfrm>
                  <a:off x="-1" y="263841"/>
                  <a:ext cx="1521992" cy="226986"/>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lvl1pPr algn="ctr">
                    <a:defRPr sz="1000"/>
                  </a:lvl1pPr>
                </a:lstStyle>
                <a:p>
                  <a:r>
                    <a:t>Smart Contract Logic</a:t>
                  </a:r>
                </a:p>
              </p:txBody>
            </p:sp>
            <p:grpSp>
              <p:nvGrpSpPr>
                <p:cNvPr id="3560" name="Group 194"/>
                <p:cNvGrpSpPr/>
                <p:nvPr/>
              </p:nvGrpSpPr>
              <p:grpSpPr>
                <a:xfrm>
                  <a:off x="427038" y="125440"/>
                  <a:ext cx="203732" cy="127250"/>
                  <a:chOff x="0" y="0"/>
                  <a:chExt cx="203731" cy="127249"/>
                </a:xfrm>
              </p:grpSpPr>
              <p:sp>
                <p:nvSpPr>
                  <p:cNvPr id="3555" name="Rectangle 208"/>
                  <p:cNvSpPr/>
                  <p:nvPr/>
                </p:nvSpPr>
                <p:spPr>
                  <a:xfrm>
                    <a:off x="20538" y="31884"/>
                    <a:ext cx="163428" cy="95366"/>
                  </a:xfrm>
                  <a:prstGeom prst="rect">
                    <a:avLst/>
                  </a:prstGeom>
                  <a:solidFill>
                    <a:srgbClr val="FFFFFF"/>
                  </a:solidFill>
                  <a:ln w="12700" cap="flat">
                    <a:solidFill>
                      <a:srgbClr val="003BC9"/>
                    </a:solidFill>
                    <a:prstDash val="solid"/>
                    <a:round/>
                  </a:ln>
                  <a:effectLst/>
                </p:spPr>
                <p:txBody>
                  <a:bodyPr wrap="square" lIns="45719" tIns="45719" rIns="45719" bIns="45719" numCol="1" anchor="ctr">
                    <a:noAutofit/>
                  </a:bodyPr>
                  <a:lstStyle/>
                  <a:p>
                    <a:pPr algn="ctr" defTabSz="685800">
                      <a:defRPr>
                        <a:solidFill>
                          <a:srgbClr val="FFFFFF"/>
                        </a:solidFill>
                      </a:defRPr>
                    </a:pPr>
                    <a:endParaRPr/>
                  </a:p>
                </p:txBody>
              </p:sp>
              <p:sp>
                <p:nvSpPr>
                  <p:cNvPr id="3556" name="Freeform 209"/>
                  <p:cNvSpPr/>
                  <p:nvPr/>
                </p:nvSpPr>
                <p:spPr>
                  <a:xfrm>
                    <a:off x="0" y="-1"/>
                    <a:ext cx="203732" cy="48869"/>
                  </a:xfrm>
                  <a:custGeom>
                    <a:avLst/>
                    <a:gdLst/>
                    <a:ahLst/>
                    <a:cxnLst>
                      <a:cxn ang="0">
                        <a:pos x="wd2" y="hd2"/>
                      </a:cxn>
                      <a:cxn ang="5400000">
                        <a:pos x="wd2" y="hd2"/>
                      </a:cxn>
                      <a:cxn ang="10800000">
                        <a:pos x="wd2" y="hd2"/>
                      </a:cxn>
                      <a:cxn ang="16200000">
                        <a:pos x="wd2" y="hd2"/>
                      </a:cxn>
                    </a:cxnLst>
                    <a:rect l="0" t="0" r="r" b="b"/>
                    <a:pathLst>
                      <a:path w="21600" h="21600" extrusionOk="0">
                        <a:moveTo>
                          <a:pt x="2938" y="19930"/>
                        </a:moveTo>
                        <a:lnTo>
                          <a:pt x="0" y="19892"/>
                        </a:lnTo>
                        <a:lnTo>
                          <a:pt x="4392" y="0"/>
                        </a:lnTo>
                        <a:lnTo>
                          <a:pt x="18089" y="1131"/>
                        </a:lnTo>
                        <a:lnTo>
                          <a:pt x="21600" y="21600"/>
                        </a:lnTo>
                        <a:lnTo>
                          <a:pt x="19429" y="21600"/>
                        </a:lnTo>
                      </a:path>
                    </a:pathLst>
                  </a:custGeom>
                  <a:solidFill>
                    <a:srgbClr val="FFFFFF"/>
                  </a:solidFill>
                  <a:ln w="12700" cap="flat">
                    <a:solidFill>
                      <a:srgbClr val="003BC9"/>
                    </a:solidFill>
                    <a:prstDash val="solid"/>
                    <a:round/>
                  </a:ln>
                  <a:effectLst/>
                </p:spPr>
                <p:txBody>
                  <a:bodyPr wrap="square" lIns="45719" tIns="45719" rIns="45719" bIns="45719" numCol="1" anchor="ctr">
                    <a:noAutofit/>
                  </a:bodyPr>
                  <a:lstStyle/>
                  <a:p>
                    <a:pPr algn="ctr">
                      <a:defRPr sz="2800"/>
                    </a:pPr>
                    <a:endParaRPr/>
                  </a:p>
                </p:txBody>
              </p:sp>
              <p:sp>
                <p:nvSpPr>
                  <p:cNvPr id="3557" name="Rectangle 210"/>
                  <p:cNvSpPr/>
                  <p:nvPr/>
                </p:nvSpPr>
                <p:spPr>
                  <a:xfrm>
                    <a:off x="86008" y="55176"/>
                    <a:ext cx="36760" cy="69275"/>
                  </a:xfrm>
                  <a:prstGeom prst="rect">
                    <a:avLst/>
                  </a:prstGeom>
                  <a:solidFill>
                    <a:srgbClr val="FFFFFF"/>
                  </a:solidFill>
                  <a:ln w="12700" cap="flat">
                    <a:solidFill>
                      <a:srgbClr val="003BC9"/>
                    </a:solidFill>
                    <a:prstDash val="solid"/>
                    <a:round/>
                  </a:ln>
                  <a:effectLst/>
                </p:spPr>
                <p:txBody>
                  <a:bodyPr wrap="square" lIns="45719" tIns="45719" rIns="45719" bIns="45719" numCol="1" anchor="ctr">
                    <a:noAutofit/>
                  </a:bodyPr>
                  <a:lstStyle/>
                  <a:p>
                    <a:pPr algn="ctr" defTabSz="685800">
                      <a:defRPr>
                        <a:solidFill>
                          <a:srgbClr val="FFFFFF"/>
                        </a:solidFill>
                      </a:defRPr>
                    </a:pPr>
                    <a:endParaRPr/>
                  </a:p>
                </p:txBody>
              </p:sp>
              <p:sp>
                <p:nvSpPr>
                  <p:cNvPr id="3558" name="Rectangle 211"/>
                  <p:cNvSpPr/>
                  <p:nvPr/>
                </p:nvSpPr>
                <p:spPr>
                  <a:xfrm rot="10800000">
                    <a:off x="44378" y="43928"/>
                    <a:ext cx="25074" cy="29808"/>
                  </a:xfrm>
                  <a:prstGeom prst="rect">
                    <a:avLst/>
                  </a:prstGeom>
                  <a:solidFill>
                    <a:srgbClr val="FFFFFF"/>
                  </a:solidFill>
                  <a:ln w="12700" cap="flat">
                    <a:solidFill>
                      <a:srgbClr val="003BC9"/>
                    </a:solidFill>
                    <a:prstDash val="solid"/>
                    <a:round/>
                  </a:ln>
                  <a:effectLst/>
                </p:spPr>
                <p:txBody>
                  <a:bodyPr wrap="square" lIns="45719" tIns="45719" rIns="45719" bIns="45719" numCol="1" anchor="ctr">
                    <a:noAutofit/>
                  </a:bodyPr>
                  <a:lstStyle/>
                  <a:p>
                    <a:pPr algn="ctr" defTabSz="685800">
                      <a:defRPr>
                        <a:solidFill>
                          <a:srgbClr val="FFFFFF"/>
                        </a:solidFill>
                      </a:defRPr>
                    </a:pPr>
                    <a:endParaRPr/>
                  </a:p>
                </p:txBody>
              </p:sp>
              <p:sp>
                <p:nvSpPr>
                  <p:cNvPr id="3559" name="Rectangle 212"/>
                  <p:cNvSpPr/>
                  <p:nvPr/>
                </p:nvSpPr>
                <p:spPr>
                  <a:xfrm rot="10800000">
                    <a:off x="139968" y="43481"/>
                    <a:ext cx="25074" cy="29808"/>
                  </a:xfrm>
                  <a:prstGeom prst="rect">
                    <a:avLst/>
                  </a:prstGeom>
                  <a:solidFill>
                    <a:srgbClr val="FFFFFF"/>
                  </a:solidFill>
                  <a:ln w="12700" cap="flat">
                    <a:solidFill>
                      <a:srgbClr val="003BC9"/>
                    </a:solidFill>
                    <a:prstDash val="solid"/>
                    <a:round/>
                  </a:ln>
                  <a:effectLst/>
                </p:spPr>
                <p:txBody>
                  <a:bodyPr wrap="square" lIns="45719" tIns="45719" rIns="45719" bIns="45719" numCol="1" anchor="ctr">
                    <a:noAutofit/>
                  </a:bodyPr>
                  <a:lstStyle/>
                  <a:p>
                    <a:pPr algn="ctr" defTabSz="685800">
                      <a:defRPr>
                        <a:solidFill>
                          <a:srgbClr val="FFFFFF"/>
                        </a:solidFill>
                      </a:defRPr>
                    </a:pPr>
                    <a:endParaRPr/>
                  </a:p>
                </p:txBody>
              </p:sp>
            </p:grpSp>
            <p:grpSp>
              <p:nvGrpSpPr>
                <p:cNvPr id="3563" name="Group 216"/>
                <p:cNvGrpSpPr/>
                <p:nvPr/>
              </p:nvGrpSpPr>
              <p:grpSpPr>
                <a:xfrm>
                  <a:off x="929969" y="129308"/>
                  <a:ext cx="110154" cy="106431"/>
                  <a:chOff x="0" y="0"/>
                  <a:chExt cx="110153" cy="106429"/>
                </a:xfrm>
              </p:grpSpPr>
              <p:sp>
                <p:nvSpPr>
                  <p:cNvPr id="3561" name="Snip Single Corner Rectangle 217"/>
                  <p:cNvSpPr/>
                  <p:nvPr/>
                </p:nvSpPr>
                <p:spPr>
                  <a:xfrm>
                    <a:off x="-1" y="0"/>
                    <a:ext cx="110155" cy="10643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8122" y="0"/>
                        </a:lnTo>
                        <a:lnTo>
                          <a:pt x="21600" y="3600"/>
                        </a:lnTo>
                        <a:lnTo>
                          <a:pt x="21600" y="21600"/>
                        </a:lnTo>
                        <a:lnTo>
                          <a:pt x="0" y="21600"/>
                        </a:lnTo>
                        <a:close/>
                      </a:path>
                    </a:pathLst>
                  </a:custGeom>
                  <a:noFill/>
                  <a:ln w="22225" cap="flat">
                    <a:solidFill>
                      <a:srgbClr val="003BC9"/>
                    </a:solidFill>
                    <a:prstDash val="solid"/>
                    <a:round/>
                  </a:ln>
                  <a:effectLst/>
                </p:spPr>
                <p:txBody>
                  <a:bodyPr wrap="square" lIns="45719" tIns="45719" rIns="45719" bIns="45719" numCol="1" anchor="ctr">
                    <a:noAutofit/>
                  </a:bodyPr>
                  <a:lstStyle/>
                  <a:p>
                    <a:pPr algn="ctr">
                      <a:defRPr>
                        <a:solidFill>
                          <a:srgbClr val="FFFFFF"/>
                        </a:solidFill>
                      </a:defRPr>
                    </a:pPr>
                    <a:endParaRPr/>
                  </a:p>
                </p:txBody>
              </p:sp>
              <p:sp>
                <p:nvSpPr>
                  <p:cNvPr id="3562" name="5-Point Star 218"/>
                  <p:cNvSpPr/>
                  <p:nvPr/>
                </p:nvSpPr>
                <p:spPr>
                  <a:xfrm>
                    <a:off x="23889" y="32644"/>
                    <a:ext cx="56318" cy="38371"/>
                  </a:xfrm>
                  <a:prstGeom prst="star5">
                    <a:avLst>
                      <a:gd name="adj" fmla="val 19098"/>
                      <a:gd name="hf" fmla="val 105146"/>
                      <a:gd name="vf" fmla="val 110557"/>
                    </a:avLst>
                  </a:prstGeom>
                  <a:noFill/>
                  <a:ln w="9525" cap="flat">
                    <a:solidFill>
                      <a:srgbClr val="003BC9"/>
                    </a:solidFill>
                    <a:prstDash val="solid"/>
                    <a:round/>
                  </a:ln>
                  <a:effectLst/>
                </p:spPr>
                <p:txBody>
                  <a:bodyPr wrap="square" lIns="45719" tIns="45719" rIns="45719" bIns="45719" numCol="1" anchor="ctr">
                    <a:noAutofit/>
                  </a:bodyPr>
                  <a:lstStyle/>
                  <a:p>
                    <a:pPr algn="ctr">
                      <a:defRPr>
                        <a:solidFill>
                          <a:srgbClr val="FFFFFF"/>
                        </a:solidFill>
                      </a:defRPr>
                    </a:pPr>
                    <a:endParaRPr/>
                  </a:p>
                </p:txBody>
              </p:sp>
            </p:grpSp>
            <p:sp>
              <p:nvSpPr>
                <p:cNvPr id="3564" name="Straight Arrow Connector 230"/>
                <p:cNvSpPr/>
                <p:nvPr/>
              </p:nvSpPr>
              <p:spPr>
                <a:xfrm flipH="1">
                  <a:off x="760995" y="516180"/>
                  <a:ext cx="3601" cy="288001"/>
                </a:xfrm>
                <a:prstGeom prst="line">
                  <a:avLst/>
                </a:prstGeom>
                <a:noFill/>
                <a:ln w="6350" cap="flat">
                  <a:solidFill>
                    <a:srgbClr val="001D65"/>
                  </a:solidFill>
                  <a:prstDash val="solid"/>
                  <a:round/>
                  <a:tailEnd type="triangle" w="med" len="med"/>
                </a:ln>
                <a:effectLst/>
              </p:spPr>
              <p:txBody>
                <a:bodyPr wrap="square" lIns="45719" tIns="45719" rIns="45719" bIns="45719" numCol="1" anchor="t">
                  <a:noAutofit/>
                </a:bodyPr>
                <a:lstStyle/>
                <a:p>
                  <a:endParaRPr/>
                </a:p>
              </p:txBody>
            </p:sp>
            <p:pic>
              <p:nvPicPr>
                <p:cNvPr id="3565" name="Picture 320" descr="Picture 320"/>
                <p:cNvPicPr>
                  <a:picLocks noChangeAspect="1"/>
                </p:cNvPicPr>
                <p:nvPr/>
              </p:nvPicPr>
              <p:blipFill>
                <a:blip r:embed="rId4">
                  <a:extLst/>
                </a:blip>
                <a:stretch>
                  <a:fillRect/>
                </a:stretch>
              </p:blipFill>
              <p:spPr>
                <a:xfrm>
                  <a:off x="685237" y="0"/>
                  <a:ext cx="190848" cy="286972"/>
                </a:xfrm>
                <a:prstGeom prst="rect">
                  <a:avLst/>
                </a:prstGeom>
                <a:ln w="12700" cap="flat">
                  <a:noFill/>
                  <a:miter lim="400000"/>
                </a:ln>
                <a:effectLst/>
              </p:spPr>
            </p:pic>
          </p:grpSp>
        </p:grpSp>
      </p:grpSp>
      <p:sp>
        <p:nvSpPr>
          <p:cNvPr id="3569" name="Rectangle 297"/>
          <p:cNvSpPr txBox="1"/>
          <p:nvPr/>
        </p:nvSpPr>
        <p:spPr>
          <a:xfrm>
            <a:off x="550516" y="3948000"/>
            <a:ext cx="1058482" cy="619856"/>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ctr">
              <a:defRPr sz="1200" b="1">
                <a:solidFill>
                  <a:srgbClr val="FF0000"/>
                </a:solidFill>
              </a:defRPr>
            </a:lvl1pPr>
          </a:lstStyle>
          <a:p>
            <a:r>
              <a:t>Business Service Consumer</a:t>
            </a:r>
          </a:p>
        </p:txBody>
      </p:sp>
      <p:pic>
        <p:nvPicPr>
          <p:cNvPr id="3570" name="Picture 300" descr="Picture 300"/>
          <p:cNvPicPr>
            <a:picLocks noChangeAspect="1"/>
          </p:cNvPicPr>
          <p:nvPr/>
        </p:nvPicPr>
        <p:blipFill>
          <a:blip r:embed="rId4">
            <a:extLst/>
          </a:blip>
          <a:stretch>
            <a:fillRect/>
          </a:stretch>
        </p:blipFill>
        <p:spPr>
          <a:xfrm>
            <a:off x="857829" y="3344762"/>
            <a:ext cx="424651" cy="638533"/>
          </a:xfrm>
          <a:prstGeom prst="rect">
            <a:avLst/>
          </a:prstGeom>
          <a:ln w="12700">
            <a:miter lim="400000"/>
          </a:ln>
        </p:spPr>
      </p:pic>
      <p:grpSp>
        <p:nvGrpSpPr>
          <p:cNvPr id="3587" name="Group 42"/>
          <p:cNvGrpSpPr/>
          <p:nvPr/>
        </p:nvGrpSpPr>
        <p:grpSpPr>
          <a:xfrm>
            <a:off x="1282733" y="2922836"/>
            <a:ext cx="4117647" cy="1420968"/>
            <a:chOff x="0" y="0"/>
            <a:chExt cx="4117646" cy="1420967"/>
          </a:xfrm>
        </p:grpSpPr>
        <p:sp>
          <p:nvSpPr>
            <p:cNvPr id="3571" name="Rectangle 256"/>
            <p:cNvSpPr txBox="1"/>
            <p:nvPr/>
          </p:nvSpPr>
          <p:spPr>
            <a:xfrm>
              <a:off x="2638822" y="310783"/>
              <a:ext cx="771937" cy="226986"/>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lvl1pPr>
                <a:defRPr sz="1000" i="1"/>
              </a:lvl1pPr>
            </a:lstStyle>
            <a:p>
              <a:r>
                <a:t>connects</a:t>
              </a:r>
            </a:p>
          </p:txBody>
        </p:sp>
        <p:sp>
          <p:nvSpPr>
            <p:cNvPr id="3572" name="Rectangle 298"/>
            <p:cNvSpPr txBox="1"/>
            <p:nvPr/>
          </p:nvSpPr>
          <p:spPr>
            <a:xfrm>
              <a:off x="377370" y="734547"/>
              <a:ext cx="506646" cy="226986"/>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lvl1pPr algn="ctr">
                <a:defRPr sz="1000" i="1"/>
              </a:lvl1pPr>
            </a:lstStyle>
            <a:p>
              <a:r>
                <a:t>hosts</a:t>
              </a:r>
            </a:p>
          </p:txBody>
        </p:sp>
        <p:sp>
          <p:nvSpPr>
            <p:cNvPr id="3573" name="Straight Arrow Connector 299"/>
            <p:cNvSpPr/>
            <p:nvPr/>
          </p:nvSpPr>
          <p:spPr>
            <a:xfrm>
              <a:off x="-1" y="709798"/>
              <a:ext cx="883208" cy="687"/>
            </a:xfrm>
            <a:prstGeom prst="line">
              <a:avLst/>
            </a:prstGeom>
            <a:noFill/>
            <a:ln w="6350" cap="flat">
              <a:solidFill>
                <a:srgbClr val="001D65"/>
              </a:solidFill>
              <a:prstDash val="solid"/>
              <a:round/>
              <a:tailEnd type="triangle" w="med" len="med"/>
            </a:ln>
            <a:effectLst/>
          </p:spPr>
          <p:txBody>
            <a:bodyPr wrap="square" lIns="45719" tIns="45719" rIns="45719" bIns="45719" numCol="1" anchor="t">
              <a:noAutofit/>
            </a:bodyPr>
            <a:lstStyle/>
            <a:p>
              <a:endParaRPr/>
            </a:p>
          </p:txBody>
        </p:sp>
        <p:grpSp>
          <p:nvGrpSpPr>
            <p:cNvPr id="3585" name="Group 29"/>
            <p:cNvGrpSpPr/>
            <p:nvPr/>
          </p:nvGrpSpPr>
          <p:grpSpPr>
            <a:xfrm>
              <a:off x="883206" y="0"/>
              <a:ext cx="1455232" cy="1420968"/>
              <a:chOff x="0" y="0"/>
              <a:chExt cx="1455231" cy="1420967"/>
            </a:xfrm>
          </p:grpSpPr>
          <p:sp>
            <p:nvSpPr>
              <p:cNvPr id="3574" name="Rounded Rectangle 296"/>
              <p:cNvSpPr/>
              <p:nvPr/>
            </p:nvSpPr>
            <p:spPr>
              <a:xfrm>
                <a:off x="0" y="0"/>
                <a:ext cx="1455232" cy="1420968"/>
              </a:xfrm>
              <a:prstGeom prst="roundRect">
                <a:avLst>
                  <a:gd name="adj" fmla="val 16667"/>
                </a:avLst>
              </a:prstGeom>
              <a:solidFill>
                <a:srgbClr val="FFFFFF"/>
              </a:solidFill>
              <a:ln w="25400" cap="flat">
                <a:solidFill>
                  <a:srgbClr val="003BC9"/>
                </a:solidFill>
                <a:prstDash val="solid"/>
                <a:round/>
              </a:ln>
              <a:effectLst/>
            </p:spPr>
            <p:txBody>
              <a:bodyPr wrap="square" lIns="45719" tIns="45719" rIns="45719" bIns="45719" numCol="1" anchor="ctr">
                <a:noAutofit/>
              </a:bodyPr>
              <a:lstStyle/>
              <a:p>
                <a:pPr algn="ctr">
                  <a:defRPr sz="2800">
                    <a:solidFill>
                      <a:srgbClr val="FFFFFF"/>
                    </a:solidFill>
                  </a:defRPr>
                </a:pPr>
                <a:endParaRPr/>
              </a:p>
            </p:txBody>
          </p:sp>
          <p:sp>
            <p:nvSpPr>
              <p:cNvPr id="3575" name="Rectangle 301"/>
              <p:cNvSpPr txBox="1"/>
              <p:nvPr/>
            </p:nvSpPr>
            <p:spPr>
              <a:xfrm>
                <a:off x="112041" y="1140149"/>
                <a:ext cx="1293555" cy="226986"/>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lvl1pPr algn="ctr">
                  <a:defRPr sz="1000" b="1"/>
                </a:lvl1pPr>
              </a:lstStyle>
              <a:p>
                <a:r>
                  <a:t>Business Logic</a:t>
                </a:r>
              </a:p>
            </p:txBody>
          </p:sp>
          <p:grpSp>
            <p:nvGrpSpPr>
              <p:cNvPr id="3578" name="Group 302"/>
              <p:cNvGrpSpPr/>
              <p:nvPr/>
            </p:nvGrpSpPr>
            <p:grpSpPr>
              <a:xfrm>
                <a:off x="134933" y="48435"/>
                <a:ext cx="865404" cy="418096"/>
                <a:chOff x="0" y="0"/>
                <a:chExt cx="865402" cy="418094"/>
              </a:xfrm>
            </p:grpSpPr>
            <p:sp>
              <p:nvSpPr>
                <p:cNvPr id="3576" name="Rounded Rectangle 303"/>
                <p:cNvSpPr/>
                <p:nvPr/>
              </p:nvSpPr>
              <p:spPr>
                <a:xfrm>
                  <a:off x="24692" y="13422"/>
                  <a:ext cx="804157" cy="404674"/>
                </a:xfrm>
                <a:prstGeom prst="roundRect">
                  <a:avLst>
                    <a:gd name="adj" fmla="val 16667"/>
                  </a:avLst>
                </a:prstGeom>
                <a:solidFill>
                  <a:srgbClr val="FFFFFF"/>
                </a:solidFill>
                <a:ln w="25400" cap="flat">
                  <a:solidFill>
                    <a:srgbClr val="003BC9"/>
                  </a:solidFill>
                  <a:prstDash val="solid"/>
                  <a:round/>
                </a:ln>
                <a:effectLst/>
              </p:spPr>
              <p:txBody>
                <a:bodyPr wrap="square" lIns="45719" tIns="45719" rIns="45719" bIns="45719" numCol="1" anchor="ctr">
                  <a:noAutofit/>
                </a:bodyPr>
                <a:lstStyle/>
                <a:p>
                  <a:pPr algn="ctr">
                    <a:defRPr sz="2800">
                      <a:solidFill>
                        <a:srgbClr val="FFFFFF"/>
                      </a:solidFill>
                    </a:defRPr>
                  </a:pPr>
                  <a:endParaRPr/>
                </a:p>
              </p:txBody>
            </p:sp>
            <p:sp>
              <p:nvSpPr>
                <p:cNvPr id="3577" name="Rectangle 304"/>
                <p:cNvSpPr txBox="1"/>
                <p:nvPr/>
              </p:nvSpPr>
              <p:spPr>
                <a:xfrm>
                  <a:off x="0" y="0"/>
                  <a:ext cx="865403" cy="366686"/>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lvl1pPr algn="ctr">
                    <a:defRPr sz="1000"/>
                  </a:lvl1pPr>
                </a:lstStyle>
                <a:p>
                  <a:r>
                    <a:t>REST Interface</a:t>
                  </a:r>
                </a:p>
              </p:txBody>
            </p:sp>
          </p:grpSp>
          <p:grpSp>
            <p:nvGrpSpPr>
              <p:cNvPr id="3581" name="Group 305"/>
              <p:cNvGrpSpPr/>
              <p:nvPr/>
            </p:nvGrpSpPr>
            <p:grpSpPr>
              <a:xfrm>
                <a:off x="323400" y="416825"/>
                <a:ext cx="1082196" cy="248457"/>
                <a:chOff x="0" y="0"/>
                <a:chExt cx="1082194" cy="248455"/>
              </a:xfrm>
            </p:grpSpPr>
            <p:sp>
              <p:nvSpPr>
                <p:cNvPr id="3579" name="Rounded Rectangle 306"/>
                <p:cNvSpPr/>
                <p:nvPr/>
              </p:nvSpPr>
              <p:spPr>
                <a:xfrm>
                  <a:off x="26440" y="8613"/>
                  <a:ext cx="1001044" cy="239843"/>
                </a:xfrm>
                <a:prstGeom prst="roundRect">
                  <a:avLst>
                    <a:gd name="adj" fmla="val 16667"/>
                  </a:avLst>
                </a:prstGeom>
                <a:solidFill>
                  <a:srgbClr val="FFFFFF"/>
                </a:solidFill>
                <a:ln w="25400" cap="flat">
                  <a:solidFill>
                    <a:srgbClr val="003BC9"/>
                  </a:solidFill>
                  <a:prstDash val="solid"/>
                  <a:round/>
                </a:ln>
                <a:effectLst/>
              </p:spPr>
              <p:txBody>
                <a:bodyPr wrap="square" lIns="45719" tIns="45719" rIns="45719" bIns="45719" numCol="1" anchor="ctr">
                  <a:noAutofit/>
                </a:bodyPr>
                <a:lstStyle/>
                <a:p>
                  <a:pPr algn="ctr">
                    <a:defRPr sz="2800">
                      <a:solidFill>
                        <a:srgbClr val="FFFFFF"/>
                      </a:solidFill>
                    </a:defRPr>
                  </a:pPr>
                  <a:endParaRPr/>
                </a:p>
              </p:txBody>
            </p:sp>
            <p:sp>
              <p:nvSpPr>
                <p:cNvPr id="3580" name="Rectangle 307"/>
                <p:cNvSpPr txBox="1"/>
                <p:nvPr/>
              </p:nvSpPr>
              <p:spPr>
                <a:xfrm>
                  <a:off x="0" y="0"/>
                  <a:ext cx="1082195" cy="226986"/>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lvl1pPr algn="ctr">
                    <a:defRPr sz="1000"/>
                  </a:lvl1pPr>
                </a:lstStyle>
                <a:p>
                  <a:r>
                    <a:t>Business App</a:t>
                  </a:r>
                </a:p>
              </p:txBody>
            </p:sp>
          </p:grpSp>
          <p:grpSp>
            <p:nvGrpSpPr>
              <p:cNvPr id="3584" name="Group 308"/>
              <p:cNvGrpSpPr/>
              <p:nvPr/>
            </p:nvGrpSpPr>
            <p:grpSpPr>
              <a:xfrm>
                <a:off x="115954" y="640402"/>
                <a:ext cx="1010531" cy="441971"/>
                <a:chOff x="0" y="0"/>
                <a:chExt cx="1010529" cy="441970"/>
              </a:xfrm>
            </p:grpSpPr>
            <p:sp>
              <p:nvSpPr>
                <p:cNvPr id="3582" name="Rounded Rectangle 309"/>
                <p:cNvSpPr/>
                <p:nvPr/>
              </p:nvSpPr>
              <p:spPr>
                <a:xfrm>
                  <a:off x="0" y="0"/>
                  <a:ext cx="1010530" cy="441971"/>
                </a:xfrm>
                <a:prstGeom prst="roundRect">
                  <a:avLst>
                    <a:gd name="adj" fmla="val 16667"/>
                  </a:avLst>
                </a:prstGeom>
                <a:solidFill>
                  <a:srgbClr val="FFFFFF"/>
                </a:solidFill>
                <a:ln w="25400" cap="flat">
                  <a:solidFill>
                    <a:srgbClr val="003BC9"/>
                  </a:solidFill>
                  <a:prstDash val="solid"/>
                  <a:round/>
                </a:ln>
                <a:effectLst/>
              </p:spPr>
              <p:txBody>
                <a:bodyPr wrap="square" lIns="45719" tIns="45719" rIns="45719" bIns="45719" numCol="1" anchor="ctr">
                  <a:noAutofit/>
                </a:bodyPr>
                <a:lstStyle/>
                <a:p>
                  <a:pPr algn="ctr">
                    <a:defRPr sz="2800">
                      <a:solidFill>
                        <a:srgbClr val="FFFFFF"/>
                      </a:solidFill>
                    </a:defRPr>
                  </a:pPr>
                  <a:endParaRPr/>
                </a:p>
              </p:txBody>
            </p:sp>
            <p:sp>
              <p:nvSpPr>
                <p:cNvPr id="3583" name="Rectangle 310"/>
                <p:cNvSpPr txBox="1"/>
                <p:nvPr/>
              </p:nvSpPr>
              <p:spPr>
                <a:xfrm>
                  <a:off x="85311" y="14804"/>
                  <a:ext cx="856728" cy="366686"/>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lvl1pPr algn="ctr">
                    <a:defRPr sz="1000"/>
                  </a:lvl1pPr>
                </a:lstStyle>
                <a:p>
                  <a:r>
                    <a:t>Integration Logic</a:t>
                  </a:r>
                </a:p>
              </p:txBody>
            </p:sp>
          </p:grpSp>
        </p:grpSp>
        <p:sp>
          <p:nvSpPr>
            <p:cNvPr id="3586" name="Straight Arrow Connector 252"/>
            <p:cNvSpPr/>
            <p:nvPr/>
          </p:nvSpPr>
          <p:spPr>
            <a:xfrm flipV="1">
              <a:off x="2339703" y="515683"/>
              <a:ext cx="1777943" cy="11914"/>
            </a:xfrm>
            <a:prstGeom prst="line">
              <a:avLst/>
            </a:prstGeom>
            <a:noFill/>
            <a:ln w="6350" cap="flat">
              <a:solidFill>
                <a:srgbClr val="001D65"/>
              </a:solidFill>
              <a:prstDash val="solid"/>
              <a:round/>
              <a:tailEnd type="triangle" w="med" len="med"/>
            </a:ln>
            <a:effectLst/>
          </p:spPr>
          <p:txBody>
            <a:bodyPr wrap="square" lIns="45719" tIns="45719" rIns="45719" bIns="45719" numCol="1" anchor="t">
              <a:noAutofit/>
            </a:bodyPr>
            <a:lstStyle/>
            <a:p>
              <a:endParaRP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9" presetClass="entr" fill="hold" grpId="1" nodeType="clickEffect">
                                  <p:stCondLst>
                                    <p:cond delay="0"/>
                                  </p:stCondLst>
                                  <p:iterate>
                                    <p:tmAbs val="0"/>
                                  </p:iterate>
                                  <p:childTnLst>
                                    <p:set>
                                      <p:cBhvr>
                                        <p:cTn id="6" fill="hold"/>
                                        <p:tgtEl>
                                          <p:spTgt spid="3568"/>
                                        </p:tgtEl>
                                        <p:attrNameLst>
                                          <p:attrName>style.visibility</p:attrName>
                                        </p:attrNameLst>
                                      </p:cBhvr>
                                      <p:to>
                                        <p:strVal val="visible"/>
                                      </p:to>
                                    </p:set>
                                    <p:animEffect transition="in" filter="dissolve">
                                      <p:cBhvr>
                                        <p:cTn id="7" dur="500"/>
                                        <p:tgtEl>
                                          <p:spTgt spid="356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fill="hold" grpId="2" nodeType="clickEffect">
                                  <p:stCondLst>
                                    <p:cond delay="0"/>
                                  </p:stCondLst>
                                  <p:iterate>
                                    <p:tmAbs val="0"/>
                                  </p:iterate>
                                  <p:childTnLst>
                                    <p:set>
                                      <p:cBhvr>
                                        <p:cTn id="11" fill="hold"/>
                                        <p:tgtEl>
                                          <p:spTgt spid="3587"/>
                                        </p:tgtEl>
                                        <p:attrNameLst>
                                          <p:attrName>style.visibility</p:attrName>
                                        </p:attrNameLst>
                                      </p:cBhvr>
                                      <p:to>
                                        <p:strVal val="visible"/>
                                      </p:to>
                                    </p:set>
                                    <p:animEffect transition="in" filter="dissolve">
                                      <p:cBhvr>
                                        <p:cTn id="12" dur="500"/>
                                        <p:tgtEl>
                                          <p:spTgt spid="3587"/>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fill="hold" grpId="3" nodeType="clickEffect">
                                  <p:stCondLst>
                                    <p:cond delay="0"/>
                                  </p:stCondLst>
                                  <p:iterate>
                                    <p:tmAbs val="0"/>
                                  </p:iterate>
                                  <p:childTnLst>
                                    <p:set>
                                      <p:cBhvr>
                                        <p:cTn id="16" fill="hold"/>
                                        <p:tgtEl>
                                          <p:spTgt spid="3440"/>
                                        </p:tgtEl>
                                        <p:attrNameLst>
                                          <p:attrName>style.visibility</p:attrName>
                                        </p:attrNameLst>
                                      </p:cBhvr>
                                      <p:to>
                                        <p:strVal val="visible"/>
                                      </p:to>
                                    </p:set>
                                    <p:animEffect transition="in" filter="dissolve">
                                      <p:cBhvr>
                                        <p:cTn id="17" dur="500"/>
                                        <p:tgtEl>
                                          <p:spTgt spid="3440"/>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fill="hold" grpId="4" nodeType="clickEffect">
                                  <p:stCondLst>
                                    <p:cond delay="0"/>
                                  </p:stCondLst>
                                  <p:iterate>
                                    <p:tmAbs val="0"/>
                                  </p:iterate>
                                  <p:childTnLst>
                                    <p:set>
                                      <p:cBhvr>
                                        <p:cTn id="21" fill="hold"/>
                                        <p:tgtEl>
                                          <p:spTgt spid="3418"/>
                                        </p:tgtEl>
                                        <p:attrNameLst>
                                          <p:attrName>style.visibility</p:attrName>
                                        </p:attrNameLst>
                                      </p:cBhvr>
                                      <p:to>
                                        <p:strVal val="visible"/>
                                      </p:to>
                                    </p:set>
                                    <p:animEffect transition="in" filter="dissolve">
                                      <p:cBhvr>
                                        <p:cTn id="22" dur="500"/>
                                        <p:tgtEl>
                                          <p:spTgt spid="34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18" grpId="4" animBg="1" advAuto="0"/>
      <p:bldP spid="3440" grpId="3" animBg="1" advAuto="0"/>
      <p:bldP spid="3568" grpId="1" animBg="1" advAuto="0"/>
      <p:bldP spid="3587" grpId="2" animBg="1" advAuto="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9" name="TextBox 9"/>
          <p:cNvSpPr txBox="1">
            <a:spLocks noGrp="1"/>
          </p:cNvSpPr>
          <p:nvPr>
            <p:ph type="sldNum" sz="quarter" idx="2"/>
          </p:nvPr>
        </p:nvSpPr>
        <p:spPr>
          <a:xfrm>
            <a:off x="8859737" y="4920491"/>
            <a:ext cx="231277" cy="214702"/>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29</a:t>
            </a:fld>
            <a:endParaRPr/>
          </a:p>
        </p:txBody>
      </p:sp>
      <p:sp>
        <p:nvSpPr>
          <p:cNvPr id="3590" name="Rectangle: Rounded Corners 2"/>
          <p:cNvSpPr/>
          <p:nvPr/>
        </p:nvSpPr>
        <p:spPr>
          <a:xfrm>
            <a:off x="5289317" y="1196310"/>
            <a:ext cx="3434237" cy="1808150"/>
          </a:xfrm>
          <a:prstGeom prst="roundRect">
            <a:avLst>
              <a:gd name="adj" fmla="val 16667"/>
            </a:avLst>
          </a:prstGeom>
          <a:solidFill>
            <a:schemeClr val="accent3">
              <a:lumOff val="5588"/>
            </a:schemeClr>
          </a:solidFill>
          <a:ln w="12700">
            <a:miter lim="400000"/>
          </a:ln>
        </p:spPr>
        <p:txBody>
          <a:bodyPr lIns="45719" rIns="45719"/>
          <a:lstStyle/>
          <a:p>
            <a:pPr algn="ctr">
              <a:defRPr sz="1200"/>
            </a:pPr>
            <a:endParaRPr/>
          </a:p>
        </p:txBody>
      </p:sp>
      <p:sp>
        <p:nvSpPr>
          <p:cNvPr id="3591" name="Rounded Rectangle 65"/>
          <p:cNvSpPr/>
          <p:nvPr/>
        </p:nvSpPr>
        <p:spPr>
          <a:xfrm>
            <a:off x="7045691" y="2287672"/>
            <a:ext cx="1136540" cy="575003"/>
          </a:xfrm>
          <a:prstGeom prst="roundRect">
            <a:avLst>
              <a:gd name="adj" fmla="val 16667"/>
            </a:avLst>
          </a:prstGeom>
          <a:solidFill>
            <a:srgbClr val="FFFFFF"/>
          </a:solidFill>
          <a:ln w="12700">
            <a:miter lim="400000"/>
          </a:ln>
        </p:spPr>
        <p:txBody>
          <a:bodyPr lIns="45719" rIns="45719" anchor="ctr"/>
          <a:lstStyle/>
          <a:p>
            <a:pPr algn="ctr">
              <a:defRPr sz="1200">
                <a:solidFill>
                  <a:srgbClr val="FFFFFF"/>
                </a:solidFill>
              </a:defRPr>
            </a:pPr>
            <a:endParaRPr/>
          </a:p>
        </p:txBody>
      </p:sp>
      <p:sp>
        <p:nvSpPr>
          <p:cNvPr id="3592" name="Rounded Rectangle 66"/>
          <p:cNvSpPr/>
          <p:nvPr/>
        </p:nvSpPr>
        <p:spPr>
          <a:xfrm>
            <a:off x="5850909" y="2284457"/>
            <a:ext cx="1070745" cy="575003"/>
          </a:xfrm>
          <a:prstGeom prst="roundRect">
            <a:avLst>
              <a:gd name="adj" fmla="val 16667"/>
            </a:avLst>
          </a:prstGeom>
          <a:solidFill>
            <a:srgbClr val="FFFFFF"/>
          </a:solidFill>
          <a:ln w="12700">
            <a:miter lim="400000"/>
          </a:ln>
        </p:spPr>
        <p:txBody>
          <a:bodyPr lIns="45719" rIns="45719" anchor="ctr"/>
          <a:lstStyle/>
          <a:p>
            <a:pPr algn="ctr">
              <a:defRPr sz="1200">
                <a:solidFill>
                  <a:srgbClr val="FFFFFF"/>
                </a:solidFill>
              </a:defRPr>
            </a:pPr>
            <a:endParaRPr/>
          </a:p>
        </p:txBody>
      </p:sp>
      <p:sp>
        <p:nvSpPr>
          <p:cNvPr id="3593" name="Rounded Rectangle 62"/>
          <p:cNvSpPr/>
          <p:nvPr/>
        </p:nvSpPr>
        <p:spPr>
          <a:xfrm>
            <a:off x="7590549" y="1573222"/>
            <a:ext cx="1002038" cy="575003"/>
          </a:xfrm>
          <a:prstGeom prst="roundRect">
            <a:avLst>
              <a:gd name="adj" fmla="val 16667"/>
            </a:avLst>
          </a:prstGeom>
          <a:solidFill>
            <a:srgbClr val="FFFFFF"/>
          </a:solidFill>
          <a:ln w="12700">
            <a:miter lim="400000"/>
          </a:ln>
        </p:spPr>
        <p:txBody>
          <a:bodyPr lIns="45719" rIns="45719" anchor="ctr"/>
          <a:lstStyle/>
          <a:p>
            <a:pPr algn="ctr">
              <a:defRPr sz="1200">
                <a:solidFill>
                  <a:srgbClr val="FFFFFF"/>
                </a:solidFill>
              </a:defRPr>
            </a:pPr>
            <a:endParaRPr/>
          </a:p>
        </p:txBody>
      </p:sp>
      <p:sp>
        <p:nvSpPr>
          <p:cNvPr id="3594" name="Content Placeholder 4"/>
          <p:cNvSpPr txBox="1"/>
          <p:nvPr/>
        </p:nvSpPr>
        <p:spPr>
          <a:xfrm>
            <a:off x="429721" y="1044551"/>
            <a:ext cx="4687085" cy="3182393"/>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p>
            <a:pPr marL="228600" indent="-228600" defTabSz="914400">
              <a:buSzPct val="100000"/>
              <a:buFont typeface="Arial"/>
              <a:buChar char="–"/>
              <a:defRPr sz="1400">
                <a:solidFill>
                  <a:srgbClr val="5A5A5A"/>
                </a:solidFill>
              </a:defRPr>
            </a:pPr>
            <a:r>
              <a:t>Business Network Archive (.BNA) is a package of the resources used by Fabric:</a:t>
            </a:r>
          </a:p>
          <a:p>
            <a:pPr marL="685800" lvl="1" indent="-228600" defTabSz="914400">
              <a:buSzPct val="100000"/>
              <a:buFont typeface="Arial"/>
              <a:buChar char="–"/>
              <a:defRPr sz="1400">
                <a:solidFill>
                  <a:srgbClr val="5A5A5A"/>
                </a:solidFill>
              </a:defRPr>
            </a:pPr>
            <a:r>
              <a:t>Model files (.CTO)</a:t>
            </a:r>
          </a:p>
          <a:p>
            <a:pPr marL="685800" lvl="1" indent="-228600" defTabSz="914400">
              <a:buSzPct val="100000"/>
              <a:buFont typeface="Arial"/>
              <a:buChar char="–"/>
              <a:defRPr sz="1400">
                <a:solidFill>
                  <a:srgbClr val="5A5A5A"/>
                </a:solidFill>
              </a:defRPr>
            </a:pPr>
            <a:r>
              <a:t>Transaction processors (.JS)</a:t>
            </a:r>
          </a:p>
          <a:p>
            <a:pPr marL="685800" lvl="1" indent="-228600" defTabSz="914400">
              <a:buSzPct val="100000"/>
              <a:buFont typeface="Arial"/>
              <a:buChar char="–"/>
              <a:defRPr sz="1400">
                <a:solidFill>
                  <a:srgbClr val="5A5A5A"/>
                </a:solidFill>
              </a:defRPr>
            </a:pPr>
            <a:r>
              <a:t>Access Control Lists (.ACL)</a:t>
            </a:r>
          </a:p>
          <a:p>
            <a:pPr marL="685800" lvl="1" indent="-228600" defTabSz="914400">
              <a:buSzPct val="100000"/>
              <a:buFont typeface="Arial"/>
              <a:buChar char="–"/>
              <a:defRPr sz="1400">
                <a:solidFill>
                  <a:srgbClr val="5A5A5A"/>
                </a:solidFill>
              </a:defRPr>
            </a:pPr>
            <a:r>
              <a:t>Static queries (.QRY)</a:t>
            </a:r>
          </a:p>
          <a:p>
            <a:pPr marL="685800" lvl="1" indent="-228600" defTabSz="914400">
              <a:buSzPct val="100000"/>
              <a:buFont typeface="Arial"/>
              <a:buChar char="–"/>
              <a:defRPr sz="1400">
                <a:solidFill>
                  <a:srgbClr val="5A5A5A"/>
                </a:solidFill>
              </a:defRPr>
            </a:pPr>
            <a:r>
              <a:t>Documentation and versioning (.MD)</a:t>
            </a:r>
          </a:p>
          <a:p>
            <a:pPr marL="685800" lvl="1" indent="-228600" defTabSz="914400">
              <a:buSzPct val="100000"/>
              <a:buFont typeface="Arial"/>
              <a:buChar char="–"/>
              <a:defRPr sz="1400">
                <a:solidFill>
                  <a:srgbClr val="5A5A5A"/>
                </a:solidFill>
              </a:defRPr>
            </a:pPr>
            <a:r>
              <a:t>It does </a:t>
            </a:r>
            <a:r>
              <a:rPr i="1"/>
              <a:t>not</a:t>
            </a:r>
            <a:r>
              <a:t> contain the client application</a:t>
            </a:r>
          </a:p>
          <a:p>
            <a:pPr marL="685800" lvl="1" indent="-228600" defTabSz="914400">
              <a:spcBef>
                <a:spcPts val="100"/>
              </a:spcBef>
              <a:buSzPct val="100000"/>
              <a:buFont typeface="Arial"/>
              <a:buChar char="–"/>
              <a:defRPr sz="1400">
                <a:solidFill>
                  <a:srgbClr val="5A5A5A"/>
                </a:solidFill>
              </a:defRPr>
            </a:pPr>
            <a:endParaRPr/>
          </a:p>
          <a:p>
            <a:pPr marL="228600" indent="-228600" defTabSz="914400">
              <a:buSzPct val="100000"/>
              <a:buFont typeface="Arial"/>
              <a:buChar char="–"/>
              <a:defRPr sz="1400">
                <a:solidFill>
                  <a:srgbClr val="5A5A5A"/>
                </a:solidFill>
              </a:defRPr>
            </a:pPr>
            <a:r>
              <a:t>The BNA simplifies deployment of blockchain and promotion between environments</a:t>
            </a:r>
          </a:p>
          <a:p>
            <a:pPr marL="685800" lvl="1" indent="-228600" defTabSz="914400">
              <a:buSzPct val="100000"/>
              <a:buFont typeface="Arial"/>
              <a:buChar char="–"/>
              <a:defRPr sz="1400">
                <a:solidFill>
                  <a:srgbClr val="5A5A5A"/>
                </a:solidFill>
              </a:defRPr>
            </a:pPr>
            <a:r>
              <a:t>c.f. TAR, WAR, EAR, JAR, BAR…</a:t>
            </a:r>
          </a:p>
          <a:p>
            <a:pPr marL="228600" indent="-228600" defTabSz="914400">
              <a:spcBef>
                <a:spcPts val="100"/>
              </a:spcBef>
              <a:buSzPct val="100000"/>
              <a:buFont typeface="Arial"/>
              <a:buChar char="–"/>
              <a:defRPr sz="1400">
                <a:solidFill>
                  <a:srgbClr val="5A5A5A"/>
                </a:solidFill>
              </a:defRPr>
            </a:pPr>
            <a:endParaRPr/>
          </a:p>
          <a:p>
            <a:pPr marL="228600" indent="-228600" defTabSz="914400">
              <a:buSzPct val="100000"/>
              <a:buFont typeface="Arial"/>
              <a:buChar char="–"/>
              <a:defRPr sz="1400">
                <a:solidFill>
                  <a:srgbClr val="5A5A5A"/>
                </a:solidFill>
              </a:defRPr>
            </a:pPr>
            <a:r>
              <a:t>Create BNA files from Playground or command line</a:t>
            </a:r>
          </a:p>
          <a:p>
            <a:pPr marL="685800" lvl="1" indent="-228600" defTabSz="914400">
              <a:buSzPct val="100000"/>
              <a:buFont typeface="Arial"/>
              <a:buChar char="–"/>
              <a:defRPr sz="1400">
                <a:solidFill>
                  <a:srgbClr val="5A5A5A"/>
                </a:solidFill>
              </a:defRPr>
            </a:pPr>
            <a:r>
              <a:t>Build from filesystem or NPM module</a:t>
            </a:r>
          </a:p>
        </p:txBody>
      </p:sp>
      <p:grpSp>
        <p:nvGrpSpPr>
          <p:cNvPr id="3607" name="Group 5"/>
          <p:cNvGrpSpPr/>
          <p:nvPr/>
        </p:nvGrpSpPr>
        <p:grpSpPr>
          <a:xfrm>
            <a:off x="5414576" y="1579702"/>
            <a:ext cx="1087575" cy="571953"/>
            <a:chOff x="0" y="0"/>
            <a:chExt cx="1087574" cy="571952"/>
          </a:xfrm>
        </p:grpSpPr>
        <p:sp>
          <p:nvSpPr>
            <p:cNvPr id="3595" name="Rounded Rectangle 61"/>
            <p:cNvSpPr/>
            <p:nvPr/>
          </p:nvSpPr>
          <p:spPr>
            <a:xfrm>
              <a:off x="0" y="0"/>
              <a:ext cx="1087575" cy="571953"/>
            </a:xfrm>
            <a:prstGeom prst="roundRect">
              <a:avLst>
                <a:gd name="adj" fmla="val 16667"/>
              </a:avLst>
            </a:prstGeom>
            <a:solidFill>
              <a:srgbClr val="FFFFFF"/>
            </a:solidFill>
            <a:ln w="12700" cap="flat">
              <a:noFill/>
              <a:miter lim="400000"/>
            </a:ln>
            <a:effectLst/>
          </p:spPr>
          <p:txBody>
            <a:bodyPr wrap="square" lIns="45719" tIns="45719" rIns="45719" bIns="45719" numCol="1" anchor="ctr">
              <a:noAutofit/>
            </a:bodyPr>
            <a:lstStyle/>
            <a:p>
              <a:pPr algn="ctr">
                <a:defRPr sz="1200">
                  <a:solidFill>
                    <a:srgbClr val="FFFFFF"/>
                  </a:solidFill>
                </a:defRPr>
              </a:pPr>
              <a:endParaRPr/>
            </a:p>
          </p:txBody>
        </p:sp>
        <p:grpSp>
          <p:nvGrpSpPr>
            <p:cNvPr id="3606" name="Group 37"/>
            <p:cNvGrpSpPr/>
            <p:nvPr/>
          </p:nvGrpSpPr>
          <p:grpSpPr>
            <a:xfrm>
              <a:off x="59066" y="95543"/>
              <a:ext cx="1028508" cy="457454"/>
              <a:chOff x="0" y="0"/>
              <a:chExt cx="1028506" cy="457453"/>
            </a:xfrm>
          </p:grpSpPr>
          <p:sp>
            <p:nvSpPr>
              <p:cNvPr id="3596" name="Rectangle 38"/>
              <p:cNvSpPr txBox="1"/>
              <p:nvPr/>
            </p:nvSpPr>
            <p:spPr>
              <a:xfrm>
                <a:off x="0" y="168630"/>
                <a:ext cx="1028507" cy="288824"/>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lvl1pPr algn="ctr">
                  <a:defRPr sz="1400" i="1"/>
                </a:lvl1pPr>
              </a:lstStyle>
              <a:p>
                <a:r>
                  <a:t>model.cto</a:t>
                </a:r>
              </a:p>
            </p:txBody>
          </p:sp>
          <p:grpSp>
            <p:nvGrpSpPr>
              <p:cNvPr id="3602" name="Group 39"/>
              <p:cNvGrpSpPr/>
              <p:nvPr/>
            </p:nvGrpSpPr>
            <p:grpSpPr>
              <a:xfrm>
                <a:off x="29998" y="0"/>
                <a:ext cx="292805" cy="186090"/>
                <a:chOff x="0" y="0"/>
                <a:chExt cx="292804" cy="186089"/>
              </a:xfrm>
            </p:grpSpPr>
            <p:sp>
              <p:nvSpPr>
                <p:cNvPr id="3597" name="Rectangle 46"/>
                <p:cNvSpPr/>
                <p:nvPr/>
              </p:nvSpPr>
              <p:spPr>
                <a:xfrm>
                  <a:off x="29518" y="46627"/>
                  <a:ext cx="234879" cy="139463"/>
                </a:xfrm>
                <a:prstGeom prst="rect">
                  <a:avLst/>
                </a:prstGeom>
                <a:solidFill>
                  <a:srgbClr val="FFFFFF"/>
                </a:solidFill>
                <a:ln w="12700" cap="flat">
                  <a:solidFill>
                    <a:srgbClr val="003BC9"/>
                  </a:solidFill>
                  <a:prstDash val="solid"/>
                  <a:round/>
                </a:ln>
                <a:effectLst/>
              </p:spPr>
              <p:txBody>
                <a:bodyPr wrap="square" lIns="45719" tIns="45719" rIns="45719" bIns="45719" numCol="1" anchor="ctr">
                  <a:noAutofit/>
                </a:bodyPr>
                <a:lstStyle/>
                <a:p>
                  <a:pPr algn="ctr" defTabSz="685800">
                    <a:defRPr sz="1300">
                      <a:solidFill>
                        <a:srgbClr val="FFFFFF"/>
                      </a:solidFill>
                    </a:defRPr>
                  </a:pPr>
                  <a:endParaRPr/>
                </a:p>
              </p:txBody>
            </p:sp>
            <p:sp>
              <p:nvSpPr>
                <p:cNvPr id="3598" name="Freeform 47"/>
                <p:cNvSpPr/>
                <p:nvPr/>
              </p:nvSpPr>
              <p:spPr>
                <a:xfrm>
                  <a:off x="-1" y="0"/>
                  <a:ext cx="292805" cy="71464"/>
                </a:xfrm>
                <a:custGeom>
                  <a:avLst/>
                  <a:gdLst/>
                  <a:ahLst/>
                  <a:cxnLst>
                    <a:cxn ang="0">
                      <a:pos x="wd2" y="hd2"/>
                    </a:cxn>
                    <a:cxn ang="5400000">
                      <a:pos x="wd2" y="hd2"/>
                    </a:cxn>
                    <a:cxn ang="10800000">
                      <a:pos x="wd2" y="hd2"/>
                    </a:cxn>
                    <a:cxn ang="16200000">
                      <a:pos x="wd2" y="hd2"/>
                    </a:cxn>
                  </a:cxnLst>
                  <a:rect l="0" t="0" r="r" b="b"/>
                  <a:pathLst>
                    <a:path w="21600" h="21600" extrusionOk="0">
                      <a:moveTo>
                        <a:pt x="2938" y="19930"/>
                      </a:moveTo>
                      <a:lnTo>
                        <a:pt x="0" y="19892"/>
                      </a:lnTo>
                      <a:lnTo>
                        <a:pt x="4392" y="0"/>
                      </a:lnTo>
                      <a:lnTo>
                        <a:pt x="18089" y="1131"/>
                      </a:lnTo>
                      <a:lnTo>
                        <a:pt x="21600" y="21600"/>
                      </a:lnTo>
                      <a:lnTo>
                        <a:pt x="19429" y="21600"/>
                      </a:lnTo>
                    </a:path>
                  </a:pathLst>
                </a:custGeom>
                <a:solidFill>
                  <a:srgbClr val="FFFFFF"/>
                </a:solidFill>
                <a:ln w="12700" cap="flat">
                  <a:solidFill>
                    <a:srgbClr val="003BC9"/>
                  </a:solidFill>
                  <a:prstDash val="solid"/>
                  <a:round/>
                </a:ln>
                <a:effectLst/>
              </p:spPr>
              <p:txBody>
                <a:bodyPr wrap="square" lIns="45719" tIns="45719" rIns="45719" bIns="45719" numCol="1" anchor="ctr">
                  <a:noAutofit/>
                </a:bodyPr>
                <a:lstStyle/>
                <a:p>
                  <a:pPr algn="ctr"/>
                  <a:endParaRPr/>
                </a:p>
              </p:txBody>
            </p:sp>
            <p:sp>
              <p:nvSpPr>
                <p:cNvPr id="3599" name="Rectangle 48"/>
                <p:cNvSpPr/>
                <p:nvPr/>
              </p:nvSpPr>
              <p:spPr>
                <a:xfrm>
                  <a:off x="123611" y="80689"/>
                  <a:ext cx="52832" cy="101306"/>
                </a:xfrm>
                <a:prstGeom prst="rect">
                  <a:avLst/>
                </a:prstGeom>
                <a:solidFill>
                  <a:srgbClr val="FFFFFF"/>
                </a:solidFill>
                <a:ln w="12700" cap="flat">
                  <a:solidFill>
                    <a:srgbClr val="003BC9"/>
                  </a:solidFill>
                  <a:prstDash val="solid"/>
                  <a:round/>
                </a:ln>
                <a:effectLst/>
              </p:spPr>
              <p:txBody>
                <a:bodyPr wrap="square" lIns="45719" tIns="45719" rIns="45719" bIns="45719" numCol="1" anchor="ctr">
                  <a:noAutofit/>
                </a:bodyPr>
                <a:lstStyle/>
                <a:p>
                  <a:pPr algn="ctr" defTabSz="685800">
                    <a:defRPr sz="1300">
                      <a:solidFill>
                        <a:srgbClr val="FFFFFF"/>
                      </a:solidFill>
                    </a:defRPr>
                  </a:pPr>
                  <a:endParaRPr/>
                </a:p>
              </p:txBody>
            </p:sp>
            <p:sp>
              <p:nvSpPr>
                <p:cNvPr id="3600" name="Rectangle 49"/>
                <p:cNvSpPr/>
                <p:nvPr/>
              </p:nvSpPr>
              <p:spPr>
                <a:xfrm rot="10800000">
                  <a:off x="63781" y="64241"/>
                  <a:ext cx="36036" cy="43590"/>
                </a:xfrm>
                <a:prstGeom prst="rect">
                  <a:avLst/>
                </a:prstGeom>
                <a:solidFill>
                  <a:srgbClr val="FFFFFF"/>
                </a:solidFill>
                <a:ln w="12700" cap="flat">
                  <a:solidFill>
                    <a:srgbClr val="003BC9"/>
                  </a:solidFill>
                  <a:prstDash val="solid"/>
                  <a:round/>
                </a:ln>
                <a:effectLst/>
              </p:spPr>
              <p:txBody>
                <a:bodyPr wrap="square" lIns="45719" tIns="45719" rIns="45719" bIns="45719" numCol="1" anchor="ctr">
                  <a:noAutofit/>
                </a:bodyPr>
                <a:lstStyle/>
                <a:p>
                  <a:pPr algn="ctr" defTabSz="685800">
                    <a:defRPr sz="1300">
                      <a:solidFill>
                        <a:srgbClr val="FFFFFF"/>
                      </a:solidFill>
                    </a:defRPr>
                  </a:pPr>
                  <a:endParaRPr/>
                </a:p>
              </p:txBody>
            </p:sp>
            <p:sp>
              <p:nvSpPr>
                <p:cNvPr id="3601" name="Rectangle 50"/>
                <p:cNvSpPr/>
                <p:nvPr/>
              </p:nvSpPr>
              <p:spPr>
                <a:xfrm rot="10800000">
                  <a:off x="201162" y="63587"/>
                  <a:ext cx="36036" cy="43590"/>
                </a:xfrm>
                <a:prstGeom prst="rect">
                  <a:avLst/>
                </a:prstGeom>
                <a:solidFill>
                  <a:srgbClr val="FFFFFF"/>
                </a:solidFill>
                <a:ln w="12700" cap="flat">
                  <a:solidFill>
                    <a:srgbClr val="003BC9"/>
                  </a:solidFill>
                  <a:prstDash val="solid"/>
                  <a:round/>
                </a:ln>
                <a:effectLst/>
              </p:spPr>
              <p:txBody>
                <a:bodyPr wrap="square" lIns="45719" tIns="45719" rIns="45719" bIns="45719" numCol="1" anchor="ctr">
                  <a:noAutofit/>
                </a:bodyPr>
                <a:lstStyle/>
                <a:p>
                  <a:pPr algn="ctr" defTabSz="685800">
                    <a:defRPr sz="1300">
                      <a:solidFill>
                        <a:srgbClr val="FFFFFF"/>
                      </a:solidFill>
                    </a:defRPr>
                  </a:pPr>
                  <a:endParaRPr/>
                </a:p>
              </p:txBody>
            </p:sp>
          </p:grpSp>
          <p:grpSp>
            <p:nvGrpSpPr>
              <p:cNvPr id="3605" name="Group 41"/>
              <p:cNvGrpSpPr/>
              <p:nvPr/>
            </p:nvGrpSpPr>
            <p:grpSpPr>
              <a:xfrm>
                <a:off x="752811" y="5656"/>
                <a:ext cx="158314" cy="155643"/>
                <a:chOff x="0" y="0"/>
                <a:chExt cx="158312" cy="155642"/>
              </a:xfrm>
            </p:grpSpPr>
            <p:sp>
              <p:nvSpPr>
                <p:cNvPr id="3603" name="Snip Single Corner Rectangle 42"/>
                <p:cNvSpPr/>
                <p:nvPr/>
              </p:nvSpPr>
              <p:spPr>
                <a:xfrm>
                  <a:off x="0" y="-1"/>
                  <a:ext cx="158314" cy="15564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8061" y="0"/>
                      </a:lnTo>
                      <a:lnTo>
                        <a:pt x="21600" y="3600"/>
                      </a:lnTo>
                      <a:lnTo>
                        <a:pt x="21600" y="21600"/>
                      </a:lnTo>
                      <a:lnTo>
                        <a:pt x="0" y="21600"/>
                      </a:lnTo>
                      <a:close/>
                    </a:path>
                  </a:pathLst>
                </a:custGeom>
                <a:noFill/>
                <a:ln w="22225" cap="flat">
                  <a:solidFill>
                    <a:srgbClr val="003BC9"/>
                  </a:solidFill>
                  <a:prstDash val="solid"/>
                  <a:round/>
                </a:ln>
                <a:effectLst/>
              </p:spPr>
              <p:txBody>
                <a:bodyPr wrap="square" lIns="45719" tIns="45719" rIns="45719" bIns="45719" numCol="1" anchor="ctr">
                  <a:noAutofit/>
                </a:bodyPr>
                <a:lstStyle/>
                <a:p>
                  <a:pPr algn="ctr">
                    <a:defRPr sz="1200">
                      <a:solidFill>
                        <a:srgbClr val="FFFFFF"/>
                      </a:solidFill>
                    </a:defRPr>
                  </a:pPr>
                  <a:endParaRPr/>
                </a:p>
              </p:txBody>
            </p:sp>
            <p:sp>
              <p:nvSpPr>
                <p:cNvPr id="3604" name="5-Point Star 43"/>
                <p:cNvSpPr/>
                <p:nvPr/>
              </p:nvSpPr>
              <p:spPr>
                <a:xfrm>
                  <a:off x="34333" y="47739"/>
                  <a:ext cx="80941" cy="56112"/>
                </a:xfrm>
                <a:prstGeom prst="star5">
                  <a:avLst>
                    <a:gd name="adj" fmla="val 19098"/>
                    <a:gd name="hf" fmla="val 105146"/>
                    <a:gd name="vf" fmla="val 110557"/>
                  </a:avLst>
                </a:prstGeom>
                <a:noFill/>
                <a:ln w="9525" cap="flat">
                  <a:solidFill>
                    <a:srgbClr val="003BC9"/>
                  </a:solidFill>
                  <a:prstDash val="solid"/>
                  <a:round/>
                </a:ln>
                <a:effectLst/>
              </p:spPr>
              <p:txBody>
                <a:bodyPr wrap="square" lIns="45719" tIns="45719" rIns="45719" bIns="45719" numCol="1" anchor="ctr">
                  <a:noAutofit/>
                </a:bodyPr>
                <a:lstStyle/>
                <a:p>
                  <a:pPr algn="ctr">
                    <a:defRPr sz="1200">
                      <a:solidFill>
                        <a:srgbClr val="FFFFFF"/>
                      </a:solidFill>
                    </a:defRPr>
                  </a:pPr>
                  <a:endParaRPr/>
                </a:p>
              </p:txBody>
            </p:sp>
          </p:grpSp>
        </p:grpSp>
      </p:grpSp>
      <p:grpSp>
        <p:nvGrpSpPr>
          <p:cNvPr id="3616" name="Group 6"/>
          <p:cNvGrpSpPr/>
          <p:nvPr/>
        </p:nvGrpSpPr>
        <p:grpSpPr>
          <a:xfrm>
            <a:off x="6593834" y="1575707"/>
            <a:ext cx="931284" cy="575003"/>
            <a:chOff x="0" y="0"/>
            <a:chExt cx="931282" cy="575002"/>
          </a:xfrm>
        </p:grpSpPr>
        <p:sp>
          <p:nvSpPr>
            <p:cNvPr id="3608" name="Rounded Rectangle 63"/>
            <p:cNvSpPr/>
            <p:nvPr/>
          </p:nvSpPr>
          <p:spPr>
            <a:xfrm>
              <a:off x="35419" y="0"/>
              <a:ext cx="839929" cy="575003"/>
            </a:xfrm>
            <a:prstGeom prst="roundRect">
              <a:avLst>
                <a:gd name="adj" fmla="val 16667"/>
              </a:avLst>
            </a:prstGeom>
            <a:solidFill>
              <a:srgbClr val="FFFFFF"/>
            </a:solidFill>
            <a:ln w="12700" cap="flat">
              <a:noFill/>
              <a:miter lim="400000"/>
            </a:ln>
            <a:effectLst/>
          </p:spPr>
          <p:txBody>
            <a:bodyPr wrap="square" lIns="45719" tIns="45719" rIns="45719" bIns="45719" numCol="1" anchor="ctr">
              <a:noAutofit/>
            </a:bodyPr>
            <a:lstStyle/>
            <a:p>
              <a:pPr algn="ctr">
                <a:defRPr sz="1200">
                  <a:solidFill>
                    <a:srgbClr val="FFFFFF"/>
                  </a:solidFill>
                </a:defRPr>
              </a:pPr>
              <a:endParaRPr/>
            </a:p>
          </p:txBody>
        </p:sp>
        <p:grpSp>
          <p:nvGrpSpPr>
            <p:cNvPr id="3611" name="Group 53"/>
            <p:cNvGrpSpPr/>
            <p:nvPr/>
          </p:nvGrpSpPr>
          <p:grpSpPr>
            <a:xfrm>
              <a:off x="294266" y="63063"/>
              <a:ext cx="154715" cy="183878"/>
              <a:chOff x="0" y="0"/>
              <a:chExt cx="154714" cy="183877"/>
            </a:xfrm>
          </p:grpSpPr>
          <p:sp>
            <p:nvSpPr>
              <p:cNvPr id="3609" name="Snip Single Corner Rectangle 58"/>
              <p:cNvSpPr/>
              <p:nvPr/>
            </p:nvSpPr>
            <p:spPr>
              <a:xfrm>
                <a:off x="-1" y="-1"/>
                <a:ext cx="154715" cy="18387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8000" y="0"/>
                    </a:lnTo>
                    <a:lnTo>
                      <a:pt x="21600" y="3029"/>
                    </a:lnTo>
                    <a:lnTo>
                      <a:pt x="21600" y="21600"/>
                    </a:lnTo>
                    <a:lnTo>
                      <a:pt x="0" y="21600"/>
                    </a:lnTo>
                    <a:close/>
                  </a:path>
                </a:pathLst>
              </a:custGeom>
              <a:noFill/>
              <a:ln w="22225" cap="flat">
                <a:solidFill>
                  <a:srgbClr val="003BC9"/>
                </a:solidFill>
                <a:prstDash val="solid"/>
                <a:round/>
              </a:ln>
              <a:effectLst/>
            </p:spPr>
            <p:txBody>
              <a:bodyPr wrap="square" lIns="45719" tIns="45719" rIns="45719" bIns="45719" numCol="1" anchor="ctr">
                <a:noAutofit/>
              </a:bodyPr>
              <a:lstStyle/>
              <a:p>
                <a:pPr algn="ctr">
                  <a:defRPr sz="1200">
                    <a:solidFill>
                      <a:srgbClr val="FFFFFF"/>
                    </a:solidFill>
                  </a:defRPr>
                </a:pPr>
                <a:endParaRPr/>
              </a:p>
            </p:txBody>
          </p:sp>
          <p:sp>
            <p:nvSpPr>
              <p:cNvPr id="3610" name="5-Point Star 59"/>
              <p:cNvSpPr/>
              <p:nvPr/>
            </p:nvSpPr>
            <p:spPr>
              <a:xfrm>
                <a:off x="33552" y="56399"/>
                <a:ext cx="79100" cy="66292"/>
              </a:xfrm>
              <a:prstGeom prst="star5">
                <a:avLst>
                  <a:gd name="adj" fmla="val 19098"/>
                  <a:gd name="hf" fmla="val 105146"/>
                  <a:gd name="vf" fmla="val 110557"/>
                </a:avLst>
              </a:prstGeom>
              <a:noFill/>
              <a:ln w="9525" cap="flat">
                <a:solidFill>
                  <a:srgbClr val="003BC9"/>
                </a:solidFill>
                <a:prstDash val="solid"/>
                <a:round/>
              </a:ln>
              <a:effectLst/>
            </p:spPr>
            <p:txBody>
              <a:bodyPr wrap="square" lIns="45719" tIns="45719" rIns="45719" bIns="45719" numCol="1" anchor="ctr">
                <a:noAutofit/>
              </a:bodyPr>
              <a:lstStyle/>
              <a:p>
                <a:pPr algn="ctr">
                  <a:defRPr sz="1200">
                    <a:solidFill>
                      <a:srgbClr val="FFFFFF"/>
                    </a:solidFill>
                  </a:defRPr>
                </a:pPr>
                <a:endParaRPr/>
              </a:p>
            </p:txBody>
          </p:sp>
        </p:grpSp>
        <p:sp>
          <p:nvSpPr>
            <p:cNvPr id="3612" name="Rectangle 54"/>
            <p:cNvSpPr txBox="1"/>
            <p:nvPr/>
          </p:nvSpPr>
          <p:spPr>
            <a:xfrm>
              <a:off x="0" y="266738"/>
              <a:ext cx="931283" cy="288824"/>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lvl1pPr algn="ctr">
                <a:defRPr sz="1400" i="1"/>
              </a:lvl1pPr>
            </a:lstStyle>
            <a:p>
              <a:r>
                <a:t>logic.js</a:t>
              </a:r>
            </a:p>
          </p:txBody>
        </p:sp>
        <p:grpSp>
          <p:nvGrpSpPr>
            <p:cNvPr id="3615" name="Group 55"/>
            <p:cNvGrpSpPr/>
            <p:nvPr/>
          </p:nvGrpSpPr>
          <p:grpSpPr>
            <a:xfrm>
              <a:off x="481541" y="62720"/>
              <a:ext cx="154715" cy="183878"/>
              <a:chOff x="0" y="0"/>
              <a:chExt cx="154714" cy="183877"/>
            </a:xfrm>
          </p:grpSpPr>
          <p:sp>
            <p:nvSpPr>
              <p:cNvPr id="3613" name="Snip Single Corner Rectangle 56"/>
              <p:cNvSpPr/>
              <p:nvPr/>
            </p:nvSpPr>
            <p:spPr>
              <a:xfrm>
                <a:off x="-1" y="-1"/>
                <a:ext cx="154715" cy="18387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8000" y="0"/>
                    </a:lnTo>
                    <a:lnTo>
                      <a:pt x="21600" y="3029"/>
                    </a:lnTo>
                    <a:lnTo>
                      <a:pt x="21600" y="21600"/>
                    </a:lnTo>
                    <a:lnTo>
                      <a:pt x="0" y="21600"/>
                    </a:lnTo>
                    <a:close/>
                  </a:path>
                </a:pathLst>
              </a:custGeom>
              <a:noFill/>
              <a:ln w="22225" cap="flat">
                <a:solidFill>
                  <a:srgbClr val="003BC9"/>
                </a:solidFill>
                <a:prstDash val="solid"/>
                <a:round/>
              </a:ln>
              <a:effectLst/>
            </p:spPr>
            <p:txBody>
              <a:bodyPr wrap="square" lIns="45719" tIns="45719" rIns="45719" bIns="45719" numCol="1" anchor="ctr">
                <a:noAutofit/>
              </a:bodyPr>
              <a:lstStyle/>
              <a:p>
                <a:pPr algn="ctr">
                  <a:defRPr sz="1200">
                    <a:solidFill>
                      <a:srgbClr val="FFFFFF"/>
                    </a:solidFill>
                  </a:defRPr>
                </a:pPr>
                <a:endParaRPr/>
              </a:p>
            </p:txBody>
          </p:sp>
          <p:sp>
            <p:nvSpPr>
              <p:cNvPr id="3614" name="5-Point Star 57"/>
              <p:cNvSpPr/>
              <p:nvPr/>
            </p:nvSpPr>
            <p:spPr>
              <a:xfrm>
                <a:off x="33552" y="56399"/>
                <a:ext cx="79101" cy="66292"/>
              </a:xfrm>
              <a:prstGeom prst="star5">
                <a:avLst>
                  <a:gd name="adj" fmla="val 19098"/>
                  <a:gd name="hf" fmla="val 105146"/>
                  <a:gd name="vf" fmla="val 110557"/>
                </a:avLst>
              </a:prstGeom>
              <a:noFill/>
              <a:ln w="9525" cap="flat">
                <a:solidFill>
                  <a:srgbClr val="003BC9"/>
                </a:solidFill>
                <a:prstDash val="solid"/>
                <a:round/>
              </a:ln>
              <a:effectLst/>
            </p:spPr>
            <p:txBody>
              <a:bodyPr wrap="square" lIns="45719" tIns="45719" rIns="45719" bIns="45719" numCol="1" anchor="ctr">
                <a:noAutofit/>
              </a:bodyPr>
              <a:lstStyle/>
              <a:p>
                <a:pPr algn="ctr">
                  <a:defRPr sz="1200">
                    <a:solidFill>
                      <a:srgbClr val="FFFFFF"/>
                    </a:solidFill>
                  </a:defRPr>
                </a:pPr>
                <a:endParaRPr/>
              </a:p>
            </p:txBody>
          </p:sp>
        </p:grpSp>
      </p:grpSp>
      <p:sp>
        <p:nvSpPr>
          <p:cNvPr id="3617" name="Rectangle 60"/>
          <p:cNvSpPr txBox="1"/>
          <p:nvPr/>
        </p:nvSpPr>
        <p:spPr>
          <a:xfrm>
            <a:off x="5395639" y="1196310"/>
            <a:ext cx="2432564" cy="288824"/>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ctr">
              <a:defRPr sz="1400" b="1" i="1"/>
            </a:lvl1pPr>
          </a:lstStyle>
          <a:p>
            <a:r>
              <a:t>Business Network Archive</a:t>
            </a:r>
          </a:p>
        </p:txBody>
      </p:sp>
      <p:grpSp>
        <p:nvGrpSpPr>
          <p:cNvPr id="3624" name="Group 2"/>
          <p:cNvGrpSpPr/>
          <p:nvPr/>
        </p:nvGrpSpPr>
        <p:grpSpPr>
          <a:xfrm>
            <a:off x="7040647" y="2308657"/>
            <a:ext cx="1164786" cy="550831"/>
            <a:chOff x="0" y="0"/>
            <a:chExt cx="1164785" cy="550829"/>
          </a:xfrm>
        </p:grpSpPr>
        <p:sp>
          <p:nvSpPr>
            <p:cNvPr id="3618" name="Rectangle 64"/>
            <p:cNvSpPr txBox="1"/>
            <p:nvPr/>
          </p:nvSpPr>
          <p:spPr>
            <a:xfrm>
              <a:off x="0" y="262006"/>
              <a:ext cx="1164786" cy="288824"/>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lvl1pPr algn="ctr">
                <a:defRPr sz="1400" i="1"/>
              </a:lvl1pPr>
            </a:lstStyle>
            <a:p>
              <a:r>
                <a:t>readme.md</a:t>
              </a:r>
            </a:p>
          </p:txBody>
        </p:sp>
        <p:grpSp>
          <p:nvGrpSpPr>
            <p:cNvPr id="3623" name="Group 80"/>
            <p:cNvGrpSpPr/>
            <p:nvPr/>
          </p:nvGrpSpPr>
          <p:grpSpPr>
            <a:xfrm>
              <a:off x="488717" y="0"/>
              <a:ext cx="232611" cy="267636"/>
              <a:chOff x="0" y="0"/>
              <a:chExt cx="232610" cy="267634"/>
            </a:xfrm>
          </p:grpSpPr>
          <p:sp>
            <p:nvSpPr>
              <p:cNvPr id="3619" name="Snip Single Corner Rectangle 81"/>
              <p:cNvSpPr/>
              <p:nvPr/>
            </p:nvSpPr>
            <p:spPr>
              <a:xfrm>
                <a:off x="-1" y="0"/>
                <a:ext cx="232612" cy="26763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8000" y="0"/>
                    </a:lnTo>
                    <a:lnTo>
                      <a:pt x="21600" y="3129"/>
                    </a:lnTo>
                    <a:lnTo>
                      <a:pt x="21600" y="21600"/>
                    </a:lnTo>
                    <a:lnTo>
                      <a:pt x="0" y="21600"/>
                    </a:lnTo>
                    <a:close/>
                  </a:path>
                </a:pathLst>
              </a:custGeom>
              <a:noFill/>
              <a:ln w="22225" cap="flat">
                <a:solidFill>
                  <a:srgbClr val="003BC9"/>
                </a:solidFill>
                <a:prstDash val="solid"/>
                <a:round/>
              </a:ln>
              <a:effectLst/>
            </p:spPr>
            <p:txBody>
              <a:bodyPr wrap="square" lIns="45719" tIns="45719" rIns="45719" bIns="45719" numCol="1" anchor="ctr">
                <a:noAutofit/>
              </a:bodyPr>
              <a:lstStyle/>
              <a:p>
                <a:pPr algn="ctr">
                  <a:defRPr sz="1200">
                    <a:solidFill>
                      <a:srgbClr val="FFFFFF"/>
                    </a:solidFill>
                  </a:defRPr>
                </a:pPr>
                <a:endParaRPr/>
              </a:p>
            </p:txBody>
          </p:sp>
          <p:sp>
            <p:nvSpPr>
              <p:cNvPr id="3620" name="Straight Connector 82"/>
              <p:cNvSpPr/>
              <p:nvPr/>
            </p:nvSpPr>
            <p:spPr>
              <a:xfrm>
                <a:off x="49475" y="71737"/>
                <a:ext cx="133658" cy="1"/>
              </a:xfrm>
              <a:prstGeom prst="line">
                <a:avLst/>
              </a:prstGeom>
              <a:noFill/>
              <a:ln w="12700" cap="flat">
                <a:solidFill>
                  <a:srgbClr val="003BC9"/>
                </a:solidFill>
                <a:prstDash val="solid"/>
                <a:round/>
              </a:ln>
              <a:effectLst/>
            </p:spPr>
            <p:txBody>
              <a:bodyPr wrap="square" lIns="45719" tIns="45719" rIns="45719" bIns="45719" numCol="1" anchor="t">
                <a:noAutofit/>
              </a:bodyPr>
              <a:lstStyle/>
              <a:p>
                <a:endParaRPr/>
              </a:p>
            </p:txBody>
          </p:sp>
          <p:sp>
            <p:nvSpPr>
              <p:cNvPr id="3621" name="Straight Connector 83"/>
              <p:cNvSpPr/>
              <p:nvPr/>
            </p:nvSpPr>
            <p:spPr>
              <a:xfrm>
                <a:off x="49475" y="123933"/>
                <a:ext cx="133658" cy="1"/>
              </a:xfrm>
              <a:prstGeom prst="line">
                <a:avLst/>
              </a:prstGeom>
              <a:noFill/>
              <a:ln w="12700" cap="flat">
                <a:solidFill>
                  <a:srgbClr val="003BC9"/>
                </a:solidFill>
                <a:prstDash val="solid"/>
                <a:round/>
              </a:ln>
              <a:effectLst/>
            </p:spPr>
            <p:txBody>
              <a:bodyPr wrap="square" lIns="45719" tIns="45719" rIns="45719" bIns="45719" numCol="1" anchor="t">
                <a:noAutofit/>
              </a:bodyPr>
              <a:lstStyle/>
              <a:p>
                <a:endParaRPr/>
              </a:p>
            </p:txBody>
          </p:sp>
          <p:sp>
            <p:nvSpPr>
              <p:cNvPr id="3622" name="Straight Connector 84"/>
              <p:cNvSpPr/>
              <p:nvPr/>
            </p:nvSpPr>
            <p:spPr>
              <a:xfrm>
                <a:off x="49475" y="171533"/>
                <a:ext cx="133658" cy="1"/>
              </a:xfrm>
              <a:prstGeom prst="line">
                <a:avLst/>
              </a:prstGeom>
              <a:noFill/>
              <a:ln w="12700" cap="flat">
                <a:solidFill>
                  <a:srgbClr val="003BC9"/>
                </a:solidFill>
                <a:prstDash val="solid"/>
                <a:round/>
              </a:ln>
              <a:effectLst/>
            </p:spPr>
            <p:txBody>
              <a:bodyPr wrap="square" lIns="45719" tIns="45719" rIns="45719" bIns="45719" numCol="1" anchor="t">
                <a:noAutofit/>
              </a:bodyPr>
              <a:lstStyle/>
              <a:p>
                <a:endParaRPr/>
              </a:p>
            </p:txBody>
          </p:sp>
        </p:grpSp>
      </p:grpSp>
      <p:grpSp>
        <p:nvGrpSpPr>
          <p:cNvPr id="3629" name="Group 132"/>
          <p:cNvGrpSpPr/>
          <p:nvPr/>
        </p:nvGrpSpPr>
        <p:grpSpPr>
          <a:xfrm>
            <a:off x="5819985" y="2344006"/>
            <a:ext cx="1164786" cy="518459"/>
            <a:chOff x="0" y="0"/>
            <a:chExt cx="1164785" cy="518457"/>
          </a:xfrm>
        </p:grpSpPr>
        <p:sp>
          <p:nvSpPr>
            <p:cNvPr id="3625" name="Rectangle 123"/>
            <p:cNvSpPr txBox="1"/>
            <p:nvPr/>
          </p:nvSpPr>
          <p:spPr>
            <a:xfrm>
              <a:off x="0" y="229634"/>
              <a:ext cx="1164786" cy="288824"/>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lvl1pPr algn="ctr">
                <a:defRPr sz="1400" i="1"/>
              </a:lvl1pPr>
            </a:lstStyle>
            <a:p>
              <a:r>
                <a:t>queries.qry</a:t>
              </a:r>
            </a:p>
          </p:txBody>
        </p:sp>
        <p:grpSp>
          <p:nvGrpSpPr>
            <p:cNvPr id="3628" name="Group 131"/>
            <p:cNvGrpSpPr/>
            <p:nvPr/>
          </p:nvGrpSpPr>
          <p:grpSpPr>
            <a:xfrm>
              <a:off x="484477" y="0"/>
              <a:ext cx="218643" cy="243188"/>
              <a:chOff x="0" y="0"/>
              <a:chExt cx="218641" cy="243187"/>
            </a:xfrm>
          </p:grpSpPr>
          <p:sp>
            <p:nvSpPr>
              <p:cNvPr id="3626" name="Can 129"/>
              <p:cNvSpPr/>
              <p:nvPr/>
            </p:nvSpPr>
            <p:spPr>
              <a:xfrm>
                <a:off x="19165" y="0"/>
                <a:ext cx="199477" cy="234668"/>
              </a:xfrm>
              <a:custGeom>
                <a:avLst/>
                <a:gdLst/>
                <a:ahLst/>
                <a:cxnLst>
                  <a:cxn ang="0">
                    <a:pos x="wd2" y="hd2"/>
                  </a:cxn>
                  <a:cxn ang="5400000">
                    <a:pos x="wd2" y="hd2"/>
                  </a:cxn>
                  <a:cxn ang="10800000">
                    <a:pos x="wd2" y="hd2"/>
                  </a:cxn>
                  <a:cxn ang="16200000">
                    <a:pos x="wd2" y="hd2"/>
                  </a:cxn>
                </a:cxnLst>
                <a:rect l="0" t="0" r="r" b="b"/>
                <a:pathLst>
                  <a:path w="21600" h="21600" extrusionOk="0">
                    <a:moveTo>
                      <a:pt x="21600" y="2295"/>
                    </a:moveTo>
                    <a:cubicBezTo>
                      <a:pt x="21600" y="3563"/>
                      <a:pt x="16765" y="4590"/>
                      <a:pt x="10800" y="4590"/>
                    </a:cubicBezTo>
                    <a:cubicBezTo>
                      <a:pt x="4835" y="4590"/>
                      <a:pt x="0" y="3563"/>
                      <a:pt x="0" y="2295"/>
                    </a:cubicBezTo>
                    <a:cubicBezTo>
                      <a:pt x="0" y="1028"/>
                      <a:pt x="4835" y="0"/>
                      <a:pt x="10800" y="0"/>
                    </a:cubicBezTo>
                    <a:cubicBezTo>
                      <a:pt x="16765" y="0"/>
                      <a:pt x="21600" y="1028"/>
                      <a:pt x="21600" y="2295"/>
                    </a:cubicBezTo>
                    <a:lnTo>
                      <a:pt x="21600" y="19305"/>
                    </a:lnTo>
                    <a:cubicBezTo>
                      <a:pt x="21600" y="20572"/>
                      <a:pt x="16765" y="21600"/>
                      <a:pt x="10800" y="21600"/>
                    </a:cubicBezTo>
                    <a:cubicBezTo>
                      <a:pt x="4835" y="21600"/>
                      <a:pt x="0" y="20572"/>
                      <a:pt x="0" y="19305"/>
                    </a:cubicBezTo>
                    <a:lnTo>
                      <a:pt x="0" y="2295"/>
                    </a:lnTo>
                  </a:path>
                </a:pathLst>
              </a:custGeom>
              <a:noFill/>
              <a:ln w="19050" cap="flat">
                <a:solidFill>
                  <a:srgbClr val="003BC9"/>
                </a:solidFill>
                <a:prstDash val="solid"/>
                <a:round/>
              </a:ln>
              <a:effectLst/>
            </p:spPr>
            <p:txBody>
              <a:bodyPr wrap="square" lIns="45719" tIns="45719" rIns="45719" bIns="45719" numCol="1" anchor="ctr">
                <a:noAutofit/>
              </a:bodyPr>
              <a:lstStyle/>
              <a:p>
                <a:pPr algn="ctr">
                  <a:defRPr sz="1200">
                    <a:solidFill>
                      <a:srgbClr val="FFFFFF"/>
                    </a:solidFill>
                  </a:defRPr>
                </a:pPr>
                <a:endParaRPr/>
              </a:p>
            </p:txBody>
          </p:sp>
          <p:sp>
            <p:nvSpPr>
              <p:cNvPr id="3627" name="TextBox 130"/>
              <p:cNvSpPr txBox="1"/>
              <p:nvPr/>
            </p:nvSpPr>
            <p:spPr>
              <a:xfrm>
                <a:off x="0" y="16202"/>
                <a:ext cx="174772" cy="226986"/>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45719" tIns="45719" rIns="45719" bIns="45719" numCol="1" anchor="t">
                <a:spAutoFit/>
              </a:bodyPr>
              <a:lstStyle>
                <a:lvl1pPr>
                  <a:defRPr sz="1000">
                    <a:solidFill>
                      <a:srgbClr val="004BBF"/>
                    </a:solidFill>
                  </a:defRPr>
                </a:lvl1pPr>
              </a:lstStyle>
              <a:p>
                <a:r>
                  <a:t>?</a:t>
                </a:r>
              </a:p>
            </p:txBody>
          </p:sp>
        </p:grpSp>
      </p:grpSp>
      <p:grpSp>
        <p:nvGrpSpPr>
          <p:cNvPr id="3638" name="Group 3"/>
          <p:cNvGrpSpPr/>
          <p:nvPr/>
        </p:nvGrpSpPr>
        <p:grpSpPr>
          <a:xfrm>
            <a:off x="7490125" y="1667355"/>
            <a:ext cx="1211344" cy="426619"/>
            <a:chOff x="0" y="0"/>
            <a:chExt cx="1211343" cy="426618"/>
          </a:xfrm>
        </p:grpSpPr>
        <p:sp>
          <p:nvSpPr>
            <p:cNvPr id="3630" name="Rectangle 88"/>
            <p:cNvSpPr txBox="1"/>
            <p:nvPr/>
          </p:nvSpPr>
          <p:spPr>
            <a:xfrm>
              <a:off x="0" y="187348"/>
              <a:ext cx="1211344" cy="23927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lvl1pPr algn="ctr">
                <a:defRPr sz="1100" i="1"/>
              </a:lvl1pPr>
            </a:lstStyle>
            <a:p>
              <a:r>
                <a:t>permissions.acl</a:t>
              </a:r>
            </a:p>
          </p:txBody>
        </p:sp>
        <p:grpSp>
          <p:nvGrpSpPr>
            <p:cNvPr id="3636" name="Group 108"/>
            <p:cNvGrpSpPr/>
            <p:nvPr/>
          </p:nvGrpSpPr>
          <p:grpSpPr>
            <a:xfrm>
              <a:off x="606441" y="0"/>
              <a:ext cx="292805" cy="186090"/>
              <a:chOff x="0" y="0"/>
              <a:chExt cx="292804" cy="186089"/>
            </a:xfrm>
          </p:grpSpPr>
          <p:sp>
            <p:nvSpPr>
              <p:cNvPr id="3631" name="Rectangle 115"/>
              <p:cNvSpPr/>
              <p:nvPr/>
            </p:nvSpPr>
            <p:spPr>
              <a:xfrm>
                <a:off x="29518" y="46627"/>
                <a:ext cx="234879" cy="139463"/>
              </a:xfrm>
              <a:prstGeom prst="rect">
                <a:avLst/>
              </a:prstGeom>
              <a:solidFill>
                <a:srgbClr val="FFFFFF"/>
              </a:solidFill>
              <a:ln w="12700" cap="flat">
                <a:solidFill>
                  <a:srgbClr val="003BC9"/>
                </a:solidFill>
                <a:prstDash val="solid"/>
                <a:round/>
              </a:ln>
              <a:effectLst/>
            </p:spPr>
            <p:txBody>
              <a:bodyPr wrap="square" lIns="45719" tIns="45719" rIns="45719" bIns="45719" numCol="1" anchor="ctr">
                <a:noAutofit/>
              </a:bodyPr>
              <a:lstStyle/>
              <a:p>
                <a:pPr algn="ctr" defTabSz="685800">
                  <a:defRPr sz="1300">
                    <a:solidFill>
                      <a:srgbClr val="FFFFFF"/>
                    </a:solidFill>
                  </a:defRPr>
                </a:pPr>
                <a:endParaRPr/>
              </a:p>
            </p:txBody>
          </p:sp>
          <p:sp>
            <p:nvSpPr>
              <p:cNvPr id="3632" name="Freeform 116"/>
              <p:cNvSpPr/>
              <p:nvPr/>
            </p:nvSpPr>
            <p:spPr>
              <a:xfrm>
                <a:off x="0" y="0"/>
                <a:ext cx="292805" cy="71464"/>
              </a:xfrm>
              <a:custGeom>
                <a:avLst/>
                <a:gdLst/>
                <a:ahLst/>
                <a:cxnLst>
                  <a:cxn ang="0">
                    <a:pos x="wd2" y="hd2"/>
                  </a:cxn>
                  <a:cxn ang="5400000">
                    <a:pos x="wd2" y="hd2"/>
                  </a:cxn>
                  <a:cxn ang="10800000">
                    <a:pos x="wd2" y="hd2"/>
                  </a:cxn>
                  <a:cxn ang="16200000">
                    <a:pos x="wd2" y="hd2"/>
                  </a:cxn>
                </a:cxnLst>
                <a:rect l="0" t="0" r="r" b="b"/>
                <a:pathLst>
                  <a:path w="21600" h="21600" extrusionOk="0">
                    <a:moveTo>
                      <a:pt x="2938" y="19930"/>
                    </a:moveTo>
                    <a:lnTo>
                      <a:pt x="0" y="19892"/>
                    </a:lnTo>
                    <a:lnTo>
                      <a:pt x="4392" y="0"/>
                    </a:lnTo>
                    <a:lnTo>
                      <a:pt x="18089" y="1131"/>
                    </a:lnTo>
                    <a:lnTo>
                      <a:pt x="21600" y="21600"/>
                    </a:lnTo>
                    <a:lnTo>
                      <a:pt x="19429" y="21600"/>
                    </a:lnTo>
                  </a:path>
                </a:pathLst>
              </a:custGeom>
              <a:solidFill>
                <a:srgbClr val="FFFFFF"/>
              </a:solidFill>
              <a:ln w="12700" cap="flat">
                <a:solidFill>
                  <a:srgbClr val="003BC9"/>
                </a:solidFill>
                <a:prstDash val="solid"/>
                <a:round/>
              </a:ln>
              <a:effectLst/>
            </p:spPr>
            <p:txBody>
              <a:bodyPr wrap="square" lIns="45719" tIns="45719" rIns="45719" bIns="45719" numCol="1" anchor="ctr">
                <a:noAutofit/>
              </a:bodyPr>
              <a:lstStyle/>
              <a:p>
                <a:pPr algn="ctr"/>
                <a:endParaRPr/>
              </a:p>
            </p:txBody>
          </p:sp>
          <p:sp>
            <p:nvSpPr>
              <p:cNvPr id="3633" name="Rectangle 117"/>
              <p:cNvSpPr/>
              <p:nvPr/>
            </p:nvSpPr>
            <p:spPr>
              <a:xfrm>
                <a:off x="123611" y="80689"/>
                <a:ext cx="52832" cy="101307"/>
              </a:xfrm>
              <a:prstGeom prst="rect">
                <a:avLst/>
              </a:prstGeom>
              <a:solidFill>
                <a:srgbClr val="FFFFFF"/>
              </a:solidFill>
              <a:ln w="12700" cap="flat">
                <a:solidFill>
                  <a:srgbClr val="003BC9"/>
                </a:solidFill>
                <a:prstDash val="solid"/>
                <a:round/>
              </a:ln>
              <a:effectLst/>
            </p:spPr>
            <p:txBody>
              <a:bodyPr wrap="square" lIns="45719" tIns="45719" rIns="45719" bIns="45719" numCol="1" anchor="ctr">
                <a:noAutofit/>
              </a:bodyPr>
              <a:lstStyle/>
              <a:p>
                <a:pPr algn="ctr" defTabSz="685800">
                  <a:defRPr sz="1300">
                    <a:solidFill>
                      <a:srgbClr val="FFFFFF"/>
                    </a:solidFill>
                  </a:defRPr>
                </a:pPr>
                <a:endParaRPr/>
              </a:p>
            </p:txBody>
          </p:sp>
          <p:sp>
            <p:nvSpPr>
              <p:cNvPr id="3634" name="Rectangle 118"/>
              <p:cNvSpPr/>
              <p:nvPr/>
            </p:nvSpPr>
            <p:spPr>
              <a:xfrm rot="10800000">
                <a:off x="63781" y="64241"/>
                <a:ext cx="36036" cy="43590"/>
              </a:xfrm>
              <a:prstGeom prst="rect">
                <a:avLst/>
              </a:prstGeom>
              <a:solidFill>
                <a:srgbClr val="FFFFFF"/>
              </a:solidFill>
              <a:ln w="12700" cap="flat">
                <a:solidFill>
                  <a:srgbClr val="003BC9"/>
                </a:solidFill>
                <a:prstDash val="solid"/>
                <a:round/>
              </a:ln>
              <a:effectLst/>
            </p:spPr>
            <p:txBody>
              <a:bodyPr wrap="square" lIns="45719" tIns="45719" rIns="45719" bIns="45719" numCol="1" anchor="ctr">
                <a:noAutofit/>
              </a:bodyPr>
              <a:lstStyle/>
              <a:p>
                <a:pPr algn="ctr" defTabSz="685800">
                  <a:defRPr sz="1300">
                    <a:solidFill>
                      <a:srgbClr val="FFFFFF"/>
                    </a:solidFill>
                  </a:defRPr>
                </a:pPr>
                <a:endParaRPr/>
              </a:p>
            </p:txBody>
          </p:sp>
          <p:sp>
            <p:nvSpPr>
              <p:cNvPr id="3635" name="Rectangle 119"/>
              <p:cNvSpPr/>
              <p:nvPr/>
            </p:nvSpPr>
            <p:spPr>
              <a:xfrm rot="10800000">
                <a:off x="201162" y="63587"/>
                <a:ext cx="36036" cy="43590"/>
              </a:xfrm>
              <a:prstGeom prst="rect">
                <a:avLst/>
              </a:prstGeom>
              <a:solidFill>
                <a:srgbClr val="FFFFFF"/>
              </a:solidFill>
              <a:ln w="12700" cap="flat">
                <a:solidFill>
                  <a:srgbClr val="003BC9"/>
                </a:solidFill>
                <a:prstDash val="solid"/>
                <a:round/>
              </a:ln>
              <a:effectLst/>
            </p:spPr>
            <p:txBody>
              <a:bodyPr wrap="square" lIns="45719" tIns="45719" rIns="45719" bIns="45719" numCol="1" anchor="ctr">
                <a:noAutofit/>
              </a:bodyPr>
              <a:lstStyle/>
              <a:p>
                <a:pPr algn="ctr" defTabSz="685800">
                  <a:defRPr sz="1300">
                    <a:solidFill>
                      <a:srgbClr val="FFFFFF"/>
                    </a:solidFill>
                  </a:defRPr>
                </a:pPr>
                <a:endParaRPr/>
              </a:p>
            </p:txBody>
          </p:sp>
        </p:grpSp>
        <p:sp>
          <p:nvSpPr>
            <p:cNvPr id="3637" name="Straight Arrow Connector 4"/>
            <p:cNvSpPr/>
            <p:nvPr/>
          </p:nvSpPr>
          <p:spPr>
            <a:xfrm>
              <a:off x="444930" y="114627"/>
              <a:ext cx="177778" cy="1732"/>
            </a:xfrm>
            <a:prstGeom prst="line">
              <a:avLst/>
            </a:prstGeom>
            <a:noFill/>
            <a:ln w="6350" cap="flat">
              <a:solidFill>
                <a:srgbClr val="001D65"/>
              </a:solidFill>
              <a:prstDash val="solid"/>
              <a:round/>
              <a:tailEnd type="triangle" w="med" len="med"/>
            </a:ln>
            <a:effectLst/>
          </p:spPr>
          <p:txBody>
            <a:bodyPr wrap="square" lIns="45719" tIns="45719" rIns="45719" bIns="45719" numCol="1" anchor="t">
              <a:noAutofit/>
            </a:bodyPr>
            <a:lstStyle/>
            <a:p>
              <a:endParaRPr/>
            </a:p>
          </p:txBody>
        </p:sp>
      </p:grpSp>
      <p:sp>
        <p:nvSpPr>
          <p:cNvPr id="3639" name="Rectangle 133"/>
          <p:cNvSpPr/>
          <p:nvPr/>
        </p:nvSpPr>
        <p:spPr>
          <a:xfrm>
            <a:off x="5056761" y="3318281"/>
            <a:ext cx="3855962" cy="421641"/>
          </a:xfrm>
          <a:prstGeom prst="rect">
            <a:avLst/>
          </a:prstGeom>
          <a:solidFill>
            <a:srgbClr val="000000"/>
          </a:solidFill>
          <a:ln w="12700">
            <a:miter lim="400000"/>
          </a:ln>
          <a:effectLst>
            <a:outerShdw blurRad="50800" dist="38100" dir="2700000" rotWithShape="0">
              <a:srgbClr val="000000">
                <a:alpha val="40000"/>
              </a:srgbClr>
            </a:outerShdw>
          </a:effectLst>
          <a:extLst>
            <a:ext uri="{C572A759-6A51-4108-AA02-DFA0A04FC94B}">
              <ma14:wrappingTextBoxFlag xmlns:ma14="http://schemas.microsoft.com/office/mac/drawingml/2011/main" xmlns="" val="1"/>
            </a:ext>
          </a:extLst>
        </p:spPr>
        <p:txBody>
          <a:bodyPr lIns="45719" rIns="45719">
            <a:spAutoFit/>
          </a:bodyPr>
          <a:lstStyle/>
          <a:p>
            <a:pPr>
              <a:defRPr sz="1000">
                <a:solidFill>
                  <a:srgbClr val="FFFFFF"/>
                </a:solidFill>
                <a:latin typeface="IBM Plex Mono"/>
                <a:ea typeface="IBM Plex Mono"/>
                <a:cs typeface="IBM Plex Mono"/>
                <a:sym typeface="IBM Plex Mono"/>
              </a:defRPr>
            </a:pPr>
            <a:r>
              <a:t>composer archive create –archiveFile my.bna</a:t>
            </a:r>
          </a:p>
          <a:p>
            <a:pPr>
              <a:defRPr sz="1000">
                <a:solidFill>
                  <a:srgbClr val="FFFFFF"/>
                </a:solidFill>
                <a:latin typeface="IBM Plex Mono"/>
                <a:ea typeface="IBM Plex Mono"/>
                <a:cs typeface="IBM Plex Mono"/>
                <a:sym typeface="IBM Plex Mono"/>
              </a:defRPr>
            </a:pPr>
            <a:r>
              <a:t>	--sourceType module --sourceName myNetwork</a:t>
            </a:r>
          </a:p>
        </p:txBody>
      </p:sp>
      <p:sp>
        <p:nvSpPr>
          <p:cNvPr id="3640" name="Text Placeholder 1"/>
          <p:cNvSpPr txBox="1">
            <a:spLocks noGrp="1"/>
          </p:cNvSpPr>
          <p:nvPr>
            <p:ph type="body" sz="quarter" idx="1"/>
          </p:nvPr>
        </p:nvSpPr>
        <p:spPr>
          <a:xfrm>
            <a:off x="125729" y="144463"/>
            <a:ext cx="8171999" cy="1011700"/>
          </a:xfrm>
          <a:prstGeom prst="rect">
            <a:avLst/>
          </a:prstGeom>
        </p:spPr>
        <p:txBody>
          <a:bodyPr/>
          <a:lstStyle/>
          <a:p>
            <a:pPr>
              <a:spcBef>
                <a:spcPts val="400"/>
              </a:spcBef>
              <a:defRPr sz="2000">
                <a:solidFill>
                  <a:srgbClr val="0164FF"/>
                </a:solidFill>
              </a:defRPr>
            </a:pPr>
            <a:r>
              <a:t>The </a:t>
            </a:r>
            <a:r>
              <a:rPr>
                <a:solidFill>
                  <a:srgbClr val="00B050"/>
                </a:solidFill>
              </a:rPr>
              <a:t>Network Service Consumer </a:t>
            </a:r>
            <a:r>
              <a:t>packages resources into a BNA file</a:t>
            </a:r>
          </a:p>
        </p:txBody>
      </p:sp>
      <p:pic>
        <p:nvPicPr>
          <p:cNvPr id="3641" name="Picture 67" descr="Picture 67"/>
          <p:cNvPicPr>
            <a:picLocks noChangeAspect="1"/>
          </p:cNvPicPr>
          <p:nvPr/>
        </p:nvPicPr>
        <p:blipFill>
          <a:blip r:embed="rId2">
            <a:extLst/>
          </a:blip>
          <a:stretch>
            <a:fillRect/>
          </a:stretch>
        </p:blipFill>
        <p:spPr>
          <a:xfrm>
            <a:off x="5904641" y="1601254"/>
            <a:ext cx="190848" cy="286972"/>
          </a:xfrm>
          <a:prstGeom prst="rect">
            <a:avLst/>
          </a:prstGeom>
          <a:ln w="12700">
            <a:miter lim="400000"/>
          </a:ln>
        </p:spPr>
      </p:pic>
      <p:pic>
        <p:nvPicPr>
          <p:cNvPr id="3642" name="Picture 68" descr="Picture 68"/>
          <p:cNvPicPr>
            <a:picLocks noChangeAspect="1"/>
          </p:cNvPicPr>
          <p:nvPr/>
        </p:nvPicPr>
        <p:blipFill>
          <a:blip r:embed="rId2">
            <a:extLst/>
          </a:blip>
          <a:stretch>
            <a:fillRect/>
          </a:stretch>
        </p:blipFill>
        <p:spPr>
          <a:xfrm>
            <a:off x="7718265" y="1609905"/>
            <a:ext cx="190848" cy="286972"/>
          </a:xfrm>
          <a:prstGeom prst="rect">
            <a:avLst/>
          </a:prstGeom>
          <a:ln w="12700">
            <a:miter lim="400000"/>
          </a:ln>
        </p:spPr>
      </p:pic>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4" name="Rectangle 2"/>
          <p:cNvSpPr txBox="1">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3</a:t>
            </a:fld>
            <a:endParaRPr/>
          </a:p>
        </p:txBody>
      </p:sp>
      <p:grpSp>
        <p:nvGrpSpPr>
          <p:cNvPr id="557" name="Group 2081"/>
          <p:cNvGrpSpPr/>
          <p:nvPr/>
        </p:nvGrpSpPr>
        <p:grpSpPr>
          <a:xfrm>
            <a:off x="7184231" y="3424237"/>
            <a:ext cx="1771651" cy="1616869"/>
            <a:chOff x="0" y="0"/>
            <a:chExt cx="1771650" cy="1616868"/>
          </a:xfrm>
        </p:grpSpPr>
        <p:sp>
          <p:nvSpPr>
            <p:cNvPr id="555" name="Rectangle 2082"/>
            <p:cNvSpPr/>
            <p:nvPr/>
          </p:nvSpPr>
          <p:spPr>
            <a:xfrm>
              <a:off x="0" y="0"/>
              <a:ext cx="1771650" cy="1272700"/>
            </a:xfrm>
            <a:prstGeom prst="rect">
              <a:avLst/>
            </a:prstGeom>
            <a:solidFill>
              <a:srgbClr val="E7E6E6"/>
            </a:solidFill>
            <a:ln w="12700" cap="flat">
              <a:noFill/>
              <a:miter lim="400000"/>
            </a:ln>
            <a:effectLst/>
          </p:spPr>
          <p:txBody>
            <a:bodyPr wrap="square" lIns="34289" tIns="34289" rIns="34289" bIns="34289" numCol="1" anchor="ctr">
              <a:noAutofit/>
            </a:bodyPr>
            <a:lstStyle/>
            <a:p>
              <a:pPr algn="ctr" defTabSz="685800">
                <a:defRPr sz="1200">
                  <a:solidFill>
                    <a:srgbClr val="FFFFFF"/>
                  </a:solidFill>
                </a:defRPr>
              </a:pPr>
              <a:endParaRPr/>
            </a:p>
          </p:txBody>
        </p:sp>
        <p:sp>
          <p:nvSpPr>
            <p:cNvPr id="556" name="Rectangle 2083"/>
            <p:cNvSpPr/>
            <p:nvPr/>
          </p:nvSpPr>
          <p:spPr>
            <a:xfrm>
              <a:off x="175222" y="1042114"/>
              <a:ext cx="1277938" cy="574755"/>
            </a:xfrm>
            <a:prstGeom prst="rect">
              <a:avLst/>
            </a:prstGeom>
            <a:solidFill>
              <a:srgbClr val="E7E6E6"/>
            </a:solidFill>
            <a:ln w="12700" cap="flat">
              <a:noFill/>
              <a:miter lim="400000"/>
            </a:ln>
            <a:effectLst/>
          </p:spPr>
          <p:txBody>
            <a:bodyPr wrap="square" lIns="34289" tIns="34289" rIns="34289" bIns="34289" numCol="1" anchor="ctr">
              <a:noAutofit/>
            </a:bodyPr>
            <a:lstStyle/>
            <a:p>
              <a:pPr algn="ctr" defTabSz="685800">
                <a:defRPr sz="1200">
                  <a:solidFill>
                    <a:srgbClr val="FFFFFF"/>
                  </a:solidFill>
                </a:defRPr>
              </a:pPr>
              <a:endParaRPr/>
            </a:p>
          </p:txBody>
        </p:sp>
      </p:grpSp>
      <p:sp>
        <p:nvSpPr>
          <p:cNvPr id="558" name="Freeform 2"/>
          <p:cNvSpPr/>
          <p:nvPr/>
        </p:nvSpPr>
        <p:spPr>
          <a:xfrm>
            <a:off x="13097" y="675084"/>
            <a:ext cx="9130903" cy="4468417"/>
          </a:xfrm>
          <a:prstGeom prst="rect">
            <a:avLst/>
          </a:prstGeom>
          <a:solidFill>
            <a:srgbClr val="91D7FF"/>
          </a:solidFill>
          <a:ln w="3175">
            <a:solidFill>
              <a:srgbClr val="1B41CE">
                <a:alpha val="50000"/>
              </a:srgbClr>
            </a:solidFill>
          </a:ln>
        </p:spPr>
        <p:txBody>
          <a:bodyPr lIns="34289" tIns="34289" rIns="34289" bIns="34289"/>
          <a:lstStyle/>
          <a:p>
            <a:pPr defTabSz="685800">
              <a:defRPr sz="700"/>
            </a:pPr>
            <a:endParaRPr/>
          </a:p>
        </p:txBody>
      </p:sp>
      <p:sp>
        <p:nvSpPr>
          <p:cNvPr id="559" name="Title 1"/>
          <p:cNvSpPr txBox="1">
            <a:spLocks noGrp="1"/>
          </p:cNvSpPr>
          <p:nvPr>
            <p:ph type="title"/>
          </p:nvPr>
        </p:nvSpPr>
        <p:spPr>
          <a:xfrm>
            <a:off x="254793" y="196453"/>
            <a:ext cx="6109099" cy="384573"/>
          </a:xfrm>
          <a:prstGeom prst="rect">
            <a:avLst/>
          </a:prstGeom>
        </p:spPr>
        <p:txBody>
          <a:bodyPr/>
          <a:lstStyle>
            <a:lvl1pPr defTabSz="576071">
              <a:lnSpc>
                <a:spcPts val="2500"/>
              </a:lnSpc>
              <a:defRPr sz="2184"/>
            </a:lvl1pPr>
          </a:lstStyle>
          <a:p>
            <a:r>
              <a:t>H</a:t>
            </a:r>
          </a:p>
        </p:txBody>
      </p:sp>
      <p:sp>
        <p:nvSpPr>
          <p:cNvPr id="560" name="Freeform 3"/>
          <p:cNvSpPr/>
          <p:nvPr/>
        </p:nvSpPr>
        <p:spPr>
          <a:xfrm>
            <a:off x="444103" y="789384"/>
            <a:ext cx="8272463" cy="4036220"/>
          </a:xfrm>
          <a:custGeom>
            <a:avLst/>
            <a:gdLst/>
            <a:ahLst/>
            <a:cxnLst>
              <a:cxn ang="0">
                <a:pos x="wd2" y="hd2"/>
              </a:cxn>
              <a:cxn ang="5400000">
                <a:pos x="wd2" y="hd2"/>
              </a:cxn>
              <a:cxn ang="10800000">
                <a:pos x="wd2" y="hd2"/>
              </a:cxn>
              <a:cxn ang="16200000">
                <a:pos x="wd2" y="hd2"/>
              </a:cxn>
            </a:cxnLst>
            <a:rect l="0" t="0" r="r" b="b"/>
            <a:pathLst>
              <a:path w="21600" h="21600" extrusionOk="0">
                <a:moveTo>
                  <a:pt x="589" y="3389"/>
                </a:moveTo>
                <a:lnTo>
                  <a:pt x="664" y="3320"/>
                </a:lnTo>
                <a:lnTo>
                  <a:pt x="713" y="3304"/>
                </a:lnTo>
                <a:lnTo>
                  <a:pt x="765" y="3350"/>
                </a:lnTo>
                <a:lnTo>
                  <a:pt x="866" y="3343"/>
                </a:lnTo>
                <a:lnTo>
                  <a:pt x="949" y="3419"/>
                </a:lnTo>
                <a:lnTo>
                  <a:pt x="1005" y="3519"/>
                </a:lnTo>
                <a:lnTo>
                  <a:pt x="1058" y="3512"/>
                </a:lnTo>
                <a:lnTo>
                  <a:pt x="1099" y="3466"/>
                </a:lnTo>
                <a:lnTo>
                  <a:pt x="1193" y="3519"/>
                </a:lnTo>
                <a:lnTo>
                  <a:pt x="1500" y="3573"/>
                </a:lnTo>
                <a:lnTo>
                  <a:pt x="1583" y="3581"/>
                </a:lnTo>
                <a:lnTo>
                  <a:pt x="1901" y="3842"/>
                </a:lnTo>
                <a:lnTo>
                  <a:pt x="1961" y="3834"/>
                </a:lnTo>
                <a:lnTo>
                  <a:pt x="1972" y="3765"/>
                </a:lnTo>
                <a:lnTo>
                  <a:pt x="1991" y="3704"/>
                </a:lnTo>
                <a:lnTo>
                  <a:pt x="2059" y="3642"/>
                </a:lnTo>
                <a:lnTo>
                  <a:pt x="2059" y="3711"/>
                </a:lnTo>
                <a:lnTo>
                  <a:pt x="2115" y="3704"/>
                </a:lnTo>
                <a:lnTo>
                  <a:pt x="2272" y="3542"/>
                </a:lnTo>
                <a:lnTo>
                  <a:pt x="2272" y="3596"/>
                </a:lnTo>
                <a:lnTo>
                  <a:pt x="2329" y="3665"/>
                </a:lnTo>
                <a:lnTo>
                  <a:pt x="2404" y="3573"/>
                </a:lnTo>
                <a:lnTo>
                  <a:pt x="2411" y="3466"/>
                </a:lnTo>
                <a:lnTo>
                  <a:pt x="2434" y="3450"/>
                </a:lnTo>
                <a:lnTo>
                  <a:pt x="2479" y="3504"/>
                </a:lnTo>
                <a:lnTo>
                  <a:pt x="2539" y="3612"/>
                </a:lnTo>
                <a:lnTo>
                  <a:pt x="2565" y="3688"/>
                </a:lnTo>
                <a:lnTo>
                  <a:pt x="2606" y="3673"/>
                </a:lnTo>
                <a:lnTo>
                  <a:pt x="2636" y="3558"/>
                </a:lnTo>
                <a:lnTo>
                  <a:pt x="2670" y="3581"/>
                </a:lnTo>
                <a:lnTo>
                  <a:pt x="2681" y="3642"/>
                </a:lnTo>
                <a:lnTo>
                  <a:pt x="2681" y="3711"/>
                </a:lnTo>
                <a:lnTo>
                  <a:pt x="2786" y="3627"/>
                </a:lnTo>
                <a:lnTo>
                  <a:pt x="2824" y="3619"/>
                </a:lnTo>
                <a:lnTo>
                  <a:pt x="2921" y="3696"/>
                </a:lnTo>
                <a:lnTo>
                  <a:pt x="3097" y="3827"/>
                </a:lnTo>
                <a:lnTo>
                  <a:pt x="3199" y="3811"/>
                </a:lnTo>
                <a:lnTo>
                  <a:pt x="3259" y="3873"/>
                </a:lnTo>
                <a:lnTo>
                  <a:pt x="3296" y="3934"/>
                </a:lnTo>
                <a:lnTo>
                  <a:pt x="3232" y="3965"/>
                </a:lnTo>
                <a:lnTo>
                  <a:pt x="3221" y="4026"/>
                </a:lnTo>
                <a:lnTo>
                  <a:pt x="3255" y="4080"/>
                </a:lnTo>
                <a:lnTo>
                  <a:pt x="3457" y="4011"/>
                </a:lnTo>
                <a:lnTo>
                  <a:pt x="3529" y="4034"/>
                </a:lnTo>
                <a:lnTo>
                  <a:pt x="3619" y="4103"/>
                </a:lnTo>
                <a:lnTo>
                  <a:pt x="3720" y="3988"/>
                </a:lnTo>
                <a:lnTo>
                  <a:pt x="3765" y="3911"/>
                </a:lnTo>
                <a:lnTo>
                  <a:pt x="3682" y="3934"/>
                </a:lnTo>
                <a:lnTo>
                  <a:pt x="3623" y="3888"/>
                </a:lnTo>
                <a:lnTo>
                  <a:pt x="3698" y="3842"/>
                </a:lnTo>
                <a:lnTo>
                  <a:pt x="3754" y="3819"/>
                </a:lnTo>
                <a:lnTo>
                  <a:pt x="3791" y="3834"/>
                </a:lnTo>
                <a:lnTo>
                  <a:pt x="3810" y="3911"/>
                </a:lnTo>
                <a:lnTo>
                  <a:pt x="3829" y="3950"/>
                </a:lnTo>
                <a:lnTo>
                  <a:pt x="4028" y="4080"/>
                </a:lnTo>
                <a:lnTo>
                  <a:pt x="4181" y="4080"/>
                </a:lnTo>
                <a:lnTo>
                  <a:pt x="4211" y="4003"/>
                </a:lnTo>
                <a:lnTo>
                  <a:pt x="4256" y="3911"/>
                </a:lnTo>
                <a:lnTo>
                  <a:pt x="4328" y="3942"/>
                </a:lnTo>
                <a:lnTo>
                  <a:pt x="4346" y="3996"/>
                </a:lnTo>
                <a:lnTo>
                  <a:pt x="4361" y="4134"/>
                </a:lnTo>
                <a:lnTo>
                  <a:pt x="4414" y="4180"/>
                </a:lnTo>
                <a:lnTo>
                  <a:pt x="4399" y="4073"/>
                </a:lnTo>
                <a:lnTo>
                  <a:pt x="4406" y="4003"/>
                </a:lnTo>
                <a:lnTo>
                  <a:pt x="4436" y="3980"/>
                </a:lnTo>
                <a:lnTo>
                  <a:pt x="4496" y="3904"/>
                </a:lnTo>
                <a:lnTo>
                  <a:pt x="4511" y="3850"/>
                </a:lnTo>
                <a:lnTo>
                  <a:pt x="4470" y="3811"/>
                </a:lnTo>
                <a:lnTo>
                  <a:pt x="4496" y="3658"/>
                </a:lnTo>
                <a:lnTo>
                  <a:pt x="4380" y="3619"/>
                </a:lnTo>
                <a:lnTo>
                  <a:pt x="4346" y="3412"/>
                </a:lnTo>
                <a:lnTo>
                  <a:pt x="4391" y="3250"/>
                </a:lnTo>
                <a:lnTo>
                  <a:pt x="4421" y="3174"/>
                </a:lnTo>
                <a:lnTo>
                  <a:pt x="4418" y="3097"/>
                </a:lnTo>
                <a:lnTo>
                  <a:pt x="4391" y="3012"/>
                </a:lnTo>
                <a:lnTo>
                  <a:pt x="4384" y="2728"/>
                </a:lnTo>
                <a:lnTo>
                  <a:pt x="4440" y="2643"/>
                </a:lnTo>
                <a:lnTo>
                  <a:pt x="4620" y="2674"/>
                </a:lnTo>
                <a:lnTo>
                  <a:pt x="4703" y="2682"/>
                </a:lnTo>
                <a:lnTo>
                  <a:pt x="4669" y="2812"/>
                </a:lnTo>
                <a:lnTo>
                  <a:pt x="4646" y="2897"/>
                </a:lnTo>
                <a:lnTo>
                  <a:pt x="4605" y="2951"/>
                </a:lnTo>
                <a:lnTo>
                  <a:pt x="4541" y="2958"/>
                </a:lnTo>
                <a:lnTo>
                  <a:pt x="4496" y="2935"/>
                </a:lnTo>
                <a:lnTo>
                  <a:pt x="4504" y="3066"/>
                </a:lnTo>
                <a:lnTo>
                  <a:pt x="4466" y="3150"/>
                </a:lnTo>
                <a:lnTo>
                  <a:pt x="4620" y="3504"/>
                </a:lnTo>
                <a:lnTo>
                  <a:pt x="4613" y="3588"/>
                </a:lnTo>
                <a:lnTo>
                  <a:pt x="4560" y="3635"/>
                </a:lnTo>
                <a:lnTo>
                  <a:pt x="4643" y="3719"/>
                </a:lnTo>
                <a:lnTo>
                  <a:pt x="4688" y="3880"/>
                </a:lnTo>
                <a:lnTo>
                  <a:pt x="4725" y="3950"/>
                </a:lnTo>
                <a:lnTo>
                  <a:pt x="4744" y="3811"/>
                </a:lnTo>
                <a:lnTo>
                  <a:pt x="4785" y="3727"/>
                </a:lnTo>
                <a:lnTo>
                  <a:pt x="4849" y="3896"/>
                </a:lnTo>
                <a:lnTo>
                  <a:pt x="4838" y="3927"/>
                </a:lnTo>
                <a:lnTo>
                  <a:pt x="4838" y="4019"/>
                </a:lnTo>
                <a:lnTo>
                  <a:pt x="4882" y="4188"/>
                </a:lnTo>
                <a:lnTo>
                  <a:pt x="4950" y="4119"/>
                </a:lnTo>
                <a:lnTo>
                  <a:pt x="4991" y="3880"/>
                </a:lnTo>
                <a:lnTo>
                  <a:pt x="5014" y="3827"/>
                </a:lnTo>
                <a:lnTo>
                  <a:pt x="5021" y="3742"/>
                </a:lnTo>
                <a:lnTo>
                  <a:pt x="4999" y="3673"/>
                </a:lnTo>
                <a:lnTo>
                  <a:pt x="5010" y="3619"/>
                </a:lnTo>
                <a:lnTo>
                  <a:pt x="5044" y="3581"/>
                </a:lnTo>
                <a:lnTo>
                  <a:pt x="4957" y="3573"/>
                </a:lnTo>
                <a:lnTo>
                  <a:pt x="4845" y="3481"/>
                </a:lnTo>
                <a:lnTo>
                  <a:pt x="4781" y="3458"/>
                </a:lnTo>
                <a:lnTo>
                  <a:pt x="4778" y="3381"/>
                </a:lnTo>
                <a:lnTo>
                  <a:pt x="4875" y="3335"/>
                </a:lnTo>
                <a:lnTo>
                  <a:pt x="4748" y="3304"/>
                </a:lnTo>
                <a:lnTo>
                  <a:pt x="4721" y="3281"/>
                </a:lnTo>
                <a:lnTo>
                  <a:pt x="4706" y="3058"/>
                </a:lnTo>
                <a:lnTo>
                  <a:pt x="4721" y="2981"/>
                </a:lnTo>
                <a:lnTo>
                  <a:pt x="4804" y="2820"/>
                </a:lnTo>
                <a:lnTo>
                  <a:pt x="4871" y="2736"/>
                </a:lnTo>
                <a:lnTo>
                  <a:pt x="4991" y="2705"/>
                </a:lnTo>
                <a:lnTo>
                  <a:pt x="4999" y="2774"/>
                </a:lnTo>
                <a:lnTo>
                  <a:pt x="4939" y="2920"/>
                </a:lnTo>
                <a:lnTo>
                  <a:pt x="4957" y="3189"/>
                </a:lnTo>
                <a:lnTo>
                  <a:pt x="4999" y="3250"/>
                </a:lnTo>
                <a:lnTo>
                  <a:pt x="5029" y="3220"/>
                </a:lnTo>
                <a:lnTo>
                  <a:pt x="4969" y="3112"/>
                </a:lnTo>
                <a:lnTo>
                  <a:pt x="5036" y="3043"/>
                </a:lnTo>
                <a:lnTo>
                  <a:pt x="5003" y="2997"/>
                </a:lnTo>
                <a:lnTo>
                  <a:pt x="4984" y="2951"/>
                </a:lnTo>
                <a:lnTo>
                  <a:pt x="5055" y="2774"/>
                </a:lnTo>
                <a:lnTo>
                  <a:pt x="5164" y="2697"/>
                </a:lnTo>
                <a:lnTo>
                  <a:pt x="5209" y="2712"/>
                </a:lnTo>
                <a:lnTo>
                  <a:pt x="5288" y="2928"/>
                </a:lnTo>
                <a:lnTo>
                  <a:pt x="5276" y="3051"/>
                </a:lnTo>
                <a:lnTo>
                  <a:pt x="5299" y="3112"/>
                </a:lnTo>
                <a:lnTo>
                  <a:pt x="5378" y="3112"/>
                </a:lnTo>
                <a:lnTo>
                  <a:pt x="5423" y="3012"/>
                </a:lnTo>
                <a:lnTo>
                  <a:pt x="5490" y="2958"/>
                </a:lnTo>
                <a:lnTo>
                  <a:pt x="5543" y="2981"/>
                </a:lnTo>
                <a:lnTo>
                  <a:pt x="5670" y="3166"/>
                </a:lnTo>
                <a:lnTo>
                  <a:pt x="5696" y="3243"/>
                </a:lnTo>
                <a:lnTo>
                  <a:pt x="5730" y="3273"/>
                </a:lnTo>
                <a:lnTo>
                  <a:pt x="5756" y="3220"/>
                </a:lnTo>
                <a:lnTo>
                  <a:pt x="5801" y="3220"/>
                </a:lnTo>
                <a:lnTo>
                  <a:pt x="5839" y="3320"/>
                </a:lnTo>
                <a:lnTo>
                  <a:pt x="5899" y="3396"/>
                </a:lnTo>
                <a:lnTo>
                  <a:pt x="5981" y="3473"/>
                </a:lnTo>
                <a:lnTo>
                  <a:pt x="6056" y="3604"/>
                </a:lnTo>
                <a:lnTo>
                  <a:pt x="6064" y="3681"/>
                </a:lnTo>
                <a:lnTo>
                  <a:pt x="6082" y="3765"/>
                </a:lnTo>
                <a:lnTo>
                  <a:pt x="6007" y="3788"/>
                </a:lnTo>
                <a:lnTo>
                  <a:pt x="6007" y="3834"/>
                </a:lnTo>
                <a:lnTo>
                  <a:pt x="6038" y="3904"/>
                </a:lnTo>
                <a:lnTo>
                  <a:pt x="6120" y="3965"/>
                </a:lnTo>
                <a:lnTo>
                  <a:pt x="6195" y="4003"/>
                </a:lnTo>
                <a:lnTo>
                  <a:pt x="6255" y="4119"/>
                </a:lnTo>
                <a:lnTo>
                  <a:pt x="6319" y="4203"/>
                </a:lnTo>
                <a:lnTo>
                  <a:pt x="6416" y="4234"/>
                </a:lnTo>
                <a:lnTo>
                  <a:pt x="6439" y="4265"/>
                </a:lnTo>
                <a:lnTo>
                  <a:pt x="6413" y="4418"/>
                </a:lnTo>
                <a:lnTo>
                  <a:pt x="6375" y="4480"/>
                </a:lnTo>
                <a:lnTo>
                  <a:pt x="6323" y="4518"/>
                </a:lnTo>
                <a:lnTo>
                  <a:pt x="6293" y="4634"/>
                </a:lnTo>
                <a:lnTo>
                  <a:pt x="6259" y="4603"/>
                </a:lnTo>
                <a:lnTo>
                  <a:pt x="6221" y="4480"/>
                </a:lnTo>
                <a:lnTo>
                  <a:pt x="6176" y="4411"/>
                </a:lnTo>
                <a:lnTo>
                  <a:pt x="6068" y="4357"/>
                </a:lnTo>
                <a:lnTo>
                  <a:pt x="6041" y="4418"/>
                </a:lnTo>
                <a:lnTo>
                  <a:pt x="6041" y="4480"/>
                </a:lnTo>
                <a:lnTo>
                  <a:pt x="6221" y="4780"/>
                </a:lnTo>
                <a:lnTo>
                  <a:pt x="6244" y="4918"/>
                </a:lnTo>
                <a:lnTo>
                  <a:pt x="6244" y="5041"/>
                </a:lnTo>
                <a:lnTo>
                  <a:pt x="6210" y="5072"/>
                </a:lnTo>
                <a:lnTo>
                  <a:pt x="6120" y="5002"/>
                </a:lnTo>
                <a:lnTo>
                  <a:pt x="6007" y="4887"/>
                </a:lnTo>
                <a:lnTo>
                  <a:pt x="6161" y="5164"/>
                </a:lnTo>
                <a:lnTo>
                  <a:pt x="6113" y="5210"/>
                </a:lnTo>
                <a:lnTo>
                  <a:pt x="5813" y="4979"/>
                </a:lnTo>
                <a:lnTo>
                  <a:pt x="5801" y="4887"/>
                </a:lnTo>
                <a:lnTo>
                  <a:pt x="5659" y="4695"/>
                </a:lnTo>
                <a:lnTo>
                  <a:pt x="5543" y="4810"/>
                </a:lnTo>
                <a:lnTo>
                  <a:pt x="5419" y="4749"/>
                </a:lnTo>
                <a:lnTo>
                  <a:pt x="5411" y="4634"/>
                </a:lnTo>
                <a:lnTo>
                  <a:pt x="5449" y="4549"/>
                </a:lnTo>
                <a:lnTo>
                  <a:pt x="5636" y="4580"/>
                </a:lnTo>
                <a:lnTo>
                  <a:pt x="5693" y="4534"/>
                </a:lnTo>
                <a:lnTo>
                  <a:pt x="5685" y="4411"/>
                </a:lnTo>
                <a:lnTo>
                  <a:pt x="5760" y="4242"/>
                </a:lnTo>
                <a:lnTo>
                  <a:pt x="5764" y="4096"/>
                </a:lnTo>
                <a:lnTo>
                  <a:pt x="5734" y="3965"/>
                </a:lnTo>
                <a:lnTo>
                  <a:pt x="5625" y="3811"/>
                </a:lnTo>
                <a:lnTo>
                  <a:pt x="5595" y="3850"/>
                </a:lnTo>
                <a:lnTo>
                  <a:pt x="5554" y="3865"/>
                </a:lnTo>
                <a:lnTo>
                  <a:pt x="5543" y="3796"/>
                </a:lnTo>
                <a:lnTo>
                  <a:pt x="5573" y="3758"/>
                </a:lnTo>
                <a:lnTo>
                  <a:pt x="5524" y="3650"/>
                </a:lnTo>
                <a:lnTo>
                  <a:pt x="5490" y="3635"/>
                </a:lnTo>
                <a:lnTo>
                  <a:pt x="5449" y="3627"/>
                </a:lnTo>
                <a:lnTo>
                  <a:pt x="5423" y="3504"/>
                </a:lnTo>
                <a:lnTo>
                  <a:pt x="5393" y="3496"/>
                </a:lnTo>
                <a:lnTo>
                  <a:pt x="5314" y="3596"/>
                </a:lnTo>
                <a:lnTo>
                  <a:pt x="5246" y="3565"/>
                </a:lnTo>
                <a:lnTo>
                  <a:pt x="5168" y="3573"/>
                </a:lnTo>
                <a:lnTo>
                  <a:pt x="5059" y="3581"/>
                </a:lnTo>
                <a:lnTo>
                  <a:pt x="5216" y="3734"/>
                </a:lnTo>
                <a:lnTo>
                  <a:pt x="5257" y="3834"/>
                </a:lnTo>
                <a:lnTo>
                  <a:pt x="5198" y="3911"/>
                </a:lnTo>
                <a:lnTo>
                  <a:pt x="5239" y="4142"/>
                </a:lnTo>
                <a:lnTo>
                  <a:pt x="5164" y="4280"/>
                </a:lnTo>
                <a:lnTo>
                  <a:pt x="5115" y="4303"/>
                </a:lnTo>
                <a:lnTo>
                  <a:pt x="5096" y="4357"/>
                </a:lnTo>
                <a:lnTo>
                  <a:pt x="5029" y="4357"/>
                </a:lnTo>
                <a:lnTo>
                  <a:pt x="4928" y="4295"/>
                </a:lnTo>
                <a:lnTo>
                  <a:pt x="4957" y="4380"/>
                </a:lnTo>
                <a:lnTo>
                  <a:pt x="4950" y="4441"/>
                </a:lnTo>
                <a:lnTo>
                  <a:pt x="4894" y="4587"/>
                </a:lnTo>
                <a:lnTo>
                  <a:pt x="4890" y="4687"/>
                </a:lnTo>
                <a:lnTo>
                  <a:pt x="4860" y="4749"/>
                </a:lnTo>
                <a:lnTo>
                  <a:pt x="4766" y="4818"/>
                </a:lnTo>
                <a:lnTo>
                  <a:pt x="4740" y="4803"/>
                </a:lnTo>
                <a:lnTo>
                  <a:pt x="4669" y="4918"/>
                </a:lnTo>
                <a:lnTo>
                  <a:pt x="4684" y="5002"/>
                </a:lnTo>
                <a:lnTo>
                  <a:pt x="4616" y="5064"/>
                </a:lnTo>
                <a:lnTo>
                  <a:pt x="4530" y="5194"/>
                </a:lnTo>
                <a:lnTo>
                  <a:pt x="4451" y="5425"/>
                </a:lnTo>
                <a:lnTo>
                  <a:pt x="4421" y="5609"/>
                </a:lnTo>
                <a:lnTo>
                  <a:pt x="4429" y="5771"/>
                </a:lnTo>
                <a:lnTo>
                  <a:pt x="4538" y="5817"/>
                </a:lnTo>
                <a:lnTo>
                  <a:pt x="4579" y="5886"/>
                </a:lnTo>
                <a:lnTo>
                  <a:pt x="4586" y="5978"/>
                </a:lnTo>
                <a:lnTo>
                  <a:pt x="4571" y="6109"/>
                </a:lnTo>
                <a:lnTo>
                  <a:pt x="4706" y="6070"/>
                </a:lnTo>
                <a:lnTo>
                  <a:pt x="4755" y="6086"/>
                </a:lnTo>
                <a:lnTo>
                  <a:pt x="4789" y="6170"/>
                </a:lnTo>
                <a:lnTo>
                  <a:pt x="4868" y="6278"/>
                </a:lnTo>
                <a:lnTo>
                  <a:pt x="5010" y="6439"/>
                </a:lnTo>
                <a:lnTo>
                  <a:pt x="5089" y="6447"/>
                </a:lnTo>
                <a:lnTo>
                  <a:pt x="5160" y="6439"/>
                </a:lnTo>
                <a:lnTo>
                  <a:pt x="5186" y="6462"/>
                </a:lnTo>
                <a:lnTo>
                  <a:pt x="5190" y="6555"/>
                </a:lnTo>
                <a:lnTo>
                  <a:pt x="5190" y="6823"/>
                </a:lnTo>
                <a:lnTo>
                  <a:pt x="5306" y="7077"/>
                </a:lnTo>
                <a:lnTo>
                  <a:pt x="5355" y="7139"/>
                </a:lnTo>
                <a:lnTo>
                  <a:pt x="5411" y="6993"/>
                </a:lnTo>
                <a:lnTo>
                  <a:pt x="5426" y="6893"/>
                </a:lnTo>
                <a:lnTo>
                  <a:pt x="5411" y="6793"/>
                </a:lnTo>
                <a:lnTo>
                  <a:pt x="5355" y="6555"/>
                </a:lnTo>
                <a:lnTo>
                  <a:pt x="5396" y="6470"/>
                </a:lnTo>
                <a:lnTo>
                  <a:pt x="5509" y="6362"/>
                </a:lnTo>
                <a:lnTo>
                  <a:pt x="5543" y="6301"/>
                </a:lnTo>
                <a:lnTo>
                  <a:pt x="5543" y="6193"/>
                </a:lnTo>
                <a:lnTo>
                  <a:pt x="5528" y="6070"/>
                </a:lnTo>
                <a:lnTo>
                  <a:pt x="5441" y="5848"/>
                </a:lnTo>
                <a:lnTo>
                  <a:pt x="5430" y="5755"/>
                </a:lnTo>
                <a:lnTo>
                  <a:pt x="5464" y="5648"/>
                </a:lnTo>
                <a:lnTo>
                  <a:pt x="5494" y="5632"/>
                </a:lnTo>
                <a:lnTo>
                  <a:pt x="5505" y="5609"/>
                </a:lnTo>
                <a:lnTo>
                  <a:pt x="5460" y="5456"/>
                </a:lnTo>
                <a:lnTo>
                  <a:pt x="5464" y="5387"/>
                </a:lnTo>
                <a:lnTo>
                  <a:pt x="5449" y="5287"/>
                </a:lnTo>
                <a:lnTo>
                  <a:pt x="5449" y="5118"/>
                </a:lnTo>
                <a:lnTo>
                  <a:pt x="5482" y="5102"/>
                </a:lnTo>
                <a:lnTo>
                  <a:pt x="5531" y="5133"/>
                </a:lnTo>
                <a:lnTo>
                  <a:pt x="5584" y="5156"/>
                </a:lnTo>
                <a:lnTo>
                  <a:pt x="5632" y="5164"/>
                </a:lnTo>
                <a:lnTo>
                  <a:pt x="5704" y="5133"/>
                </a:lnTo>
                <a:lnTo>
                  <a:pt x="5779" y="5218"/>
                </a:lnTo>
                <a:lnTo>
                  <a:pt x="5850" y="5364"/>
                </a:lnTo>
                <a:lnTo>
                  <a:pt x="5895" y="5371"/>
                </a:lnTo>
                <a:lnTo>
                  <a:pt x="5932" y="5433"/>
                </a:lnTo>
                <a:lnTo>
                  <a:pt x="5966" y="5655"/>
                </a:lnTo>
                <a:lnTo>
                  <a:pt x="5974" y="5778"/>
                </a:lnTo>
                <a:lnTo>
                  <a:pt x="6023" y="5840"/>
                </a:lnTo>
                <a:lnTo>
                  <a:pt x="6094" y="5886"/>
                </a:lnTo>
                <a:lnTo>
                  <a:pt x="6157" y="5863"/>
                </a:lnTo>
                <a:lnTo>
                  <a:pt x="6199" y="5717"/>
                </a:lnTo>
                <a:lnTo>
                  <a:pt x="6210" y="5586"/>
                </a:lnTo>
                <a:lnTo>
                  <a:pt x="6244" y="5517"/>
                </a:lnTo>
                <a:lnTo>
                  <a:pt x="6263" y="5548"/>
                </a:lnTo>
                <a:lnTo>
                  <a:pt x="6278" y="5655"/>
                </a:lnTo>
                <a:lnTo>
                  <a:pt x="6356" y="5801"/>
                </a:lnTo>
                <a:lnTo>
                  <a:pt x="6394" y="5940"/>
                </a:lnTo>
                <a:lnTo>
                  <a:pt x="6427" y="6093"/>
                </a:lnTo>
                <a:lnTo>
                  <a:pt x="6435" y="6263"/>
                </a:lnTo>
                <a:lnTo>
                  <a:pt x="6506" y="6378"/>
                </a:lnTo>
                <a:lnTo>
                  <a:pt x="6600" y="6485"/>
                </a:lnTo>
                <a:lnTo>
                  <a:pt x="6675" y="6501"/>
                </a:lnTo>
                <a:lnTo>
                  <a:pt x="6675" y="6647"/>
                </a:lnTo>
                <a:lnTo>
                  <a:pt x="6701" y="6701"/>
                </a:lnTo>
                <a:lnTo>
                  <a:pt x="6761" y="6662"/>
                </a:lnTo>
                <a:lnTo>
                  <a:pt x="6799" y="6777"/>
                </a:lnTo>
                <a:lnTo>
                  <a:pt x="6784" y="6977"/>
                </a:lnTo>
                <a:lnTo>
                  <a:pt x="6652" y="7085"/>
                </a:lnTo>
                <a:lnTo>
                  <a:pt x="6536" y="7254"/>
                </a:lnTo>
                <a:lnTo>
                  <a:pt x="6285" y="7269"/>
                </a:lnTo>
                <a:lnTo>
                  <a:pt x="6195" y="7238"/>
                </a:lnTo>
                <a:lnTo>
                  <a:pt x="6131" y="7261"/>
                </a:lnTo>
                <a:lnTo>
                  <a:pt x="6105" y="7384"/>
                </a:lnTo>
                <a:lnTo>
                  <a:pt x="6060" y="7415"/>
                </a:lnTo>
                <a:lnTo>
                  <a:pt x="6011" y="7484"/>
                </a:lnTo>
                <a:lnTo>
                  <a:pt x="5895" y="7769"/>
                </a:lnTo>
                <a:lnTo>
                  <a:pt x="6053" y="7492"/>
                </a:lnTo>
                <a:lnTo>
                  <a:pt x="6225" y="7392"/>
                </a:lnTo>
                <a:lnTo>
                  <a:pt x="6259" y="7431"/>
                </a:lnTo>
                <a:lnTo>
                  <a:pt x="6270" y="7530"/>
                </a:lnTo>
                <a:lnTo>
                  <a:pt x="6236" y="7584"/>
                </a:lnTo>
                <a:lnTo>
                  <a:pt x="6191" y="7600"/>
                </a:lnTo>
                <a:lnTo>
                  <a:pt x="6259" y="7676"/>
                </a:lnTo>
                <a:lnTo>
                  <a:pt x="6236" y="7746"/>
                </a:lnTo>
                <a:lnTo>
                  <a:pt x="6285" y="7907"/>
                </a:lnTo>
                <a:lnTo>
                  <a:pt x="6341" y="7976"/>
                </a:lnTo>
                <a:lnTo>
                  <a:pt x="6431" y="7968"/>
                </a:lnTo>
                <a:lnTo>
                  <a:pt x="6443" y="7876"/>
                </a:lnTo>
                <a:lnTo>
                  <a:pt x="6461" y="7807"/>
                </a:lnTo>
                <a:lnTo>
                  <a:pt x="6502" y="7753"/>
                </a:lnTo>
                <a:lnTo>
                  <a:pt x="6518" y="7784"/>
                </a:lnTo>
                <a:lnTo>
                  <a:pt x="6521" y="7869"/>
                </a:lnTo>
                <a:lnTo>
                  <a:pt x="6559" y="7907"/>
                </a:lnTo>
                <a:lnTo>
                  <a:pt x="6555" y="7953"/>
                </a:lnTo>
                <a:lnTo>
                  <a:pt x="6386" y="8107"/>
                </a:lnTo>
                <a:lnTo>
                  <a:pt x="6274" y="8184"/>
                </a:lnTo>
                <a:lnTo>
                  <a:pt x="6232" y="8299"/>
                </a:lnTo>
                <a:lnTo>
                  <a:pt x="6157" y="8199"/>
                </a:lnTo>
                <a:lnTo>
                  <a:pt x="6191" y="8122"/>
                </a:lnTo>
                <a:lnTo>
                  <a:pt x="6278" y="8030"/>
                </a:lnTo>
                <a:lnTo>
                  <a:pt x="6338" y="8045"/>
                </a:lnTo>
                <a:lnTo>
                  <a:pt x="6307" y="8015"/>
                </a:lnTo>
                <a:lnTo>
                  <a:pt x="6266" y="7984"/>
                </a:lnTo>
                <a:lnTo>
                  <a:pt x="6206" y="8053"/>
                </a:lnTo>
                <a:lnTo>
                  <a:pt x="6146" y="8061"/>
                </a:lnTo>
                <a:lnTo>
                  <a:pt x="6124" y="8114"/>
                </a:lnTo>
                <a:lnTo>
                  <a:pt x="6071" y="8168"/>
                </a:lnTo>
                <a:lnTo>
                  <a:pt x="6000" y="8176"/>
                </a:lnTo>
                <a:lnTo>
                  <a:pt x="5932" y="8299"/>
                </a:lnTo>
                <a:lnTo>
                  <a:pt x="5888" y="8422"/>
                </a:lnTo>
                <a:lnTo>
                  <a:pt x="5891" y="8506"/>
                </a:lnTo>
                <a:lnTo>
                  <a:pt x="5918" y="8545"/>
                </a:lnTo>
                <a:lnTo>
                  <a:pt x="5895" y="8606"/>
                </a:lnTo>
                <a:lnTo>
                  <a:pt x="5779" y="8606"/>
                </a:lnTo>
                <a:lnTo>
                  <a:pt x="5745" y="8568"/>
                </a:lnTo>
                <a:lnTo>
                  <a:pt x="5738" y="8645"/>
                </a:lnTo>
                <a:lnTo>
                  <a:pt x="5711" y="8668"/>
                </a:lnTo>
                <a:lnTo>
                  <a:pt x="5704" y="8814"/>
                </a:lnTo>
                <a:lnTo>
                  <a:pt x="5651" y="8937"/>
                </a:lnTo>
                <a:lnTo>
                  <a:pt x="5599" y="8898"/>
                </a:lnTo>
                <a:lnTo>
                  <a:pt x="5629" y="8990"/>
                </a:lnTo>
                <a:lnTo>
                  <a:pt x="5599" y="9044"/>
                </a:lnTo>
                <a:lnTo>
                  <a:pt x="5557" y="9044"/>
                </a:lnTo>
                <a:lnTo>
                  <a:pt x="5550" y="8990"/>
                </a:lnTo>
                <a:lnTo>
                  <a:pt x="5576" y="8875"/>
                </a:lnTo>
                <a:lnTo>
                  <a:pt x="5498" y="9029"/>
                </a:lnTo>
                <a:lnTo>
                  <a:pt x="5509" y="9121"/>
                </a:lnTo>
                <a:lnTo>
                  <a:pt x="5565" y="9275"/>
                </a:lnTo>
                <a:lnTo>
                  <a:pt x="5606" y="9375"/>
                </a:lnTo>
                <a:lnTo>
                  <a:pt x="5588" y="9451"/>
                </a:lnTo>
                <a:lnTo>
                  <a:pt x="5554" y="9498"/>
                </a:lnTo>
                <a:lnTo>
                  <a:pt x="5505" y="9551"/>
                </a:lnTo>
                <a:lnTo>
                  <a:pt x="5475" y="9636"/>
                </a:lnTo>
                <a:lnTo>
                  <a:pt x="5438" y="9682"/>
                </a:lnTo>
                <a:lnTo>
                  <a:pt x="5389" y="9751"/>
                </a:lnTo>
                <a:lnTo>
                  <a:pt x="5340" y="9836"/>
                </a:lnTo>
                <a:lnTo>
                  <a:pt x="5291" y="9966"/>
                </a:lnTo>
                <a:lnTo>
                  <a:pt x="5239" y="10074"/>
                </a:lnTo>
                <a:lnTo>
                  <a:pt x="5220" y="10135"/>
                </a:lnTo>
                <a:lnTo>
                  <a:pt x="5231" y="10281"/>
                </a:lnTo>
                <a:lnTo>
                  <a:pt x="5340" y="10596"/>
                </a:lnTo>
                <a:lnTo>
                  <a:pt x="5344" y="10773"/>
                </a:lnTo>
                <a:lnTo>
                  <a:pt x="5295" y="10858"/>
                </a:lnTo>
                <a:lnTo>
                  <a:pt x="5269" y="10765"/>
                </a:lnTo>
                <a:lnTo>
                  <a:pt x="5179" y="10566"/>
                </a:lnTo>
                <a:lnTo>
                  <a:pt x="5179" y="10473"/>
                </a:lnTo>
                <a:lnTo>
                  <a:pt x="5198" y="10443"/>
                </a:lnTo>
                <a:lnTo>
                  <a:pt x="5093" y="10228"/>
                </a:lnTo>
                <a:lnTo>
                  <a:pt x="5010" y="10212"/>
                </a:lnTo>
                <a:lnTo>
                  <a:pt x="4965" y="10189"/>
                </a:lnTo>
                <a:lnTo>
                  <a:pt x="4815" y="10158"/>
                </a:lnTo>
                <a:lnTo>
                  <a:pt x="4778" y="10204"/>
                </a:lnTo>
                <a:lnTo>
                  <a:pt x="4759" y="10297"/>
                </a:lnTo>
                <a:lnTo>
                  <a:pt x="4481" y="10266"/>
                </a:lnTo>
                <a:lnTo>
                  <a:pt x="4418" y="10297"/>
                </a:lnTo>
                <a:lnTo>
                  <a:pt x="4305" y="10473"/>
                </a:lnTo>
                <a:lnTo>
                  <a:pt x="4282" y="10566"/>
                </a:lnTo>
                <a:lnTo>
                  <a:pt x="4286" y="10704"/>
                </a:lnTo>
                <a:lnTo>
                  <a:pt x="4309" y="10781"/>
                </a:lnTo>
                <a:lnTo>
                  <a:pt x="4253" y="11019"/>
                </a:lnTo>
                <a:lnTo>
                  <a:pt x="4253" y="11134"/>
                </a:lnTo>
                <a:lnTo>
                  <a:pt x="4294" y="11396"/>
                </a:lnTo>
                <a:lnTo>
                  <a:pt x="4354" y="11565"/>
                </a:lnTo>
                <a:lnTo>
                  <a:pt x="4410" y="11695"/>
                </a:lnTo>
                <a:lnTo>
                  <a:pt x="4500" y="11749"/>
                </a:lnTo>
                <a:lnTo>
                  <a:pt x="4556" y="11749"/>
                </a:lnTo>
                <a:lnTo>
                  <a:pt x="4654" y="11649"/>
                </a:lnTo>
                <a:lnTo>
                  <a:pt x="4691" y="11557"/>
                </a:lnTo>
                <a:lnTo>
                  <a:pt x="4691" y="11411"/>
                </a:lnTo>
                <a:lnTo>
                  <a:pt x="4718" y="11357"/>
                </a:lnTo>
                <a:lnTo>
                  <a:pt x="4759" y="11365"/>
                </a:lnTo>
                <a:lnTo>
                  <a:pt x="4943" y="11365"/>
                </a:lnTo>
                <a:lnTo>
                  <a:pt x="4886" y="11465"/>
                </a:lnTo>
                <a:lnTo>
                  <a:pt x="4894" y="11603"/>
                </a:lnTo>
                <a:lnTo>
                  <a:pt x="4845" y="11703"/>
                </a:lnTo>
                <a:lnTo>
                  <a:pt x="4804" y="11864"/>
                </a:lnTo>
                <a:lnTo>
                  <a:pt x="4793" y="12072"/>
                </a:lnTo>
                <a:lnTo>
                  <a:pt x="4950" y="12064"/>
                </a:lnTo>
                <a:lnTo>
                  <a:pt x="5070" y="12079"/>
                </a:lnTo>
                <a:lnTo>
                  <a:pt x="5096" y="12133"/>
                </a:lnTo>
                <a:lnTo>
                  <a:pt x="5123" y="12287"/>
                </a:lnTo>
                <a:lnTo>
                  <a:pt x="5123" y="12448"/>
                </a:lnTo>
                <a:lnTo>
                  <a:pt x="5093" y="12610"/>
                </a:lnTo>
                <a:lnTo>
                  <a:pt x="5153" y="12855"/>
                </a:lnTo>
                <a:lnTo>
                  <a:pt x="5182" y="12863"/>
                </a:lnTo>
                <a:lnTo>
                  <a:pt x="5220" y="12925"/>
                </a:lnTo>
                <a:lnTo>
                  <a:pt x="5265" y="12963"/>
                </a:lnTo>
                <a:lnTo>
                  <a:pt x="5299" y="12894"/>
                </a:lnTo>
                <a:lnTo>
                  <a:pt x="5381" y="12848"/>
                </a:lnTo>
                <a:lnTo>
                  <a:pt x="5445" y="12871"/>
                </a:lnTo>
                <a:lnTo>
                  <a:pt x="5494" y="12940"/>
                </a:lnTo>
                <a:lnTo>
                  <a:pt x="5524" y="13017"/>
                </a:lnTo>
                <a:lnTo>
                  <a:pt x="5554" y="12917"/>
                </a:lnTo>
                <a:lnTo>
                  <a:pt x="5603" y="12848"/>
                </a:lnTo>
                <a:lnTo>
                  <a:pt x="5599" y="12794"/>
                </a:lnTo>
                <a:lnTo>
                  <a:pt x="5595" y="12709"/>
                </a:lnTo>
                <a:lnTo>
                  <a:pt x="5632" y="12625"/>
                </a:lnTo>
                <a:lnTo>
                  <a:pt x="5689" y="12579"/>
                </a:lnTo>
                <a:lnTo>
                  <a:pt x="5790" y="12548"/>
                </a:lnTo>
                <a:lnTo>
                  <a:pt x="5813" y="12517"/>
                </a:lnTo>
                <a:lnTo>
                  <a:pt x="5850" y="12517"/>
                </a:lnTo>
                <a:lnTo>
                  <a:pt x="5816" y="12610"/>
                </a:lnTo>
                <a:lnTo>
                  <a:pt x="5794" y="12694"/>
                </a:lnTo>
                <a:lnTo>
                  <a:pt x="5820" y="12733"/>
                </a:lnTo>
                <a:lnTo>
                  <a:pt x="5824" y="12779"/>
                </a:lnTo>
                <a:lnTo>
                  <a:pt x="5805" y="12794"/>
                </a:lnTo>
                <a:lnTo>
                  <a:pt x="5824" y="12832"/>
                </a:lnTo>
                <a:lnTo>
                  <a:pt x="5850" y="12848"/>
                </a:lnTo>
                <a:lnTo>
                  <a:pt x="5861" y="12809"/>
                </a:lnTo>
                <a:lnTo>
                  <a:pt x="5843" y="12740"/>
                </a:lnTo>
                <a:lnTo>
                  <a:pt x="5850" y="12679"/>
                </a:lnTo>
                <a:lnTo>
                  <a:pt x="5899" y="12625"/>
                </a:lnTo>
                <a:lnTo>
                  <a:pt x="5932" y="12633"/>
                </a:lnTo>
                <a:lnTo>
                  <a:pt x="5944" y="12571"/>
                </a:lnTo>
                <a:lnTo>
                  <a:pt x="5974" y="12602"/>
                </a:lnTo>
                <a:lnTo>
                  <a:pt x="6015" y="12610"/>
                </a:lnTo>
                <a:lnTo>
                  <a:pt x="6023" y="12686"/>
                </a:lnTo>
                <a:lnTo>
                  <a:pt x="6041" y="12733"/>
                </a:lnTo>
                <a:lnTo>
                  <a:pt x="6105" y="12733"/>
                </a:lnTo>
                <a:lnTo>
                  <a:pt x="6131" y="12702"/>
                </a:lnTo>
                <a:lnTo>
                  <a:pt x="6161" y="12733"/>
                </a:lnTo>
                <a:lnTo>
                  <a:pt x="6225" y="12763"/>
                </a:lnTo>
                <a:lnTo>
                  <a:pt x="6341" y="12725"/>
                </a:lnTo>
                <a:lnTo>
                  <a:pt x="6364" y="12671"/>
                </a:lnTo>
                <a:lnTo>
                  <a:pt x="6368" y="12779"/>
                </a:lnTo>
                <a:lnTo>
                  <a:pt x="6383" y="12809"/>
                </a:lnTo>
                <a:lnTo>
                  <a:pt x="6431" y="12802"/>
                </a:lnTo>
                <a:lnTo>
                  <a:pt x="6473" y="12832"/>
                </a:lnTo>
                <a:lnTo>
                  <a:pt x="6488" y="12971"/>
                </a:lnTo>
                <a:lnTo>
                  <a:pt x="6529" y="12971"/>
                </a:lnTo>
                <a:lnTo>
                  <a:pt x="6563" y="13009"/>
                </a:lnTo>
                <a:lnTo>
                  <a:pt x="6589" y="13109"/>
                </a:lnTo>
                <a:lnTo>
                  <a:pt x="6619" y="13101"/>
                </a:lnTo>
                <a:lnTo>
                  <a:pt x="6630" y="13194"/>
                </a:lnTo>
                <a:lnTo>
                  <a:pt x="6649" y="13178"/>
                </a:lnTo>
                <a:lnTo>
                  <a:pt x="6679" y="13217"/>
                </a:lnTo>
                <a:lnTo>
                  <a:pt x="6690" y="13293"/>
                </a:lnTo>
                <a:lnTo>
                  <a:pt x="6836" y="13324"/>
                </a:lnTo>
                <a:lnTo>
                  <a:pt x="6855" y="13286"/>
                </a:lnTo>
                <a:lnTo>
                  <a:pt x="6904" y="13293"/>
                </a:lnTo>
                <a:lnTo>
                  <a:pt x="6941" y="13355"/>
                </a:lnTo>
                <a:lnTo>
                  <a:pt x="7043" y="13393"/>
                </a:lnTo>
                <a:lnTo>
                  <a:pt x="7076" y="13439"/>
                </a:lnTo>
                <a:lnTo>
                  <a:pt x="7073" y="13524"/>
                </a:lnTo>
                <a:lnTo>
                  <a:pt x="7084" y="13701"/>
                </a:lnTo>
                <a:lnTo>
                  <a:pt x="7106" y="13793"/>
                </a:lnTo>
                <a:lnTo>
                  <a:pt x="7140" y="13831"/>
                </a:lnTo>
                <a:lnTo>
                  <a:pt x="7155" y="13870"/>
                </a:lnTo>
                <a:lnTo>
                  <a:pt x="7118" y="13908"/>
                </a:lnTo>
                <a:lnTo>
                  <a:pt x="7106" y="14031"/>
                </a:lnTo>
                <a:lnTo>
                  <a:pt x="7129" y="14070"/>
                </a:lnTo>
                <a:lnTo>
                  <a:pt x="7223" y="14062"/>
                </a:lnTo>
                <a:lnTo>
                  <a:pt x="7241" y="14123"/>
                </a:lnTo>
                <a:lnTo>
                  <a:pt x="7283" y="14100"/>
                </a:lnTo>
                <a:lnTo>
                  <a:pt x="7388" y="14177"/>
                </a:lnTo>
                <a:lnTo>
                  <a:pt x="7493" y="14246"/>
                </a:lnTo>
                <a:lnTo>
                  <a:pt x="7526" y="14315"/>
                </a:lnTo>
                <a:lnTo>
                  <a:pt x="7601" y="14369"/>
                </a:lnTo>
                <a:lnTo>
                  <a:pt x="7673" y="14400"/>
                </a:lnTo>
                <a:lnTo>
                  <a:pt x="7751" y="14354"/>
                </a:lnTo>
                <a:lnTo>
                  <a:pt x="7868" y="14531"/>
                </a:lnTo>
                <a:lnTo>
                  <a:pt x="7879" y="14577"/>
                </a:lnTo>
                <a:lnTo>
                  <a:pt x="7958" y="14646"/>
                </a:lnTo>
                <a:lnTo>
                  <a:pt x="8018" y="14669"/>
                </a:lnTo>
                <a:lnTo>
                  <a:pt x="8040" y="14738"/>
                </a:lnTo>
                <a:lnTo>
                  <a:pt x="8066" y="14930"/>
                </a:lnTo>
                <a:lnTo>
                  <a:pt x="8055" y="15045"/>
                </a:lnTo>
                <a:lnTo>
                  <a:pt x="8021" y="15168"/>
                </a:lnTo>
                <a:lnTo>
                  <a:pt x="7927" y="15384"/>
                </a:lnTo>
                <a:lnTo>
                  <a:pt x="7890" y="15468"/>
                </a:lnTo>
                <a:lnTo>
                  <a:pt x="7879" y="15591"/>
                </a:lnTo>
                <a:lnTo>
                  <a:pt x="7845" y="15614"/>
                </a:lnTo>
                <a:lnTo>
                  <a:pt x="7815" y="15560"/>
                </a:lnTo>
                <a:lnTo>
                  <a:pt x="7800" y="15845"/>
                </a:lnTo>
                <a:lnTo>
                  <a:pt x="7815" y="16029"/>
                </a:lnTo>
                <a:lnTo>
                  <a:pt x="7804" y="16175"/>
                </a:lnTo>
                <a:lnTo>
                  <a:pt x="7763" y="16336"/>
                </a:lnTo>
                <a:lnTo>
                  <a:pt x="7748" y="16459"/>
                </a:lnTo>
                <a:lnTo>
                  <a:pt x="7710" y="16598"/>
                </a:lnTo>
                <a:lnTo>
                  <a:pt x="7706" y="16682"/>
                </a:lnTo>
                <a:lnTo>
                  <a:pt x="7676" y="16805"/>
                </a:lnTo>
                <a:lnTo>
                  <a:pt x="7590" y="16905"/>
                </a:lnTo>
                <a:lnTo>
                  <a:pt x="7489" y="16943"/>
                </a:lnTo>
                <a:lnTo>
                  <a:pt x="7444" y="16928"/>
                </a:lnTo>
                <a:lnTo>
                  <a:pt x="7418" y="16997"/>
                </a:lnTo>
                <a:lnTo>
                  <a:pt x="7339" y="17005"/>
                </a:lnTo>
                <a:lnTo>
                  <a:pt x="7313" y="17112"/>
                </a:lnTo>
                <a:lnTo>
                  <a:pt x="7264" y="17197"/>
                </a:lnTo>
                <a:lnTo>
                  <a:pt x="7219" y="17335"/>
                </a:lnTo>
                <a:lnTo>
                  <a:pt x="7226" y="17366"/>
                </a:lnTo>
                <a:lnTo>
                  <a:pt x="7223" y="17481"/>
                </a:lnTo>
                <a:lnTo>
                  <a:pt x="7223" y="17566"/>
                </a:lnTo>
                <a:lnTo>
                  <a:pt x="7177" y="17681"/>
                </a:lnTo>
                <a:lnTo>
                  <a:pt x="7125" y="17773"/>
                </a:lnTo>
                <a:lnTo>
                  <a:pt x="7133" y="17858"/>
                </a:lnTo>
                <a:lnTo>
                  <a:pt x="7121" y="17889"/>
                </a:lnTo>
                <a:lnTo>
                  <a:pt x="7061" y="18073"/>
                </a:lnTo>
                <a:lnTo>
                  <a:pt x="7009" y="18134"/>
                </a:lnTo>
                <a:lnTo>
                  <a:pt x="6975" y="18250"/>
                </a:lnTo>
                <a:lnTo>
                  <a:pt x="6945" y="18327"/>
                </a:lnTo>
                <a:lnTo>
                  <a:pt x="6915" y="18342"/>
                </a:lnTo>
                <a:lnTo>
                  <a:pt x="6900" y="18373"/>
                </a:lnTo>
                <a:lnTo>
                  <a:pt x="6904" y="18426"/>
                </a:lnTo>
                <a:lnTo>
                  <a:pt x="6889" y="18473"/>
                </a:lnTo>
                <a:lnTo>
                  <a:pt x="6848" y="18511"/>
                </a:lnTo>
                <a:lnTo>
                  <a:pt x="6802" y="18526"/>
                </a:lnTo>
                <a:lnTo>
                  <a:pt x="6773" y="18480"/>
                </a:lnTo>
                <a:lnTo>
                  <a:pt x="6727" y="18480"/>
                </a:lnTo>
                <a:lnTo>
                  <a:pt x="6716" y="18450"/>
                </a:lnTo>
                <a:lnTo>
                  <a:pt x="6709" y="18426"/>
                </a:lnTo>
                <a:lnTo>
                  <a:pt x="6690" y="18426"/>
                </a:lnTo>
                <a:lnTo>
                  <a:pt x="6652" y="18388"/>
                </a:lnTo>
                <a:lnTo>
                  <a:pt x="6634" y="18396"/>
                </a:lnTo>
                <a:lnTo>
                  <a:pt x="6634" y="18419"/>
                </a:lnTo>
                <a:lnTo>
                  <a:pt x="6652" y="18488"/>
                </a:lnTo>
                <a:lnTo>
                  <a:pt x="6675" y="18542"/>
                </a:lnTo>
                <a:lnTo>
                  <a:pt x="6690" y="18580"/>
                </a:lnTo>
                <a:lnTo>
                  <a:pt x="6713" y="18695"/>
                </a:lnTo>
                <a:lnTo>
                  <a:pt x="6731" y="18711"/>
                </a:lnTo>
                <a:lnTo>
                  <a:pt x="6739" y="18734"/>
                </a:lnTo>
                <a:lnTo>
                  <a:pt x="6656" y="18987"/>
                </a:lnTo>
                <a:lnTo>
                  <a:pt x="6604" y="19034"/>
                </a:lnTo>
                <a:lnTo>
                  <a:pt x="6536" y="19064"/>
                </a:lnTo>
                <a:lnTo>
                  <a:pt x="6458" y="19064"/>
                </a:lnTo>
                <a:lnTo>
                  <a:pt x="6401" y="19057"/>
                </a:lnTo>
                <a:lnTo>
                  <a:pt x="6394" y="19379"/>
                </a:lnTo>
                <a:lnTo>
                  <a:pt x="6364" y="19425"/>
                </a:lnTo>
                <a:lnTo>
                  <a:pt x="6334" y="19433"/>
                </a:lnTo>
                <a:lnTo>
                  <a:pt x="6296" y="19395"/>
                </a:lnTo>
                <a:lnTo>
                  <a:pt x="6259" y="19349"/>
                </a:lnTo>
                <a:lnTo>
                  <a:pt x="6221" y="19349"/>
                </a:lnTo>
                <a:lnTo>
                  <a:pt x="6221" y="19525"/>
                </a:lnTo>
                <a:lnTo>
                  <a:pt x="6240" y="19564"/>
                </a:lnTo>
                <a:lnTo>
                  <a:pt x="6255" y="19564"/>
                </a:lnTo>
                <a:lnTo>
                  <a:pt x="6274" y="19594"/>
                </a:lnTo>
                <a:lnTo>
                  <a:pt x="6304" y="19548"/>
                </a:lnTo>
                <a:lnTo>
                  <a:pt x="6319" y="19548"/>
                </a:lnTo>
                <a:lnTo>
                  <a:pt x="6326" y="19587"/>
                </a:lnTo>
                <a:lnTo>
                  <a:pt x="6345" y="19625"/>
                </a:lnTo>
                <a:lnTo>
                  <a:pt x="6296" y="19656"/>
                </a:lnTo>
                <a:lnTo>
                  <a:pt x="6266" y="19648"/>
                </a:lnTo>
                <a:lnTo>
                  <a:pt x="6263" y="19618"/>
                </a:lnTo>
                <a:lnTo>
                  <a:pt x="6232" y="19748"/>
                </a:lnTo>
                <a:lnTo>
                  <a:pt x="6229" y="19871"/>
                </a:lnTo>
                <a:lnTo>
                  <a:pt x="6206" y="19971"/>
                </a:lnTo>
                <a:lnTo>
                  <a:pt x="6210" y="20002"/>
                </a:lnTo>
                <a:lnTo>
                  <a:pt x="6195" y="19979"/>
                </a:lnTo>
                <a:lnTo>
                  <a:pt x="6109" y="19986"/>
                </a:lnTo>
                <a:lnTo>
                  <a:pt x="6090" y="20002"/>
                </a:lnTo>
                <a:lnTo>
                  <a:pt x="6071" y="20071"/>
                </a:lnTo>
                <a:lnTo>
                  <a:pt x="6071" y="20117"/>
                </a:lnTo>
                <a:lnTo>
                  <a:pt x="6079" y="20178"/>
                </a:lnTo>
                <a:lnTo>
                  <a:pt x="6109" y="20248"/>
                </a:lnTo>
                <a:lnTo>
                  <a:pt x="6143" y="20286"/>
                </a:lnTo>
                <a:lnTo>
                  <a:pt x="6188" y="20324"/>
                </a:lnTo>
                <a:lnTo>
                  <a:pt x="6188" y="20424"/>
                </a:lnTo>
                <a:lnTo>
                  <a:pt x="6176" y="20478"/>
                </a:lnTo>
                <a:lnTo>
                  <a:pt x="6116" y="20532"/>
                </a:lnTo>
                <a:lnTo>
                  <a:pt x="6082" y="20563"/>
                </a:lnTo>
                <a:lnTo>
                  <a:pt x="6071" y="20616"/>
                </a:lnTo>
                <a:lnTo>
                  <a:pt x="6075" y="20709"/>
                </a:lnTo>
                <a:lnTo>
                  <a:pt x="6075" y="20755"/>
                </a:lnTo>
                <a:lnTo>
                  <a:pt x="6056" y="20770"/>
                </a:lnTo>
                <a:lnTo>
                  <a:pt x="6023" y="20793"/>
                </a:lnTo>
                <a:lnTo>
                  <a:pt x="5996" y="20832"/>
                </a:lnTo>
                <a:lnTo>
                  <a:pt x="5981" y="20870"/>
                </a:lnTo>
                <a:lnTo>
                  <a:pt x="5978" y="20916"/>
                </a:lnTo>
                <a:lnTo>
                  <a:pt x="6023" y="21124"/>
                </a:lnTo>
                <a:lnTo>
                  <a:pt x="5966" y="21116"/>
                </a:lnTo>
                <a:lnTo>
                  <a:pt x="5899" y="21177"/>
                </a:lnTo>
                <a:lnTo>
                  <a:pt x="5880" y="21223"/>
                </a:lnTo>
                <a:lnTo>
                  <a:pt x="5884" y="21270"/>
                </a:lnTo>
                <a:lnTo>
                  <a:pt x="5880" y="21331"/>
                </a:lnTo>
                <a:lnTo>
                  <a:pt x="5869" y="21377"/>
                </a:lnTo>
                <a:lnTo>
                  <a:pt x="5839" y="21385"/>
                </a:lnTo>
                <a:lnTo>
                  <a:pt x="5801" y="21354"/>
                </a:lnTo>
                <a:lnTo>
                  <a:pt x="5775" y="21316"/>
                </a:lnTo>
                <a:lnTo>
                  <a:pt x="5726" y="21231"/>
                </a:lnTo>
                <a:lnTo>
                  <a:pt x="5689" y="21139"/>
                </a:lnTo>
                <a:lnTo>
                  <a:pt x="5632" y="21124"/>
                </a:lnTo>
                <a:lnTo>
                  <a:pt x="5632" y="20939"/>
                </a:lnTo>
                <a:lnTo>
                  <a:pt x="5610" y="20793"/>
                </a:lnTo>
                <a:lnTo>
                  <a:pt x="5606" y="20755"/>
                </a:lnTo>
                <a:lnTo>
                  <a:pt x="5610" y="20632"/>
                </a:lnTo>
                <a:lnTo>
                  <a:pt x="5603" y="20540"/>
                </a:lnTo>
                <a:lnTo>
                  <a:pt x="5606" y="20447"/>
                </a:lnTo>
                <a:lnTo>
                  <a:pt x="5651" y="20378"/>
                </a:lnTo>
                <a:lnTo>
                  <a:pt x="5685" y="20309"/>
                </a:lnTo>
                <a:lnTo>
                  <a:pt x="5693" y="20278"/>
                </a:lnTo>
                <a:lnTo>
                  <a:pt x="5674" y="20240"/>
                </a:lnTo>
                <a:lnTo>
                  <a:pt x="5651" y="20240"/>
                </a:lnTo>
                <a:lnTo>
                  <a:pt x="5629" y="20232"/>
                </a:lnTo>
                <a:lnTo>
                  <a:pt x="5625" y="20217"/>
                </a:lnTo>
                <a:lnTo>
                  <a:pt x="5632" y="20155"/>
                </a:lnTo>
                <a:lnTo>
                  <a:pt x="5651" y="20094"/>
                </a:lnTo>
                <a:lnTo>
                  <a:pt x="5655" y="20017"/>
                </a:lnTo>
                <a:lnTo>
                  <a:pt x="5663" y="19925"/>
                </a:lnTo>
                <a:lnTo>
                  <a:pt x="5674" y="19856"/>
                </a:lnTo>
                <a:lnTo>
                  <a:pt x="5685" y="19840"/>
                </a:lnTo>
                <a:lnTo>
                  <a:pt x="5700" y="19848"/>
                </a:lnTo>
                <a:lnTo>
                  <a:pt x="5711" y="19894"/>
                </a:lnTo>
                <a:lnTo>
                  <a:pt x="5711" y="19940"/>
                </a:lnTo>
                <a:lnTo>
                  <a:pt x="5719" y="20009"/>
                </a:lnTo>
                <a:lnTo>
                  <a:pt x="5738" y="20032"/>
                </a:lnTo>
                <a:lnTo>
                  <a:pt x="5738" y="19879"/>
                </a:lnTo>
                <a:lnTo>
                  <a:pt x="5749" y="19787"/>
                </a:lnTo>
                <a:lnTo>
                  <a:pt x="5771" y="19702"/>
                </a:lnTo>
                <a:lnTo>
                  <a:pt x="5775" y="19625"/>
                </a:lnTo>
                <a:lnTo>
                  <a:pt x="5764" y="19541"/>
                </a:lnTo>
                <a:lnTo>
                  <a:pt x="5760" y="19502"/>
                </a:lnTo>
                <a:lnTo>
                  <a:pt x="5753" y="19479"/>
                </a:lnTo>
                <a:lnTo>
                  <a:pt x="5726" y="19479"/>
                </a:lnTo>
                <a:lnTo>
                  <a:pt x="5700" y="19456"/>
                </a:lnTo>
                <a:lnTo>
                  <a:pt x="5689" y="19402"/>
                </a:lnTo>
                <a:lnTo>
                  <a:pt x="5689" y="19341"/>
                </a:lnTo>
                <a:lnTo>
                  <a:pt x="5700" y="19287"/>
                </a:lnTo>
                <a:lnTo>
                  <a:pt x="5741" y="19141"/>
                </a:lnTo>
                <a:lnTo>
                  <a:pt x="5741" y="19064"/>
                </a:lnTo>
                <a:lnTo>
                  <a:pt x="5723" y="18987"/>
                </a:lnTo>
                <a:lnTo>
                  <a:pt x="5700" y="18934"/>
                </a:lnTo>
                <a:lnTo>
                  <a:pt x="5696" y="18880"/>
                </a:lnTo>
                <a:lnTo>
                  <a:pt x="5719" y="18811"/>
                </a:lnTo>
                <a:lnTo>
                  <a:pt x="5753" y="18765"/>
                </a:lnTo>
                <a:lnTo>
                  <a:pt x="5775" y="18703"/>
                </a:lnTo>
                <a:lnTo>
                  <a:pt x="5790" y="18572"/>
                </a:lnTo>
                <a:lnTo>
                  <a:pt x="5813" y="18465"/>
                </a:lnTo>
                <a:lnTo>
                  <a:pt x="5824" y="18388"/>
                </a:lnTo>
                <a:lnTo>
                  <a:pt x="5839" y="18265"/>
                </a:lnTo>
                <a:lnTo>
                  <a:pt x="5843" y="18181"/>
                </a:lnTo>
                <a:lnTo>
                  <a:pt x="5831" y="17988"/>
                </a:lnTo>
                <a:lnTo>
                  <a:pt x="5839" y="17773"/>
                </a:lnTo>
                <a:lnTo>
                  <a:pt x="5854" y="17612"/>
                </a:lnTo>
                <a:lnTo>
                  <a:pt x="5888" y="17412"/>
                </a:lnTo>
                <a:lnTo>
                  <a:pt x="5903" y="17143"/>
                </a:lnTo>
                <a:lnTo>
                  <a:pt x="5925" y="16751"/>
                </a:lnTo>
                <a:lnTo>
                  <a:pt x="5932" y="16567"/>
                </a:lnTo>
                <a:lnTo>
                  <a:pt x="5925" y="16406"/>
                </a:lnTo>
                <a:lnTo>
                  <a:pt x="5903" y="16321"/>
                </a:lnTo>
                <a:lnTo>
                  <a:pt x="5850" y="16206"/>
                </a:lnTo>
                <a:lnTo>
                  <a:pt x="5805" y="16121"/>
                </a:lnTo>
                <a:lnTo>
                  <a:pt x="5734" y="16037"/>
                </a:lnTo>
                <a:lnTo>
                  <a:pt x="5666" y="15952"/>
                </a:lnTo>
                <a:lnTo>
                  <a:pt x="5606" y="15906"/>
                </a:lnTo>
                <a:lnTo>
                  <a:pt x="5573" y="15868"/>
                </a:lnTo>
                <a:lnTo>
                  <a:pt x="5557" y="15814"/>
                </a:lnTo>
                <a:lnTo>
                  <a:pt x="5550" y="15714"/>
                </a:lnTo>
                <a:lnTo>
                  <a:pt x="5528" y="15622"/>
                </a:lnTo>
                <a:lnTo>
                  <a:pt x="5505" y="15583"/>
                </a:lnTo>
                <a:lnTo>
                  <a:pt x="5460" y="15407"/>
                </a:lnTo>
                <a:lnTo>
                  <a:pt x="5438" y="15299"/>
                </a:lnTo>
                <a:lnTo>
                  <a:pt x="5407" y="15107"/>
                </a:lnTo>
                <a:lnTo>
                  <a:pt x="5378" y="15015"/>
                </a:lnTo>
                <a:lnTo>
                  <a:pt x="5336" y="14884"/>
                </a:lnTo>
                <a:lnTo>
                  <a:pt x="5318" y="14823"/>
                </a:lnTo>
                <a:lnTo>
                  <a:pt x="5280" y="14800"/>
                </a:lnTo>
                <a:lnTo>
                  <a:pt x="5254" y="14823"/>
                </a:lnTo>
                <a:lnTo>
                  <a:pt x="5257" y="14684"/>
                </a:lnTo>
                <a:lnTo>
                  <a:pt x="5243" y="14623"/>
                </a:lnTo>
                <a:lnTo>
                  <a:pt x="5243" y="14561"/>
                </a:lnTo>
                <a:lnTo>
                  <a:pt x="5280" y="14515"/>
                </a:lnTo>
                <a:lnTo>
                  <a:pt x="5321" y="14477"/>
                </a:lnTo>
                <a:lnTo>
                  <a:pt x="5329" y="14431"/>
                </a:lnTo>
                <a:lnTo>
                  <a:pt x="5332" y="14362"/>
                </a:lnTo>
                <a:lnTo>
                  <a:pt x="5310" y="14308"/>
                </a:lnTo>
                <a:lnTo>
                  <a:pt x="5295" y="14254"/>
                </a:lnTo>
                <a:lnTo>
                  <a:pt x="5280" y="14169"/>
                </a:lnTo>
                <a:lnTo>
                  <a:pt x="5295" y="14085"/>
                </a:lnTo>
                <a:lnTo>
                  <a:pt x="5332" y="14008"/>
                </a:lnTo>
                <a:lnTo>
                  <a:pt x="5370" y="13885"/>
                </a:lnTo>
                <a:lnTo>
                  <a:pt x="5396" y="13831"/>
                </a:lnTo>
                <a:lnTo>
                  <a:pt x="5411" y="13739"/>
                </a:lnTo>
                <a:lnTo>
                  <a:pt x="5453" y="13678"/>
                </a:lnTo>
                <a:lnTo>
                  <a:pt x="5471" y="13662"/>
                </a:lnTo>
                <a:lnTo>
                  <a:pt x="5490" y="13632"/>
                </a:lnTo>
                <a:lnTo>
                  <a:pt x="5490" y="13578"/>
                </a:lnTo>
                <a:lnTo>
                  <a:pt x="5468" y="13486"/>
                </a:lnTo>
                <a:lnTo>
                  <a:pt x="5479" y="13370"/>
                </a:lnTo>
                <a:lnTo>
                  <a:pt x="5494" y="13240"/>
                </a:lnTo>
                <a:lnTo>
                  <a:pt x="5475" y="13147"/>
                </a:lnTo>
                <a:lnTo>
                  <a:pt x="5434" y="13071"/>
                </a:lnTo>
                <a:lnTo>
                  <a:pt x="5430" y="13025"/>
                </a:lnTo>
                <a:lnTo>
                  <a:pt x="5430" y="12986"/>
                </a:lnTo>
                <a:lnTo>
                  <a:pt x="5411" y="12932"/>
                </a:lnTo>
                <a:lnTo>
                  <a:pt x="5381" y="12925"/>
                </a:lnTo>
                <a:lnTo>
                  <a:pt x="5359" y="12955"/>
                </a:lnTo>
                <a:lnTo>
                  <a:pt x="5340" y="12986"/>
                </a:lnTo>
                <a:lnTo>
                  <a:pt x="5306" y="13001"/>
                </a:lnTo>
                <a:lnTo>
                  <a:pt x="5310" y="13040"/>
                </a:lnTo>
                <a:lnTo>
                  <a:pt x="5340" y="13063"/>
                </a:lnTo>
                <a:lnTo>
                  <a:pt x="5318" y="13109"/>
                </a:lnTo>
                <a:lnTo>
                  <a:pt x="5284" y="13124"/>
                </a:lnTo>
                <a:lnTo>
                  <a:pt x="5254" y="13094"/>
                </a:lnTo>
                <a:lnTo>
                  <a:pt x="5235" y="13025"/>
                </a:lnTo>
                <a:lnTo>
                  <a:pt x="5156" y="13017"/>
                </a:lnTo>
                <a:lnTo>
                  <a:pt x="5100" y="12963"/>
                </a:lnTo>
                <a:lnTo>
                  <a:pt x="5119" y="12917"/>
                </a:lnTo>
                <a:lnTo>
                  <a:pt x="5149" y="12894"/>
                </a:lnTo>
                <a:lnTo>
                  <a:pt x="5081" y="12909"/>
                </a:lnTo>
                <a:lnTo>
                  <a:pt x="5029" y="12840"/>
                </a:lnTo>
                <a:lnTo>
                  <a:pt x="4995" y="12763"/>
                </a:lnTo>
                <a:lnTo>
                  <a:pt x="4988" y="12733"/>
                </a:lnTo>
                <a:lnTo>
                  <a:pt x="4999" y="12702"/>
                </a:lnTo>
                <a:lnTo>
                  <a:pt x="5048" y="12686"/>
                </a:lnTo>
                <a:lnTo>
                  <a:pt x="5044" y="12648"/>
                </a:lnTo>
                <a:lnTo>
                  <a:pt x="5021" y="12556"/>
                </a:lnTo>
                <a:lnTo>
                  <a:pt x="4909" y="12479"/>
                </a:lnTo>
                <a:lnTo>
                  <a:pt x="4886" y="12448"/>
                </a:lnTo>
                <a:lnTo>
                  <a:pt x="4763" y="12341"/>
                </a:lnTo>
                <a:lnTo>
                  <a:pt x="4657" y="12310"/>
                </a:lnTo>
                <a:lnTo>
                  <a:pt x="4586" y="12248"/>
                </a:lnTo>
                <a:lnTo>
                  <a:pt x="4568" y="12202"/>
                </a:lnTo>
                <a:lnTo>
                  <a:pt x="4553" y="12118"/>
                </a:lnTo>
                <a:lnTo>
                  <a:pt x="4526" y="12064"/>
                </a:lnTo>
                <a:lnTo>
                  <a:pt x="4489" y="12033"/>
                </a:lnTo>
                <a:lnTo>
                  <a:pt x="4436" y="12041"/>
                </a:lnTo>
                <a:lnTo>
                  <a:pt x="4354" y="12079"/>
                </a:lnTo>
                <a:lnTo>
                  <a:pt x="4290" y="12079"/>
                </a:lnTo>
                <a:lnTo>
                  <a:pt x="4211" y="12026"/>
                </a:lnTo>
                <a:lnTo>
                  <a:pt x="4069" y="11872"/>
                </a:lnTo>
                <a:lnTo>
                  <a:pt x="3907" y="11734"/>
                </a:lnTo>
                <a:lnTo>
                  <a:pt x="3859" y="11657"/>
                </a:lnTo>
                <a:lnTo>
                  <a:pt x="3780" y="11503"/>
                </a:lnTo>
                <a:lnTo>
                  <a:pt x="3773" y="11449"/>
                </a:lnTo>
                <a:lnTo>
                  <a:pt x="3810" y="11388"/>
                </a:lnTo>
                <a:lnTo>
                  <a:pt x="3810" y="11319"/>
                </a:lnTo>
                <a:lnTo>
                  <a:pt x="3746" y="11165"/>
                </a:lnTo>
                <a:lnTo>
                  <a:pt x="3671" y="10996"/>
                </a:lnTo>
                <a:lnTo>
                  <a:pt x="3589" y="10796"/>
                </a:lnTo>
                <a:lnTo>
                  <a:pt x="3525" y="10566"/>
                </a:lnTo>
                <a:lnTo>
                  <a:pt x="3446" y="10489"/>
                </a:lnTo>
                <a:lnTo>
                  <a:pt x="3398" y="10374"/>
                </a:lnTo>
                <a:lnTo>
                  <a:pt x="3349" y="10128"/>
                </a:lnTo>
                <a:lnTo>
                  <a:pt x="3300" y="10035"/>
                </a:lnTo>
                <a:lnTo>
                  <a:pt x="3236" y="9982"/>
                </a:lnTo>
                <a:lnTo>
                  <a:pt x="3218" y="10005"/>
                </a:lnTo>
                <a:lnTo>
                  <a:pt x="3263" y="10174"/>
                </a:lnTo>
                <a:lnTo>
                  <a:pt x="3375" y="10543"/>
                </a:lnTo>
                <a:lnTo>
                  <a:pt x="3413" y="10712"/>
                </a:lnTo>
                <a:lnTo>
                  <a:pt x="3450" y="10835"/>
                </a:lnTo>
                <a:lnTo>
                  <a:pt x="3506" y="10988"/>
                </a:lnTo>
                <a:lnTo>
                  <a:pt x="3578" y="11150"/>
                </a:lnTo>
                <a:lnTo>
                  <a:pt x="3469" y="11034"/>
                </a:lnTo>
                <a:lnTo>
                  <a:pt x="3446" y="11027"/>
                </a:lnTo>
                <a:lnTo>
                  <a:pt x="3390" y="10896"/>
                </a:lnTo>
                <a:lnTo>
                  <a:pt x="3401" y="10858"/>
                </a:lnTo>
                <a:lnTo>
                  <a:pt x="3405" y="10812"/>
                </a:lnTo>
                <a:lnTo>
                  <a:pt x="3405" y="10750"/>
                </a:lnTo>
                <a:lnTo>
                  <a:pt x="3386" y="10712"/>
                </a:lnTo>
                <a:lnTo>
                  <a:pt x="3300" y="10642"/>
                </a:lnTo>
                <a:lnTo>
                  <a:pt x="3229" y="10596"/>
                </a:lnTo>
                <a:lnTo>
                  <a:pt x="3229" y="10550"/>
                </a:lnTo>
                <a:lnTo>
                  <a:pt x="3255" y="10520"/>
                </a:lnTo>
                <a:lnTo>
                  <a:pt x="3278" y="10466"/>
                </a:lnTo>
                <a:lnTo>
                  <a:pt x="3281" y="10420"/>
                </a:lnTo>
                <a:lnTo>
                  <a:pt x="3232" y="10289"/>
                </a:lnTo>
                <a:lnTo>
                  <a:pt x="3176" y="10158"/>
                </a:lnTo>
                <a:lnTo>
                  <a:pt x="3128" y="9989"/>
                </a:lnTo>
                <a:lnTo>
                  <a:pt x="3079" y="9774"/>
                </a:lnTo>
                <a:lnTo>
                  <a:pt x="3068" y="9728"/>
                </a:lnTo>
                <a:lnTo>
                  <a:pt x="3045" y="9690"/>
                </a:lnTo>
                <a:lnTo>
                  <a:pt x="2978" y="9636"/>
                </a:lnTo>
                <a:lnTo>
                  <a:pt x="2906" y="9597"/>
                </a:lnTo>
                <a:lnTo>
                  <a:pt x="2876" y="9536"/>
                </a:lnTo>
                <a:lnTo>
                  <a:pt x="2794" y="9275"/>
                </a:lnTo>
                <a:lnTo>
                  <a:pt x="2771" y="9182"/>
                </a:lnTo>
                <a:lnTo>
                  <a:pt x="2760" y="9113"/>
                </a:lnTo>
                <a:lnTo>
                  <a:pt x="2704" y="8937"/>
                </a:lnTo>
                <a:lnTo>
                  <a:pt x="2685" y="8798"/>
                </a:lnTo>
                <a:lnTo>
                  <a:pt x="2678" y="8499"/>
                </a:lnTo>
                <a:lnTo>
                  <a:pt x="2674" y="8291"/>
                </a:lnTo>
                <a:lnTo>
                  <a:pt x="2685" y="8053"/>
                </a:lnTo>
                <a:lnTo>
                  <a:pt x="2674" y="7838"/>
                </a:lnTo>
                <a:lnTo>
                  <a:pt x="2659" y="7676"/>
                </a:lnTo>
                <a:lnTo>
                  <a:pt x="2655" y="7623"/>
                </a:lnTo>
                <a:lnTo>
                  <a:pt x="2681" y="7600"/>
                </a:lnTo>
                <a:lnTo>
                  <a:pt x="2711" y="7607"/>
                </a:lnTo>
                <a:lnTo>
                  <a:pt x="2730" y="7653"/>
                </a:lnTo>
                <a:lnTo>
                  <a:pt x="2738" y="7692"/>
                </a:lnTo>
                <a:lnTo>
                  <a:pt x="2768" y="7707"/>
                </a:lnTo>
                <a:lnTo>
                  <a:pt x="2797" y="7653"/>
                </a:lnTo>
                <a:lnTo>
                  <a:pt x="2809" y="7600"/>
                </a:lnTo>
                <a:lnTo>
                  <a:pt x="2801" y="7538"/>
                </a:lnTo>
                <a:lnTo>
                  <a:pt x="2775" y="7484"/>
                </a:lnTo>
                <a:lnTo>
                  <a:pt x="2711" y="7407"/>
                </a:lnTo>
                <a:lnTo>
                  <a:pt x="2681" y="7354"/>
                </a:lnTo>
                <a:lnTo>
                  <a:pt x="2651" y="7285"/>
                </a:lnTo>
                <a:lnTo>
                  <a:pt x="2569" y="7215"/>
                </a:lnTo>
                <a:lnTo>
                  <a:pt x="2486" y="7139"/>
                </a:lnTo>
                <a:lnTo>
                  <a:pt x="2460" y="7100"/>
                </a:lnTo>
                <a:lnTo>
                  <a:pt x="2456" y="7000"/>
                </a:lnTo>
                <a:lnTo>
                  <a:pt x="2460" y="6939"/>
                </a:lnTo>
                <a:lnTo>
                  <a:pt x="2445" y="6854"/>
                </a:lnTo>
                <a:lnTo>
                  <a:pt x="2404" y="6800"/>
                </a:lnTo>
                <a:lnTo>
                  <a:pt x="2329" y="6716"/>
                </a:lnTo>
                <a:lnTo>
                  <a:pt x="2318" y="6585"/>
                </a:lnTo>
                <a:lnTo>
                  <a:pt x="2288" y="6470"/>
                </a:lnTo>
                <a:lnTo>
                  <a:pt x="2239" y="6416"/>
                </a:lnTo>
                <a:lnTo>
                  <a:pt x="2228" y="6324"/>
                </a:lnTo>
                <a:lnTo>
                  <a:pt x="2186" y="6270"/>
                </a:lnTo>
                <a:lnTo>
                  <a:pt x="2168" y="6193"/>
                </a:lnTo>
                <a:lnTo>
                  <a:pt x="2126" y="6140"/>
                </a:lnTo>
                <a:lnTo>
                  <a:pt x="2108" y="6132"/>
                </a:lnTo>
                <a:lnTo>
                  <a:pt x="2100" y="6093"/>
                </a:lnTo>
                <a:lnTo>
                  <a:pt x="2093" y="6047"/>
                </a:lnTo>
                <a:lnTo>
                  <a:pt x="2021" y="5909"/>
                </a:lnTo>
                <a:lnTo>
                  <a:pt x="1969" y="5901"/>
                </a:lnTo>
                <a:lnTo>
                  <a:pt x="1916" y="5886"/>
                </a:lnTo>
                <a:lnTo>
                  <a:pt x="1830" y="5786"/>
                </a:lnTo>
                <a:lnTo>
                  <a:pt x="1770" y="5725"/>
                </a:lnTo>
                <a:lnTo>
                  <a:pt x="1740" y="5655"/>
                </a:lnTo>
                <a:lnTo>
                  <a:pt x="1706" y="5625"/>
                </a:lnTo>
                <a:lnTo>
                  <a:pt x="1658" y="5625"/>
                </a:lnTo>
                <a:lnTo>
                  <a:pt x="1594" y="5586"/>
                </a:lnTo>
                <a:lnTo>
                  <a:pt x="1511" y="5540"/>
                </a:lnTo>
                <a:lnTo>
                  <a:pt x="1444" y="5525"/>
                </a:lnTo>
                <a:lnTo>
                  <a:pt x="1388" y="5517"/>
                </a:lnTo>
                <a:lnTo>
                  <a:pt x="1339" y="5471"/>
                </a:lnTo>
                <a:lnTo>
                  <a:pt x="1286" y="5387"/>
                </a:lnTo>
                <a:lnTo>
                  <a:pt x="1268" y="5417"/>
                </a:lnTo>
                <a:lnTo>
                  <a:pt x="1238" y="5494"/>
                </a:lnTo>
                <a:lnTo>
                  <a:pt x="1230" y="5533"/>
                </a:lnTo>
                <a:lnTo>
                  <a:pt x="1178" y="5579"/>
                </a:lnTo>
                <a:lnTo>
                  <a:pt x="1155" y="5632"/>
                </a:lnTo>
                <a:lnTo>
                  <a:pt x="1099" y="5694"/>
                </a:lnTo>
                <a:lnTo>
                  <a:pt x="1035" y="5671"/>
                </a:lnTo>
                <a:lnTo>
                  <a:pt x="998" y="5625"/>
                </a:lnTo>
                <a:lnTo>
                  <a:pt x="1009" y="5563"/>
                </a:lnTo>
                <a:lnTo>
                  <a:pt x="1069" y="5448"/>
                </a:lnTo>
                <a:lnTo>
                  <a:pt x="1110" y="5394"/>
                </a:lnTo>
                <a:lnTo>
                  <a:pt x="1114" y="5371"/>
                </a:lnTo>
                <a:lnTo>
                  <a:pt x="1095" y="5348"/>
                </a:lnTo>
                <a:lnTo>
                  <a:pt x="1054" y="5379"/>
                </a:lnTo>
                <a:lnTo>
                  <a:pt x="1001" y="5479"/>
                </a:lnTo>
                <a:lnTo>
                  <a:pt x="971" y="5563"/>
                </a:lnTo>
                <a:lnTo>
                  <a:pt x="949" y="5625"/>
                </a:lnTo>
                <a:lnTo>
                  <a:pt x="911" y="5655"/>
                </a:lnTo>
                <a:lnTo>
                  <a:pt x="874" y="5671"/>
                </a:lnTo>
                <a:lnTo>
                  <a:pt x="866" y="5709"/>
                </a:lnTo>
                <a:lnTo>
                  <a:pt x="908" y="5817"/>
                </a:lnTo>
                <a:lnTo>
                  <a:pt x="893" y="5848"/>
                </a:lnTo>
                <a:lnTo>
                  <a:pt x="851" y="5886"/>
                </a:lnTo>
                <a:lnTo>
                  <a:pt x="743" y="6093"/>
                </a:lnTo>
                <a:lnTo>
                  <a:pt x="664" y="6232"/>
                </a:lnTo>
                <a:lnTo>
                  <a:pt x="608" y="6293"/>
                </a:lnTo>
                <a:lnTo>
                  <a:pt x="281" y="6455"/>
                </a:lnTo>
                <a:lnTo>
                  <a:pt x="356" y="6355"/>
                </a:lnTo>
                <a:lnTo>
                  <a:pt x="371" y="6347"/>
                </a:lnTo>
                <a:lnTo>
                  <a:pt x="469" y="6270"/>
                </a:lnTo>
                <a:lnTo>
                  <a:pt x="548" y="6232"/>
                </a:lnTo>
                <a:lnTo>
                  <a:pt x="596" y="6163"/>
                </a:lnTo>
                <a:lnTo>
                  <a:pt x="656" y="5986"/>
                </a:lnTo>
                <a:lnTo>
                  <a:pt x="683" y="5871"/>
                </a:lnTo>
                <a:lnTo>
                  <a:pt x="679" y="5825"/>
                </a:lnTo>
                <a:lnTo>
                  <a:pt x="619" y="5763"/>
                </a:lnTo>
                <a:lnTo>
                  <a:pt x="593" y="5871"/>
                </a:lnTo>
                <a:lnTo>
                  <a:pt x="551" y="5855"/>
                </a:lnTo>
                <a:lnTo>
                  <a:pt x="510" y="5801"/>
                </a:lnTo>
                <a:lnTo>
                  <a:pt x="480" y="5832"/>
                </a:lnTo>
                <a:lnTo>
                  <a:pt x="435" y="5825"/>
                </a:lnTo>
                <a:lnTo>
                  <a:pt x="413" y="5748"/>
                </a:lnTo>
                <a:lnTo>
                  <a:pt x="398" y="5632"/>
                </a:lnTo>
                <a:lnTo>
                  <a:pt x="379" y="5609"/>
                </a:lnTo>
                <a:lnTo>
                  <a:pt x="296" y="5586"/>
                </a:lnTo>
                <a:lnTo>
                  <a:pt x="255" y="5563"/>
                </a:lnTo>
                <a:lnTo>
                  <a:pt x="236" y="5517"/>
                </a:lnTo>
                <a:lnTo>
                  <a:pt x="221" y="5440"/>
                </a:lnTo>
                <a:lnTo>
                  <a:pt x="195" y="5387"/>
                </a:lnTo>
                <a:lnTo>
                  <a:pt x="146" y="5340"/>
                </a:lnTo>
                <a:lnTo>
                  <a:pt x="146" y="5302"/>
                </a:lnTo>
                <a:lnTo>
                  <a:pt x="188" y="5087"/>
                </a:lnTo>
                <a:lnTo>
                  <a:pt x="285" y="4964"/>
                </a:lnTo>
                <a:lnTo>
                  <a:pt x="364" y="4979"/>
                </a:lnTo>
                <a:lnTo>
                  <a:pt x="428" y="4941"/>
                </a:lnTo>
                <a:lnTo>
                  <a:pt x="461" y="4879"/>
                </a:lnTo>
                <a:lnTo>
                  <a:pt x="435" y="4664"/>
                </a:lnTo>
                <a:lnTo>
                  <a:pt x="413" y="4687"/>
                </a:lnTo>
                <a:lnTo>
                  <a:pt x="371" y="4726"/>
                </a:lnTo>
                <a:lnTo>
                  <a:pt x="300" y="4749"/>
                </a:lnTo>
                <a:lnTo>
                  <a:pt x="199" y="4749"/>
                </a:lnTo>
                <a:lnTo>
                  <a:pt x="120" y="4687"/>
                </a:lnTo>
                <a:lnTo>
                  <a:pt x="105" y="4595"/>
                </a:lnTo>
                <a:lnTo>
                  <a:pt x="53" y="4511"/>
                </a:lnTo>
                <a:lnTo>
                  <a:pt x="240" y="4318"/>
                </a:lnTo>
                <a:lnTo>
                  <a:pt x="263" y="4365"/>
                </a:lnTo>
                <a:lnTo>
                  <a:pt x="266" y="4411"/>
                </a:lnTo>
                <a:lnTo>
                  <a:pt x="394" y="4426"/>
                </a:lnTo>
                <a:lnTo>
                  <a:pt x="386" y="4342"/>
                </a:lnTo>
                <a:lnTo>
                  <a:pt x="356" y="4265"/>
                </a:lnTo>
                <a:lnTo>
                  <a:pt x="285" y="4157"/>
                </a:lnTo>
                <a:lnTo>
                  <a:pt x="251" y="4096"/>
                </a:lnTo>
                <a:lnTo>
                  <a:pt x="105" y="3950"/>
                </a:lnTo>
                <a:lnTo>
                  <a:pt x="124" y="3865"/>
                </a:lnTo>
                <a:lnTo>
                  <a:pt x="176" y="3827"/>
                </a:lnTo>
                <a:lnTo>
                  <a:pt x="274" y="3788"/>
                </a:lnTo>
                <a:lnTo>
                  <a:pt x="311" y="3727"/>
                </a:lnTo>
                <a:lnTo>
                  <a:pt x="360" y="3558"/>
                </a:lnTo>
                <a:lnTo>
                  <a:pt x="424" y="3466"/>
                </a:lnTo>
                <a:lnTo>
                  <a:pt x="589" y="3389"/>
                </a:lnTo>
                <a:moveTo>
                  <a:pt x="2434" y="7185"/>
                </a:moveTo>
                <a:lnTo>
                  <a:pt x="2441" y="7292"/>
                </a:lnTo>
                <a:lnTo>
                  <a:pt x="2490" y="7331"/>
                </a:lnTo>
                <a:lnTo>
                  <a:pt x="2569" y="7415"/>
                </a:lnTo>
                <a:lnTo>
                  <a:pt x="2618" y="7515"/>
                </a:lnTo>
                <a:lnTo>
                  <a:pt x="2678" y="7561"/>
                </a:lnTo>
                <a:lnTo>
                  <a:pt x="2700" y="7546"/>
                </a:lnTo>
                <a:lnTo>
                  <a:pt x="2711" y="7507"/>
                </a:lnTo>
                <a:lnTo>
                  <a:pt x="2696" y="7484"/>
                </a:lnTo>
                <a:lnTo>
                  <a:pt x="2693" y="7446"/>
                </a:lnTo>
                <a:lnTo>
                  <a:pt x="2674" y="7400"/>
                </a:lnTo>
                <a:lnTo>
                  <a:pt x="2647" y="7377"/>
                </a:lnTo>
                <a:lnTo>
                  <a:pt x="2599" y="7277"/>
                </a:lnTo>
                <a:lnTo>
                  <a:pt x="2565" y="7231"/>
                </a:lnTo>
                <a:lnTo>
                  <a:pt x="2509" y="7192"/>
                </a:lnTo>
                <a:lnTo>
                  <a:pt x="2434" y="7185"/>
                </a:lnTo>
                <a:moveTo>
                  <a:pt x="1928" y="5940"/>
                </a:moveTo>
                <a:lnTo>
                  <a:pt x="1972" y="6047"/>
                </a:lnTo>
                <a:lnTo>
                  <a:pt x="1999" y="6155"/>
                </a:lnTo>
                <a:lnTo>
                  <a:pt x="2040" y="6239"/>
                </a:lnTo>
                <a:lnTo>
                  <a:pt x="2047" y="6163"/>
                </a:lnTo>
                <a:lnTo>
                  <a:pt x="2047" y="6070"/>
                </a:lnTo>
                <a:lnTo>
                  <a:pt x="2018" y="6017"/>
                </a:lnTo>
                <a:lnTo>
                  <a:pt x="2003" y="5955"/>
                </a:lnTo>
                <a:lnTo>
                  <a:pt x="1928" y="5940"/>
                </a:lnTo>
                <a:moveTo>
                  <a:pt x="2063" y="6178"/>
                </a:moveTo>
                <a:lnTo>
                  <a:pt x="2111" y="6247"/>
                </a:lnTo>
                <a:lnTo>
                  <a:pt x="2149" y="6301"/>
                </a:lnTo>
                <a:lnTo>
                  <a:pt x="2171" y="6355"/>
                </a:lnTo>
                <a:lnTo>
                  <a:pt x="2201" y="6578"/>
                </a:lnTo>
                <a:lnTo>
                  <a:pt x="2197" y="6677"/>
                </a:lnTo>
                <a:lnTo>
                  <a:pt x="2201" y="6724"/>
                </a:lnTo>
                <a:lnTo>
                  <a:pt x="2213" y="6777"/>
                </a:lnTo>
                <a:lnTo>
                  <a:pt x="2205" y="6823"/>
                </a:lnTo>
                <a:lnTo>
                  <a:pt x="2179" y="6793"/>
                </a:lnTo>
                <a:lnTo>
                  <a:pt x="2149" y="6701"/>
                </a:lnTo>
                <a:lnTo>
                  <a:pt x="2104" y="6501"/>
                </a:lnTo>
                <a:lnTo>
                  <a:pt x="2138" y="6455"/>
                </a:lnTo>
                <a:lnTo>
                  <a:pt x="2126" y="6385"/>
                </a:lnTo>
                <a:lnTo>
                  <a:pt x="2115" y="6309"/>
                </a:lnTo>
                <a:lnTo>
                  <a:pt x="2089" y="6270"/>
                </a:lnTo>
                <a:lnTo>
                  <a:pt x="2063" y="6178"/>
                </a:lnTo>
                <a:moveTo>
                  <a:pt x="949" y="5848"/>
                </a:moveTo>
                <a:lnTo>
                  <a:pt x="949" y="5894"/>
                </a:lnTo>
                <a:lnTo>
                  <a:pt x="855" y="6032"/>
                </a:lnTo>
                <a:lnTo>
                  <a:pt x="844" y="6101"/>
                </a:lnTo>
                <a:lnTo>
                  <a:pt x="855" y="6155"/>
                </a:lnTo>
                <a:lnTo>
                  <a:pt x="866" y="6163"/>
                </a:lnTo>
                <a:lnTo>
                  <a:pt x="874" y="6209"/>
                </a:lnTo>
                <a:lnTo>
                  <a:pt x="986" y="6009"/>
                </a:lnTo>
                <a:lnTo>
                  <a:pt x="941" y="5971"/>
                </a:lnTo>
                <a:lnTo>
                  <a:pt x="1024" y="5940"/>
                </a:lnTo>
                <a:lnTo>
                  <a:pt x="990" y="5886"/>
                </a:lnTo>
                <a:lnTo>
                  <a:pt x="949" y="5848"/>
                </a:lnTo>
                <a:moveTo>
                  <a:pt x="461" y="6439"/>
                </a:moveTo>
                <a:lnTo>
                  <a:pt x="544" y="6439"/>
                </a:lnTo>
                <a:lnTo>
                  <a:pt x="551" y="6462"/>
                </a:lnTo>
                <a:lnTo>
                  <a:pt x="525" y="6501"/>
                </a:lnTo>
                <a:lnTo>
                  <a:pt x="491" y="6493"/>
                </a:lnTo>
                <a:lnTo>
                  <a:pt x="461" y="6439"/>
                </a:lnTo>
                <a:moveTo>
                  <a:pt x="259" y="6485"/>
                </a:moveTo>
                <a:lnTo>
                  <a:pt x="218" y="6601"/>
                </a:lnTo>
                <a:lnTo>
                  <a:pt x="270" y="6539"/>
                </a:lnTo>
                <a:lnTo>
                  <a:pt x="259" y="6485"/>
                </a:lnTo>
                <a:moveTo>
                  <a:pt x="188" y="6555"/>
                </a:moveTo>
                <a:lnTo>
                  <a:pt x="173" y="6647"/>
                </a:lnTo>
                <a:lnTo>
                  <a:pt x="210" y="6585"/>
                </a:lnTo>
                <a:lnTo>
                  <a:pt x="188" y="6555"/>
                </a:lnTo>
                <a:moveTo>
                  <a:pt x="90" y="6777"/>
                </a:moveTo>
                <a:lnTo>
                  <a:pt x="38" y="6762"/>
                </a:lnTo>
                <a:lnTo>
                  <a:pt x="68" y="6739"/>
                </a:lnTo>
                <a:lnTo>
                  <a:pt x="90" y="6777"/>
                </a:lnTo>
                <a:moveTo>
                  <a:pt x="83" y="6670"/>
                </a:moveTo>
                <a:lnTo>
                  <a:pt x="98" y="6724"/>
                </a:lnTo>
                <a:lnTo>
                  <a:pt x="105" y="6662"/>
                </a:lnTo>
                <a:lnTo>
                  <a:pt x="83" y="6670"/>
                </a:lnTo>
                <a:moveTo>
                  <a:pt x="128" y="6662"/>
                </a:moveTo>
                <a:lnTo>
                  <a:pt x="124" y="6716"/>
                </a:lnTo>
                <a:lnTo>
                  <a:pt x="143" y="6701"/>
                </a:lnTo>
                <a:lnTo>
                  <a:pt x="154" y="6654"/>
                </a:lnTo>
                <a:lnTo>
                  <a:pt x="128" y="6662"/>
                </a:lnTo>
                <a:moveTo>
                  <a:pt x="0" y="6754"/>
                </a:moveTo>
                <a:lnTo>
                  <a:pt x="19" y="6754"/>
                </a:lnTo>
                <a:lnTo>
                  <a:pt x="30" y="6793"/>
                </a:lnTo>
                <a:lnTo>
                  <a:pt x="11" y="6823"/>
                </a:lnTo>
                <a:lnTo>
                  <a:pt x="0" y="6800"/>
                </a:lnTo>
                <a:lnTo>
                  <a:pt x="0" y="6754"/>
                </a:lnTo>
                <a:moveTo>
                  <a:pt x="4886" y="4856"/>
                </a:moveTo>
                <a:lnTo>
                  <a:pt x="4961" y="4826"/>
                </a:lnTo>
                <a:lnTo>
                  <a:pt x="4957" y="4641"/>
                </a:lnTo>
                <a:lnTo>
                  <a:pt x="4965" y="4541"/>
                </a:lnTo>
                <a:lnTo>
                  <a:pt x="5006" y="4464"/>
                </a:lnTo>
                <a:lnTo>
                  <a:pt x="5051" y="4572"/>
                </a:lnTo>
                <a:lnTo>
                  <a:pt x="5160" y="4687"/>
                </a:lnTo>
                <a:lnTo>
                  <a:pt x="5201" y="4703"/>
                </a:lnTo>
                <a:lnTo>
                  <a:pt x="5239" y="4826"/>
                </a:lnTo>
                <a:lnTo>
                  <a:pt x="5321" y="4841"/>
                </a:lnTo>
                <a:lnTo>
                  <a:pt x="5299" y="4887"/>
                </a:lnTo>
                <a:lnTo>
                  <a:pt x="5243" y="4918"/>
                </a:lnTo>
                <a:lnTo>
                  <a:pt x="5201" y="4879"/>
                </a:lnTo>
                <a:lnTo>
                  <a:pt x="5153" y="4749"/>
                </a:lnTo>
                <a:lnTo>
                  <a:pt x="5111" y="4856"/>
                </a:lnTo>
                <a:lnTo>
                  <a:pt x="5085" y="4872"/>
                </a:lnTo>
                <a:lnTo>
                  <a:pt x="5021" y="4995"/>
                </a:lnTo>
                <a:lnTo>
                  <a:pt x="4991" y="4987"/>
                </a:lnTo>
                <a:lnTo>
                  <a:pt x="4984" y="4941"/>
                </a:lnTo>
                <a:lnTo>
                  <a:pt x="4984" y="4895"/>
                </a:lnTo>
                <a:lnTo>
                  <a:pt x="4901" y="4902"/>
                </a:lnTo>
                <a:lnTo>
                  <a:pt x="4886" y="4856"/>
                </a:lnTo>
                <a:moveTo>
                  <a:pt x="5119" y="5171"/>
                </a:moveTo>
                <a:lnTo>
                  <a:pt x="5186" y="5118"/>
                </a:lnTo>
                <a:lnTo>
                  <a:pt x="5224" y="5041"/>
                </a:lnTo>
                <a:lnTo>
                  <a:pt x="5168" y="5033"/>
                </a:lnTo>
                <a:lnTo>
                  <a:pt x="5104" y="5072"/>
                </a:lnTo>
                <a:lnTo>
                  <a:pt x="5089" y="5125"/>
                </a:lnTo>
                <a:lnTo>
                  <a:pt x="5119" y="5171"/>
                </a:lnTo>
                <a:moveTo>
                  <a:pt x="5310" y="5225"/>
                </a:moveTo>
                <a:lnTo>
                  <a:pt x="5344" y="5294"/>
                </a:lnTo>
                <a:lnTo>
                  <a:pt x="5389" y="5210"/>
                </a:lnTo>
                <a:lnTo>
                  <a:pt x="5374" y="5125"/>
                </a:lnTo>
                <a:lnTo>
                  <a:pt x="5329" y="5156"/>
                </a:lnTo>
                <a:lnTo>
                  <a:pt x="5310" y="5225"/>
                </a:lnTo>
                <a:moveTo>
                  <a:pt x="5482" y="4172"/>
                </a:moveTo>
                <a:lnTo>
                  <a:pt x="5524" y="4188"/>
                </a:lnTo>
                <a:lnTo>
                  <a:pt x="5569" y="4165"/>
                </a:lnTo>
                <a:lnTo>
                  <a:pt x="5621" y="4096"/>
                </a:lnTo>
                <a:lnTo>
                  <a:pt x="5614" y="4003"/>
                </a:lnTo>
                <a:lnTo>
                  <a:pt x="5603" y="3973"/>
                </a:lnTo>
                <a:lnTo>
                  <a:pt x="5543" y="3957"/>
                </a:lnTo>
                <a:lnTo>
                  <a:pt x="5494" y="4011"/>
                </a:lnTo>
                <a:lnTo>
                  <a:pt x="5490" y="4119"/>
                </a:lnTo>
                <a:lnTo>
                  <a:pt x="5482" y="4172"/>
                </a:lnTo>
                <a:moveTo>
                  <a:pt x="2580" y="3174"/>
                </a:moveTo>
                <a:lnTo>
                  <a:pt x="2576" y="3089"/>
                </a:lnTo>
                <a:lnTo>
                  <a:pt x="2651" y="2943"/>
                </a:lnTo>
                <a:lnTo>
                  <a:pt x="2674" y="2851"/>
                </a:lnTo>
                <a:lnTo>
                  <a:pt x="2678" y="2712"/>
                </a:lnTo>
                <a:lnTo>
                  <a:pt x="2640" y="2566"/>
                </a:lnTo>
                <a:lnTo>
                  <a:pt x="2779" y="2582"/>
                </a:lnTo>
                <a:lnTo>
                  <a:pt x="2809" y="2520"/>
                </a:lnTo>
                <a:lnTo>
                  <a:pt x="2921" y="2636"/>
                </a:lnTo>
                <a:lnTo>
                  <a:pt x="3079" y="2613"/>
                </a:lnTo>
                <a:lnTo>
                  <a:pt x="3225" y="2797"/>
                </a:lnTo>
                <a:lnTo>
                  <a:pt x="2970" y="2981"/>
                </a:lnTo>
                <a:lnTo>
                  <a:pt x="2970" y="3066"/>
                </a:lnTo>
                <a:lnTo>
                  <a:pt x="2899" y="3143"/>
                </a:lnTo>
                <a:lnTo>
                  <a:pt x="2891" y="3304"/>
                </a:lnTo>
                <a:lnTo>
                  <a:pt x="2835" y="3320"/>
                </a:lnTo>
                <a:lnTo>
                  <a:pt x="2726" y="3358"/>
                </a:lnTo>
                <a:lnTo>
                  <a:pt x="2689" y="3250"/>
                </a:lnTo>
                <a:lnTo>
                  <a:pt x="2580" y="3174"/>
                </a:lnTo>
                <a:moveTo>
                  <a:pt x="4264" y="3612"/>
                </a:moveTo>
                <a:lnTo>
                  <a:pt x="4399" y="3857"/>
                </a:lnTo>
                <a:lnTo>
                  <a:pt x="4320" y="3873"/>
                </a:lnTo>
                <a:lnTo>
                  <a:pt x="4230" y="3827"/>
                </a:lnTo>
                <a:lnTo>
                  <a:pt x="4155" y="3811"/>
                </a:lnTo>
                <a:lnTo>
                  <a:pt x="4219" y="3742"/>
                </a:lnTo>
                <a:lnTo>
                  <a:pt x="4264" y="3612"/>
                </a:lnTo>
                <a:moveTo>
                  <a:pt x="3428" y="2966"/>
                </a:moveTo>
                <a:lnTo>
                  <a:pt x="3353" y="2928"/>
                </a:lnTo>
                <a:lnTo>
                  <a:pt x="3326" y="2928"/>
                </a:lnTo>
                <a:lnTo>
                  <a:pt x="3300" y="3004"/>
                </a:lnTo>
                <a:lnTo>
                  <a:pt x="3255" y="2981"/>
                </a:lnTo>
                <a:lnTo>
                  <a:pt x="3285" y="2889"/>
                </a:lnTo>
                <a:lnTo>
                  <a:pt x="3274" y="2866"/>
                </a:lnTo>
                <a:lnTo>
                  <a:pt x="3221" y="2866"/>
                </a:lnTo>
                <a:lnTo>
                  <a:pt x="3109" y="2958"/>
                </a:lnTo>
                <a:lnTo>
                  <a:pt x="3038" y="3066"/>
                </a:lnTo>
                <a:lnTo>
                  <a:pt x="2985" y="3189"/>
                </a:lnTo>
                <a:lnTo>
                  <a:pt x="2996" y="3227"/>
                </a:lnTo>
                <a:lnTo>
                  <a:pt x="3038" y="3235"/>
                </a:lnTo>
                <a:lnTo>
                  <a:pt x="3068" y="3296"/>
                </a:lnTo>
                <a:lnTo>
                  <a:pt x="3165" y="3273"/>
                </a:lnTo>
                <a:lnTo>
                  <a:pt x="3203" y="3281"/>
                </a:lnTo>
                <a:lnTo>
                  <a:pt x="3176" y="3327"/>
                </a:lnTo>
                <a:lnTo>
                  <a:pt x="3101" y="3335"/>
                </a:lnTo>
                <a:lnTo>
                  <a:pt x="3034" y="3350"/>
                </a:lnTo>
                <a:lnTo>
                  <a:pt x="3049" y="3419"/>
                </a:lnTo>
                <a:lnTo>
                  <a:pt x="3075" y="3450"/>
                </a:lnTo>
                <a:lnTo>
                  <a:pt x="3143" y="3466"/>
                </a:lnTo>
                <a:lnTo>
                  <a:pt x="3225" y="3435"/>
                </a:lnTo>
                <a:lnTo>
                  <a:pt x="3248" y="3404"/>
                </a:lnTo>
                <a:lnTo>
                  <a:pt x="3382" y="3473"/>
                </a:lnTo>
                <a:lnTo>
                  <a:pt x="3409" y="3504"/>
                </a:lnTo>
                <a:lnTo>
                  <a:pt x="3349" y="3558"/>
                </a:lnTo>
                <a:lnTo>
                  <a:pt x="3315" y="3535"/>
                </a:lnTo>
                <a:lnTo>
                  <a:pt x="3180" y="3519"/>
                </a:lnTo>
                <a:lnTo>
                  <a:pt x="3113" y="3535"/>
                </a:lnTo>
                <a:lnTo>
                  <a:pt x="3090" y="3573"/>
                </a:lnTo>
                <a:lnTo>
                  <a:pt x="3128" y="3673"/>
                </a:lnTo>
                <a:lnTo>
                  <a:pt x="3172" y="3734"/>
                </a:lnTo>
                <a:lnTo>
                  <a:pt x="3311" y="3750"/>
                </a:lnTo>
                <a:lnTo>
                  <a:pt x="3323" y="3857"/>
                </a:lnTo>
                <a:lnTo>
                  <a:pt x="3364" y="3896"/>
                </a:lnTo>
                <a:lnTo>
                  <a:pt x="3473" y="3873"/>
                </a:lnTo>
                <a:lnTo>
                  <a:pt x="3600" y="3842"/>
                </a:lnTo>
                <a:lnTo>
                  <a:pt x="3630" y="3781"/>
                </a:lnTo>
                <a:lnTo>
                  <a:pt x="3675" y="3750"/>
                </a:lnTo>
                <a:lnTo>
                  <a:pt x="3720" y="3727"/>
                </a:lnTo>
                <a:lnTo>
                  <a:pt x="3724" y="3681"/>
                </a:lnTo>
                <a:lnTo>
                  <a:pt x="3765" y="3750"/>
                </a:lnTo>
                <a:lnTo>
                  <a:pt x="3832" y="3781"/>
                </a:lnTo>
                <a:lnTo>
                  <a:pt x="3926" y="3842"/>
                </a:lnTo>
                <a:lnTo>
                  <a:pt x="3994" y="3819"/>
                </a:lnTo>
                <a:lnTo>
                  <a:pt x="4016" y="3734"/>
                </a:lnTo>
                <a:lnTo>
                  <a:pt x="3926" y="3719"/>
                </a:lnTo>
                <a:lnTo>
                  <a:pt x="3975" y="3650"/>
                </a:lnTo>
                <a:lnTo>
                  <a:pt x="4088" y="3596"/>
                </a:lnTo>
                <a:lnTo>
                  <a:pt x="4035" y="3542"/>
                </a:lnTo>
                <a:lnTo>
                  <a:pt x="3825" y="3381"/>
                </a:lnTo>
                <a:lnTo>
                  <a:pt x="3848" y="3258"/>
                </a:lnTo>
                <a:lnTo>
                  <a:pt x="3836" y="3181"/>
                </a:lnTo>
                <a:lnTo>
                  <a:pt x="3810" y="3097"/>
                </a:lnTo>
                <a:lnTo>
                  <a:pt x="3799" y="2981"/>
                </a:lnTo>
                <a:lnTo>
                  <a:pt x="3761" y="2928"/>
                </a:lnTo>
                <a:lnTo>
                  <a:pt x="3630" y="2835"/>
                </a:lnTo>
                <a:lnTo>
                  <a:pt x="3645" y="2981"/>
                </a:lnTo>
                <a:lnTo>
                  <a:pt x="3679" y="3189"/>
                </a:lnTo>
                <a:lnTo>
                  <a:pt x="3645" y="3197"/>
                </a:lnTo>
                <a:lnTo>
                  <a:pt x="3611" y="3143"/>
                </a:lnTo>
                <a:lnTo>
                  <a:pt x="3600" y="3028"/>
                </a:lnTo>
                <a:lnTo>
                  <a:pt x="3574" y="2966"/>
                </a:lnTo>
                <a:lnTo>
                  <a:pt x="3510" y="2905"/>
                </a:lnTo>
                <a:lnTo>
                  <a:pt x="3514" y="3043"/>
                </a:lnTo>
                <a:lnTo>
                  <a:pt x="3476" y="3097"/>
                </a:lnTo>
                <a:lnTo>
                  <a:pt x="3450" y="3074"/>
                </a:lnTo>
                <a:lnTo>
                  <a:pt x="3428" y="2966"/>
                </a:lnTo>
                <a:moveTo>
                  <a:pt x="3776" y="2912"/>
                </a:moveTo>
                <a:lnTo>
                  <a:pt x="3832" y="2920"/>
                </a:lnTo>
                <a:lnTo>
                  <a:pt x="3874" y="2866"/>
                </a:lnTo>
                <a:lnTo>
                  <a:pt x="3851" y="2766"/>
                </a:lnTo>
                <a:lnTo>
                  <a:pt x="3821" y="2720"/>
                </a:lnTo>
                <a:lnTo>
                  <a:pt x="3754" y="2720"/>
                </a:lnTo>
                <a:lnTo>
                  <a:pt x="3705" y="2759"/>
                </a:lnTo>
                <a:lnTo>
                  <a:pt x="3728" y="2828"/>
                </a:lnTo>
                <a:lnTo>
                  <a:pt x="3776" y="2912"/>
                </a:lnTo>
                <a:moveTo>
                  <a:pt x="3784" y="2190"/>
                </a:moveTo>
                <a:lnTo>
                  <a:pt x="3750" y="2159"/>
                </a:lnTo>
                <a:lnTo>
                  <a:pt x="3720" y="2159"/>
                </a:lnTo>
                <a:lnTo>
                  <a:pt x="3675" y="2205"/>
                </a:lnTo>
                <a:lnTo>
                  <a:pt x="3660" y="2205"/>
                </a:lnTo>
                <a:lnTo>
                  <a:pt x="3634" y="2144"/>
                </a:lnTo>
                <a:lnTo>
                  <a:pt x="3634" y="2059"/>
                </a:lnTo>
                <a:lnTo>
                  <a:pt x="3611" y="1975"/>
                </a:lnTo>
                <a:lnTo>
                  <a:pt x="3596" y="1936"/>
                </a:lnTo>
                <a:lnTo>
                  <a:pt x="3551" y="1975"/>
                </a:lnTo>
                <a:lnTo>
                  <a:pt x="3499" y="2052"/>
                </a:lnTo>
                <a:lnTo>
                  <a:pt x="3559" y="2121"/>
                </a:lnTo>
                <a:lnTo>
                  <a:pt x="3532" y="2167"/>
                </a:lnTo>
                <a:lnTo>
                  <a:pt x="3585" y="2259"/>
                </a:lnTo>
                <a:lnTo>
                  <a:pt x="3540" y="2282"/>
                </a:lnTo>
                <a:lnTo>
                  <a:pt x="3521" y="2259"/>
                </a:lnTo>
                <a:lnTo>
                  <a:pt x="3446" y="2259"/>
                </a:lnTo>
                <a:lnTo>
                  <a:pt x="3401" y="2167"/>
                </a:lnTo>
                <a:lnTo>
                  <a:pt x="3353" y="2105"/>
                </a:lnTo>
                <a:lnTo>
                  <a:pt x="3296" y="2090"/>
                </a:lnTo>
                <a:lnTo>
                  <a:pt x="3274" y="2044"/>
                </a:lnTo>
                <a:lnTo>
                  <a:pt x="3221" y="2029"/>
                </a:lnTo>
                <a:lnTo>
                  <a:pt x="3165" y="2059"/>
                </a:lnTo>
                <a:lnTo>
                  <a:pt x="3109" y="2136"/>
                </a:lnTo>
                <a:lnTo>
                  <a:pt x="3169" y="2175"/>
                </a:lnTo>
                <a:lnTo>
                  <a:pt x="3128" y="2236"/>
                </a:lnTo>
                <a:lnTo>
                  <a:pt x="3199" y="2251"/>
                </a:lnTo>
                <a:lnTo>
                  <a:pt x="3143" y="2267"/>
                </a:lnTo>
                <a:lnTo>
                  <a:pt x="3064" y="2344"/>
                </a:lnTo>
                <a:lnTo>
                  <a:pt x="3086" y="2374"/>
                </a:lnTo>
                <a:lnTo>
                  <a:pt x="3150" y="2382"/>
                </a:lnTo>
                <a:lnTo>
                  <a:pt x="3180" y="2405"/>
                </a:lnTo>
                <a:lnTo>
                  <a:pt x="3255" y="2405"/>
                </a:lnTo>
                <a:lnTo>
                  <a:pt x="3293" y="2313"/>
                </a:lnTo>
                <a:lnTo>
                  <a:pt x="3296" y="2382"/>
                </a:lnTo>
                <a:lnTo>
                  <a:pt x="3349" y="2351"/>
                </a:lnTo>
                <a:lnTo>
                  <a:pt x="3443" y="2382"/>
                </a:lnTo>
                <a:lnTo>
                  <a:pt x="3278" y="2490"/>
                </a:lnTo>
                <a:lnTo>
                  <a:pt x="3281" y="2536"/>
                </a:lnTo>
                <a:lnTo>
                  <a:pt x="3315" y="2559"/>
                </a:lnTo>
                <a:lnTo>
                  <a:pt x="3405" y="2543"/>
                </a:lnTo>
                <a:lnTo>
                  <a:pt x="3514" y="2428"/>
                </a:lnTo>
                <a:lnTo>
                  <a:pt x="3611" y="2436"/>
                </a:lnTo>
                <a:lnTo>
                  <a:pt x="3754" y="2405"/>
                </a:lnTo>
                <a:lnTo>
                  <a:pt x="3784" y="2190"/>
                </a:lnTo>
                <a:moveTo>
                  <a:pt x="2970" y="1790"/>
                </a:moveTo>
                <a:lnTo>
                  <a:pt x="3105" y="1798"/>
                </a:lnTo>
                <a:lnTo>
                  <a:pt x="3131" y="1737"/>
                </a:lnTo>
                <a:lnTo>
                  <a:pt x="3146" y="1767"/>
                </a:lnTo>
                <a:lnTo>
                  <a:pt x="3172" y="1775"/>
                </a:lnTo>
                <a:lnTo>
                  <a:pt x="3191" y="1806"/>
                </a:lnTo>
                <a:lnTo>
                  <a:pt x="3188" y="1821"/>
                </a:lnTo>
                <a:lnTo>
                  <a:pt x="3143" y="1844"/>
                </a:lnTo>
                <a:lnTo>
                  <a:pt x="3150" y="1982"/>
                </a:lnTo>
                <a:lnTo>
                  <a:pt x="3113" y="2013"/>
                </a:lnTo>
                <a:lnTo>
                  <a:pt x="3083" y="2075"/>
                </a:lnTo>
                <a:lnTo>
                  <a:pt x="3045" y="2052"/>
                </a:lnTo>
                <a:lnTo>
                  <a:pt x="3041" y="1921"/>
                </a:lnTo>
                <a:lnTo>
                  <a:pt x="3030" y="1990"/>
                </a:lnTo>
                <a:lnTo>
                  <a:pt x="2993" y="2052"/>
                </a:lnTo>
                <a:lnTo>
                  <a:pt x="2955" y="2105"/>
                </a:lnTo>
                <a:lnTo>
                  <a:pt x="2921" y="2221"/>
                </a:lnTo>
                <a:lnTo>
                  <a:pt x="2880" y="2205"/>
                </a:lnTo>
                <a:lnTo>
                  <a:pt x="2869" y="2136"/>
                </a:lnTo>
                <a:lnTo>
                  <a:pt x="2846" y="2159"/>
                </a:lnTo>
                <a:lnTo>
                  <a:pt x="2786" y="2152"/>
                </a:lnTo>
                <a:lnTo>
                  <a:pt x="2749" y="2105"/>
                </a:lnTo>
                <a:lnTo>
                  <a:pt x="2749" y="2075"/>
                </a:lnTo>
                <a:lnTo>
                  <a:pt x="2846" y="1975"/>
                </a:lnTo>
                <a:lnTo>
                  <a:pt x="2970" y="1790"/>
                </a:lnTo>
                <a:moveTo>
                  <a:pt x="2963" y="2190"/>
                </a:moveTo>
                <a:lnTo>
                  <a:pt x="3026" y="2152"/>
                </a:lnTo>
                <a:lnTo>
                  <a:pt x="3053" y="2121"/>
                </a:lnTo>
                <a:lnTo>
                  <a:pt x="3071" y="2152"/>
                </a:lnTo>
                <a:lnTo>
                  <a:pt x="3041" y="2274"/>
                </a:lnTo>
                <a:lnTo>
                  <a:pt x="3011" y="2282"/>
                </a:lnTo>
                <a:lnTo>
                  <a:pt x="2966" y="2244"/>
                </a:lnTo>
                <a:lnTo>
                  <a:pt x="2963" y="2190"/>
                </a:lnTo>
                <a:moveTo>
                  <a:pt x="3349" y="1798"/>
                </a:moveTo>
                <a:lnTo>
                  <a:pt x="3439" y="1798"/>
                </a:lnTo>
                <a:lnTo>
                  <a:pt x="3525" y="1729"/>
                </a:lnTo>
                <a:lnTo>
                  <a:pt x="3491" y="1667"/>
                </a:lnTo>
                <a:lnTo>
                  <a:pt x="3461" y="1614"/>
                </a:lnTo>
                <a:lnTo>
                  <a:pt x="3413" y="1614"/>
                </a:lnTo>
                <a:lnTo>
                  <a:pt x="3360" y="1667"/>
                </a:lnTo>
                <a:lnTo>
                  <a:pt x="3323" y="1729"/>
                </a:lnTo>
                <a:lnTo>
                  <a:pt x="3349" y="1798"/>
                </a:lnTo>
                <a:moveTo>
                  <a:pt x="3461" y="1575"/>
                </a:moveTo>
                <a:lnTo>
                  <a:pt x="3544" y="1552"/>
                </a:lnTo>
                <a:lnTo>
                  <a:pt x="3574" y="1529"/>
                </a:lnTo>
                <a:lnTo>
                  <a:pt x="3555" y="1452"/>
                </a:lnTo>
                <a:lnTo>
                  <a:pt x="3521" y="1391"/>
                </a:lnTo>
                <a:lnTo>
                  <a:pt x="3428" y="1468"/>
                </a:lnTo>
                <a:lnTo>
                  <a:pt x="3345" y="1506"/>
                </a:lnTo>
                <a:lnTo>
                  <a:pt x="3461" y="1575"/>
                </a:lnTo>
                <a:moveTo>
                  <a:pt x="3757" y="1683"/>
                </a:moveTo>
                <a:lnTo>
                  <a:pt x="3776" y="1798"/>
                </a:lnTo>
                <a:lnTo>
                  <a:pt x="3814" y="1844"/>
                </a:lnTo>
                <a:lnTo>
                  <a:pt x="3859" y="1860"/>
                </a:lnTo>
                <a:lnTo>
                  <a:pt x="3870" y="1798"/>
                </a:lnTo>
                <a:lnTo>
                  <a:pt x="3832" y="1775"/>
                </a:lnTo>
                <a:lnTo>
                  <a:pt x="3818" y="1721"/>
                </a:lnTo>
                <a:lnTo>
                  <a:pt x="3788" y="1667"/>
                </a:lnTo>
                <a:lnTo>
                  <a:pt x="3757" y="1683"/>
                </a:lnTo>
                <a:moveTo>
                  <a:pt x="3848" y="2420"/>
                </a:moveTo>
                <a:lnTo>
                  <a:pt x="3896" y="2405"/>
                </a:lnTo>
                <a:lnTo>
                  <a:pt x="3919" y="2374"/>
                </a:lnTo>
                <a:lnTo>
                  <a:pt x="3904" y="2321"/>
                </a:lnTo>
                <a:lnTo>
                  <a:pt x="3859" y="2298"/>
                </a:lnTo>
                <a:lnTo>
                  <a:pt x="3836" y="2374"/>
                </a:lnTo>
                <a:lnTo>
                  <a:pt x="3848" y="2420"/>
                </a:lnTo>
                <a:moveTo>
                  <a:pt x="3848" y="1975"/>
                </a:moveTo>
                <a:lnTo>
                  <a:pt x="3878" y="1975"/>
                </a:lnTo>
                <a:lnTo>
                  <a:pt x="3907" y="2006"/>
                </a:lnTo>
                <a:lnTo>
                  <a:pt x="3938" y="2105"/>
                </a:lnTo>
                <a:lnTo>
                  <a:pt x="3907" y="2144"/>
                </a:lnTo>
                <a:lnTo>
                  <a:pt x="3893" y="2052"/>
                </a:lnTo>
                <a:lnTo>
                  <a:pt x="3848" y="1975"/>
                </a:lnTo>
                <a:moveTo>
                  <a:pt x="4132" y="1414"/>
                </a:moveTo>
                <a:lnTo>
                  <a:pt x="4125" y="1460"/>
                </a:lnTo>
                <a:lnTo>
                  <a:pt x="4114" y="1521"/>
                </a:lnTo>
                <a:lnTo>
                  <a:pt x="4125" y="1575"/>
                </a:lnTo>
                <a:lnTo>
                  <a:pt x="4181" y="1606"/>
                </a:lnTo>
                <a:lnTo>
                  <a:pt x="4189" y="1629"/>
                </a:lnTo>
                <a:lnTo>
                  <a:pt x="4155" y="1667"/>
                </a:lnTo>
                <a:lnTo>
                  <a:pt x="4114" y="1683"/>
                </a:lnTo>
                <a:lnTo>
                  <a:pt x="4061" y="1591"/>
                </a:lnTo>
                <a:lnTo>
                  <a:pt x="4028" y="1560"/>
                </a:lnTo>
                <a:lnTo>
                  <a:pt x="3975" y="1560"/>
                </a:lnTo>
                <a:lnTo>
                  <a:pt x="3949" y="1506"/>
                </a:lnTo>
                <a:lnTo>
                  <a:pt x="3919" y="1537"/>
                </a:lnTo>
                <a:lnTo>
                  <a:pt x="3915" y="1575"/>
                </a:lnTo>
                <a:lnTo>
                  <a:pt x="3866" y="1575"/>
                </a:lnTo>
                <a:lnTo>
                  <a:pt x="3825" y="1514"/>
                </a:lnTo>
                <a:lnTo>
                  <a:pt x="3934" y="1429"/>
                </a:lnTo>
                <a:lnTo>
                  <a:pt x="3904" y="1406"/>
                </a:lnTo>
                <a:lnTo>
                  <a:pt x="3829" y="1391"/>
                </a:lnTo>
                <a:lnTo>
                  <a:pt x="3795" y="1329"/>
                </a:lnTo>
                <a:lnTo>
                  <a:pt x="3795" y="1283"/>
                </a:lnTo>
                <a:lnTo>
                  <a:pt x="3836" y="1260"/>
                </a:lnTo>
                <a:lnTo>
                  <a:pt x="3979" y="1306"/>
                </a:lnTo>
                <a:lnTo>
                  <a:pt x="4016" y="1383"/>
                </a:lnTo>
                <a:lnTo>
                  <a:pt x="4132" y="1414"/>
                </a:lnTo>
                <a:moveTo>
                  <a:pt x="4256" y="1360"/>
                </a:moveTo>
                <a:lnTo>
                  <a:pt x="4410" y="1506"/>
                </a:lnTo>
                <a:lnTo>
                  <a:pt x="4418" y="1583"/>
                </a:lnTo>
                <a:lnTo>
                  <a:pt x="4410" y="1614"/>
                </a:lnTo>
                <a:lnTo>
                  <a:pt x="4316" y="1675"/>
                </a:lnTo>
                <a:lnTo>
                  <a:pt x="4298" y="1667"/>
                </a:lnTo>
                <a:lnTo>
                  <a:pt x="4271" y="1552"/>
                </a:lnTo>
                <a:lnTo>
                  <a:pt x="4207" y="1445"/>
                </a:lnTo>
                <a:lnTo>
                  <a:pt x="4245" y="1406"/>
                </a:lnTo>
                <a:lnTo>
                  <a:pt x="4256" y="1360"/>
                </a:lnTo>
                <a:moveTo>
                  <a:pt x="4129" y="1007"/>
                </a:moveTo>
                <a:lnTo>
                  <a:pt x="4193" y="1053"/>
                </a:lnTo>
                <a:lnTo>
                  <a:pt x="4204" y="1130"/>
                </a:lnTo>
                <a:lnTo>
                  <a:pt x="4178" y="1137"/>
                </a:lnTo>
                <a:lnTo>
                  <a:pt x="4114" y="1107"/>
                </a:lnTo>
                <a:lnTo>
                  <a:pt x="4106" y="1060"/>
                </a:lnTo>
                <a:lnTo>
                  <a:pt x="4129" y="1007"/>
                </a:lnTo>
                <a:moveTo>
                  <a:pt x="4080" y="1998"/>
                </a:moveTo>
                <a:lnTo>
                  <a:pt x="4155" y="1990"/>
                </a:lnTo>
                <a:lnTo>
                  <a:pt x="4181" y="2021"/>
                </a:lnTo>
                <a:lnTo>
                  <a:pt x="4211" y="1990"/>
                </a:lnTo>
                <a:lnTo>
                  <a:pt x="4279" y="2082"/>
                </a:lnTo>
                <a:lnTo>
                  <a:pt x="4275" y="2128"/>
                </a:lnTo>
                <a:lnTo>
                  <a:pt x="4253" y="2213"/>
                </a:lnTo>
                <a:lnTo>
                  <a:pt x="4256" y="2282"/>
                </a:lnTo>
                <a:lnTo>
                  <a:pt x="4223" y="2382"/>
                </a:lnTo>
                <a:lnTo>
                  <a:pt x="4159" y="2428"/>
                </a:lnTo>
                <a:lnTo>
                  <a:pt x="4103" y="2382"/>
                </a:lnTo>
                <a:lnTo>
                  <a:pt x="4095" y="2336"/>
                </a:lnTo>
                <a:lnTo>
                  <a:pt x="4129" y="2298"/>
                </a:lnTo>
                <a:lnTo>
                  <a:pt x="4121" y="2251"/>
                </a:lnTo>
                <a:lnTo>
                  <a:pt x="4076" y="2298"/>
                </a:lnTo>
                <a:lnTo>
                  <a:pt x="4005" y="2305"/>
                </a:lnTo>
                <a:lnTo>
                  <a:pt x="3968" y="2274"/>
                </a:lnTo>
                <a:lnTo>
                  <a:pt x="3949" y="2221"/>
                </a:lnTo>
                <a:lnTo>
                  <a:pt x="4009" y="2175"/>
                </a:lnTo>
                <a:lnTo>
                  <a:pt x="4031" y="2136"/>
                </a:lnTo>
                <a:lnTo>
                  <a:pt x="3994" y="2082"/>
                </a:lnTo>
                <a:lnTo>
                  <a:pt x="4013" y="2029"/>
                </a:lnTo>
                <a:lnTo>
                  <a:pt x="4054" y="2067"/>
                </a:lnTo>
                <a:lnTo>
                  <a:pt x="4095" y="2159"/>
                </a:lnTo>
                <a:lnTo>
                  <a:pt x="4129" y="2121"/>
                </a:lnTo>
                <a:lnTo>
                  <a:pt x="4095" y="2052"/>
                </a:lnTo>
                <a:lnTo>
                  <a:pt x="4080" y="1998"/>
                </a:lnTo>
                <a:moveTo>
                  <a:pt x="4388" y="1752"/>
                </a:moveTo>
                <a:lnTo>
                  <a:pt x="4470" y="1775"/>
                </a:lnTo>
                <a:lnTo>
                  <a:pt x="4515" y="1767"/>
                </a:lnTo>
                <a:lnTo>
                  <a:pt x="4523" y="1744"/>
                </a:lnTo>
                <a:lnTo>
                  <a:pt x="4515" y="1698"/>
                </a:lnTo>
                <a:lnTo>
                  <a:pt x="4481" y="1691"/>
                </a:lnTo>
                <a:lnTo>
                  <a:pt x="4429" y="1721"/>
                </a:lnTo>
                <a:lnTo>
                  <a:pt x="4361" y="1698"/>
                </a:lnTo>
                <a:lnTo>
                  <a:pt x="4388" y="1752"/>
                </a:lnTo>
                <a:moveTo>
                  <a:pt x="4661" y="1806"/>
                </a:moveTo>
                <a:lnTo>
                  <a:pt x="4740" y="1821"/>
                </a:lnTo>
                <a:lnTo>
                  <a:pt x="4740" y="1775"/>
                </a:lnTo>
                <a:lnTo>
                  <a:pt x="4695" y="1691"/>
                </a:lnTo>
                <a:lnTo>
                  <a:pt x="4643" y="1729"/>
                </a:lnTo>
                <a:lnTo>
                  <a:pt x="4661" y="1806"/>
                </a:lnTo>
                <a:moveTo>
                  <a:pt x="4811" y="2505"/>
                </a:moveTo>
                <a:lnTo>
                  <a:pt x="4721" y="2528"/>
                </a:lnTo>
                <a:lnTo>
                  <a:pt x="4643" y="2497"/>
                </a:lnTo>
                <a:lnTo>
                  <a:pt x="4579" y="2405"/>
                </a:lnTo>
                <a:lnTo>
                  <a:pt x="4575" y="2336"/>
                </a:lnTo>
                <a:lnTo>
                  <a:pt x="4609" y="2298"/>
                </a:lnTo>
                <a:lnTo>
                  <a:pt x="4613" y="2274"/>
                </a:lnTo>
                <a:lnTo>
                  <a:pt x="4582" y="2175"/>
                </a:lnTo>
                <a:lnTo>
                  <a:pt x="4575" y="2121"/>
                </a:lnTo>
                <a:lnTo>
                  <a:pt x="4545" y="2059"/>
                </a:lnTo>
                <a:lnTo>
                  <a:pt x="4523" y="2052"/>
                </a:lnTo>
                <a:lnTo>
                  <a:pt x="4478" y="2075"/>
                </a:lnTo>
                <a:lnTo>
                  <a:pt x="4429" y="2082"/>
                </a:lnTo>
                <a:lnTo>
                  <a:pt x="4357" y="2006"/>
                </a:lnTo>
                <a:lnTo>
                  <a:pt x="4320" y="1898"/>
                </a:lnTo>
                <a:lnTo>
                  <a:pt x="4324" y="1844"/>
                </a:lnTo>
                <a:lnTo>
                  <a:pt x="4436" y="1883"/>
                </a:lnTo>
                <a:lnTo>
                  <a:pt x="4500" y="1890"/>
                </a:lnTo>
                <a:lnTo>
                  <a:pt x="4549" y="1975"/>
                </a:lnTo>
                <a:lnTo>
                  <a:pt x="4582" y="1998"/>
                </a:lnTo>
                <a:lnTo>
                  <a:pt x="4654" y="1975"/>
                </a:lnTo>
                <a:lnTo>
                  <a:pt x="4680" y="2021"/>
                </a:lnTo>
                <a:lnTo>
                  <a:pt x="4725" y="2052"/>
                </a:lnTo>
                <a:lnTo>
                  <a:pt x="4748" y="2059"/>
                </a:lnTo>
                <a:lnTo>
                  <a:pt x="4763" y="2121"/>
                </a:lnTo>
                <a:lnTo>
                  <a:pt x="4688" y="2121"/>
                </a:lnTo>
                <a:lnTo>
                  <a:pt x="4669" y="2144"/>
                </a:lnTo>
                <a:lnTo>
                  <a:pt x="4744" y="2167"/>
                </a:lnTo>
                <a:lnTo>
                  <a:pt x="4763" y="2259"/>
                </a:lnTo>
                <a:lnTo>
                  <a:pt x="4898" y="2267"/>
                </a:lnTo>
                <a:lnTo>
                  <a:pt x="4957" y="2321"/>
                </a:lnTo>
                <a:lnTo>
                  <a:pt x="4976" y="2290"/>
                </a:lnTo>
                <a:lnTo>
                  <a:pt x="5070" y="2221"/>
                </a:lnTo>
                <a:lnTo>
                  <a:pt x="5134" y="2259"/>
                </a:lnTo>
                <a:lnTo>
                  <a:pt x="5220" y="2205"/>
                </a:lnTo>
                <a:lnTo>
                  <a:pt x="5269" y="2236"/>
                </a:lnTo>
                <a:lnTo>
                  <a:pt x="5325" y="2282"/>
                </a:lnTo>
                <a:lnTo>
                  <a:pt x="5363" y="2359"/>
                </a:lnTo>
                <a:lnTo>
                  <a:pt x="5348" y="2420"/>
                </a:lnTo>
                <a:lnTo>
                  <a:pt x="5310" y="2497"/>
                </a:lnTo>
                <a:lnTo>
                  <a:pt x="5235" y="2543"/>
                </a:lnTo>
                <a:lnTo>
                  <a:pt x="5190" y="2536"/>
                </a:lnTo>
                <a:lnTo>
                  <a:pt x="5145" y="2482"/>
                </a:lnTo>
                <a:lnTo>
                  <a:pt x="5089" y="2528"/>
                </a:lnTo>
                <a:lnTo>
                  <a:pt x="4988" y="2543"/>
                </a:lnTo>
                <a:lnTo>
                  <a:pt x="4882" y="2543"/>
                </a:lnTo>
                <a:lnTo>
                  <a:pt x="4811" y="2505"/>
                </a:lnTo>
                <a:moveTo>
                  <a:pt x="3986" y="3004"/>
                </a:moveTo>
                <a:lnTo>
                  <a:pt x="4069" y="3143"/>
                </a:lnTo>
                <a:lnTo>
                  <a:pt x="4125" y="3166"/>
                </a:lnTo>
                <a:lnTo>
                  <a:pt x="4166" y="3227"/>
                </a:lnTo>
                <a:lnTo>
                  <a:pt x="4181" y="3296"/>
                </a:lnTo>
                <a:lnTo>
                  <a:pt x="4223" y="3289"/>
                </a:lnTo>
                <a:lnTo>
                  <a:pt x="4241" y="3235"/>
                </a:lnTo>
                <a:lnTo>
                  <a:pt x="4282" y="3243"/>
                </a:lnTo>
                <a:lnTo>
                  <a:pt x="4331" y="3189"/>
                </a:lnTo>
                <a:lnTo>
                  <a:pt x="4335" y="3043"/>
                </a:lnTo>
                <a:lnTo>
                  <a:pt x="4331" y="2989"/>
                </a:lnTo>
                <a:lnTo>
                  <a:pt x="4309" y="2981"/>
                </a:lnTo>
                <a:lnTo>
                  <a:pt x="4298" y="2920"/>
                </a:lnTo>
                <a:lnTo>
                  <a:pt x="4230" y="2928"/>
                </a:lnTo>
                <a:lnTo>
                  <a:pt x="4298" y="2797"/>
                </a:lnTo>
                <a:lnTo>
                  <a:pt x="4286" y="2720"/>
                </a:lnTo>
                <a:lnTo>
                  <a:pt x="4264" y="2674"/>
                </a:lnTo>
                <a:lnTo>
                  <a:pt x="4226" y="2728"/>
                </a:lnTo>
                <a:lnTo>
                  <a:pt x="4163" y="2728"/>
                </a:lnTo>
                <a:lnTo>
                  <a:pt x="4129" y="2705"/>
                </a:lnTo>
                <a:lnTo>
                  <a:pt x="4073" y="2743"/>
                </a:lnTo>
                <a:lnTo>
                  <a:pt x="4065" y="2805"/>
                </a:lnTo>
                <a:lnTo>
                  <a:pt x="4106" y="2897"/>
                </a:lnTo>
                <a:lnTo>
                  <a:pt x="4110" y="2966"/>
                </a:lnTo>
                <a:lnTo>
                  <a:pt x="4091" y="2981"/>
                </a:lnTo>
                <a:lnTo>
                  <a:pt x="4005" y="2943"/>
                </a:lnTo>
                <a:lnTo>
                  <a:pt x="3982" y="2897"/>
                </a:lnTo>
                <a:lnTo>
                  <a:pt x="3971" y="2928"/>
                </a:lnTo>
                <a:lnTo>
                  <a:pt x="3986" y="3004"/>
                </a:lnTo>
                <a:moveTo>
                  <a:pt x="5775" y="1153"/>
                </a:moveTo>
                <a:lnTo>
                  <a:pt x="5813" y="1153"/>
                </a:lnTo>
                <a:lnTo>
                  <a:pt x="5888" y="1014"/>
                </a:lnTo>
                <a:lnTo>
                  <a:pt x="5989" y="937"/>
                </a:lnTo>
                <a:lnTo>
                  <a:pt x="6079" y="822"/>
                </a:lnTo>
                <a:lnTo>
                  <a:pt x="6199" y="707"/>
                </a:lnTo>
                <a:lnTo>
                  <a:pt x="6232" y="630"/>
                </a:lnTo>
                <a:lnTo>
                  <a:pt x="6116" y="584"/>
                </a:lnTo>
                <a:lnTo>
                  <a:pt x="6311" y="515"/>
                </a:lnTo>
                <a:lnTo>
                  <a:pt x="6398" y="400"/>
                </a:lnTo>
                <a:lnTo>
                  <a:pt x="6443" y="392"/>
                </a:lnTo>
                <a:lnTo>
                  <a:pt x="6454" y="346"/>
                </a:lnTo>
                <a:lnTo>
                  <a:pt x="6427" y="307"/>
                </a:lnTo>
                <a:lnTo>
                  <a:pt x="6330" y="300"/>
                </a:lnTo>
                <a:lnTo>
                  <a:pt x="6293" y="231"/>
                </a:lnTo>
                <a:lnTo>
                  <a:pt x="6214" y="161"/>
                </a:lnTo>
                <a:lnTo>
                  <a:pt x="6090" y="177"/>
                </a:lnTo>
                <a:lnTo>
                  <a:pt x="5888" y="108"/>
                </a:lnTo>
                <a:lnTo>
                  <a:pt x="5685" y="146"/>
                </a:lnTo>
                <a:lnTo>
                  <a:pt x="5554" y="131"/>
                </a:lnTo>
                <a:lnTo>
                  <a:pt x="5434" y="161"/>
                </a:lnTo>
                <a:lnTo>
                  <a:pt x="5366" y="123"/>
                </a:lnTo>
                <a:lnTo>
                  <a:pt x="5303" y="154"/>
                </a:lnTo>
                <a:lnTo>
                  <a:pt x="5243" y="246"/>
                </a:lnTo>
                <a:lnTo>
                  <a:pt x="5093" y="338"/>
                </a:lnTo>
                <a:lnTo>
                  <a:pt x="5014" y="277"/>
                </a:lnTo>
                <a:lnTo>
                  <a:pt x="4965" y="407"/>
                </a:lnTo>
                <a:lnTo>
                  <a:pt x="4909" y="407"/>
                </a:lnTo>
                <a:lnTo>
                  <a:pt x="4763" y="476"/>
                </a:lnTo>
                <a:lnTo>
                  <a:pt x="4706" y="476"/>
                </a:lnTo>
                <a:lnTo>
                  <a:pt x="4665" y="492"/>
                </a:lnTo>
                <a:lnTo>
                  <a:pt x="4613" y="546"/>
                </a:lnTo>
                <a:lnTo>
                  <a:pt x="4676" y="584"/>
                </a:lnTo>
                <a:lnTo>
                  <a:pt x="4718" y="653"/>
                </a:lnTo>
                <a:lnTo>
                  <a:pt x="4744" y="745"/>
                </a:lnTo>
                <a:lnTo>
                  <a:pt x="4785" y="807"/>
                </a:lnTo>
                <a:lnTo>
                  <a:pt x="4853" y="822"/>
                </a:lnTo>
                <a:lnTo>
                  <a:pt x="4931" y="861"/>
                </a:lnTo>
                <a:lnTo>
                  <a:pt x="5021" y="891"/>
                </a:lnTo>
                <a:lnTo>
                  <a:pt x="5115" y="884"/>
                </a:lnTo>
                <a:lnTo>
                  <a:pt x="5239" y="861"/>
                </a:lnTo>
                <a:lnTo>
                  <a:pt x="5318" y="815"/>
                </a:lnTo>
                <a:lnTo>
                  <a:pt x="5415" y="745"/>
                </a:lnTo>
                <a:lnTo>
                  <a:pt x="5441" y="753"/>
                </a:lnTo>
                <a:lnTo>
                  <a:pt x="5419" y="822"/>
                </a:lnTo>
                <a:lnTo>
                  <a:pt x="5348" y="884"/>
                </a:lnTo>
                <a:lnTo>
                  <a:pt x="5194" y="968"/>
                </a:lnTo>
                <a:lnTo>
                  <a:pt x="5182" y="1022"/>
                </a:lnTo>
                <a:lnTo>
                  <a:pt x="5220" y="1137"/>
                </a:lnTo>
                <a:lnTo>
                  <a:pt x="5096" y="976"/>
                </a:lnTo>
                <a:lnTo>
                  <a:pt x="4916" y="1014"/>
                </a:lnTo>
                <a:lnTo>
                  <a:pt x="4950" y="1107"/>
                </a:lnTo>
                <a:lnTo>
                  <a:pt x="4973" y="1153"/>
                </a:lnTo>
                <a:lnTo>
                  <a:pt x="5014" y="1145"/>
                </a:lnTo>
                <a:lnTo>
                  <a:pt x="5040" y="1168"/>
                </a:lnTo>
                <a:lnTo>
                  <a:pt x="5070" y="1229"/>
                </a:lnTo>
                <a:lnTo>
                  <a:pt x="5085" y="1337"/>
                </a:lnTo>
                <a:lnTo>
                  <a:pt x="5021" y="1383"/>
                </a:lnTo>
                <a:lnTo>
                  <a:pt x="5010" y="1368"/>
                </a:lnTo>
                <a:lnTo>
                  <a:pt x="4931" y="1406"/>
                </a:lnTo>
                <a:lnTo>
                  <a:pt x="4898" y="1422"/>
                </a:lnTo>
                <a:lnTo>
                  <a:pt x="4875" y="1468"/>
                </a:lnTo>
                <a:lnTo>
                  <a:pt x="4890" y="1545"/>
                </a:lnTo>
                <a:lnTo>
                  <a:pt x="4905" y="1598"/>
                </a:lnTo>
                <a:lnTo>
                  <a:pt x="4931" y="1583"/>
                </a:lnTo>
                <a:lnTo>
                  <a:pt x="4988" y="1598"/>
                </a:lnTo>
                <a:lnTo>
                  <a:pt x="5021" y="1552"/>
                </a:lnTo>
                <a:lnTo>
                  <a:pt x="4991" y="1621"/>
                </a:lnTo>
                <a:lnTo>
                  <a:pt x="4999" y="1683"/>
                </a:lnTo>
                <a:lnTo>
                  <a:pt x="5048" y="1737"/>
                </a:lnTo>
                <a:lnTo>
                  <a:pt x="5119" y="1752"/>
                </a:lnTo>
                <a:lnTo>
                  <a:pt x="5100" y="1790"/>
                </a:lnTo>
                <a:lnTo>
                  <a:pt x="5044" y="1806"/>
                </a:lnTo>
                <a:lnTo>
                  <a:pt x="4984" y="1767"/>
                </a:lnTo>
                <a:lnTo>
                  <a:pt x="4965" y="1714"/>
                </a:lnTo>
                <a:lnTo>
                  <a:pt x="4924" y="1629"/>
                </a:lnTo>
                <a:lnTo>
                  <a:pt x="4845" y="1683"/>
                </a:lnTo>
                <a:lnTo>
                  <a:pt x="4909" y="1798"/>
                </a:lnTo>
                <a:lnTo>
                  <a:pt x="4882" y="1852"/>
                </a:lnTo>
                <a:lnTo>
                  <a:pt x="4811" y="1860"/>
                </a:lnTo>
                <a:lnTo>
                  <a:pt x="4751" y="1921"/>
                </a:lnTo>
                <a:lnTo>
                  <a:pt x="4763" y="1998"/>
                </a:lnTo>
                <a:lnTo>
                  <a:pt x="4789" y="2036"/>
                </a:lnTo>
                <a:lnTo>
                  <a:pt x="4868" y="2006"/>
                </a:lnTo>
                <a:lnTo>
                  <a:pt x="4901" y="2029"/>
                </a:lnTo>
                <a:lnTo>
                  <a:pt x="4984" y="2036"/>
                </a:lnTo>
                <a:lnTo>
                  <a:pt x="5018" y="2090"/>
                </a:lnTo>
                <a:lnTo>
                  <a:pt x="5040" y="2113"/>
                </a:lnTo>
                <a:lnTo>
                  <a:pt x="5078" y="2013"/>
                </a:lnTo>
                <a:lnTo>
                  <a:pt x="5153" y="2059"/>
                </a:lnTo>
                <a:lnTo>
                  <a:pt x="5190" y="1998"/>
                </a:lnTo>
                <a:lnTo>
                  <a:pt x="5205" y="1982"/>
                </a:lnTo>
                <a:lnTo>
                  <a:pt x="5231" y="2036"/>
                </a:lnTo>
                <a:lnTo>
                  <a:pt x="5269" y="2059"/>
                </a:lnTo>
                <a:lnTo>
                  <a:pt x="5273" y="2128"/>
                </a:lnTo>
                <a:lnTo>
                  <a:pt x="5374" y="2059"/>
                </a:lnTo>
                <a:lnTo>
                  <a:pt x="5453" y="2013"/>
                </a:lnTo>
                <a:lnTo>
                  <a:pt x="5464" y="1936"/>
                </a:lnTo>
                <a:lnTo>
                  <a:pt x="5438" y="1867"/>
                </a:lnTo>
                <a:lnTo>
                  <a:pt x="5385" y="1906"/>
                </a:lnTo>
                <a:lnTo>
                  <a:pt x="5340" y="1813"/>
                </a:lnTo>
                <a:lnTo>
                  <a:pt x="5295" y="1798"/>
                </a:lnTo>
                <a:lnTo>
                  <a:pt x="5393" y="1798"/>
                </a:lnTo>
                <a:lnTo>
                  <a:pt x="5430" y="1744"/>
                </a:lnTo>
                <a:lnTo>
                  <a:pt x="5460" y="1652"/>
                </a:lnTo>
                <a:lnTo>
                  <a:pt x="5528" y="1637"/>
                </a:lnTo>
                <a:lnTo>
                  <a:pt x="5599" y="1529"/>
                </a:lnTo>
                <a:lnTo>
                  <a:pt x="5599" y="1475"/>
                </a:lnTo>
                <a:lnTo>
                  <a:pt x="5569" y="1391"/>
                </a:lnTo>
                <a:lnTo>
                  <a:pt x="5576" y="1329"/>
                </a:lnTo>
                <a:lnTo>
                  <a:pt x="5614" y="1260"/>
                </a:lnTo>
                <a:lnTo>
                  <a:pt x="5707" y="1245"/>
                </a:lnTo>
                <a:lnTo>
                  <a:pt x="5775" y="1153"/>
                </a:lnTo>
                <a:moveTo>
                  <a:pt x="3975" y="868"/>
                </a:moveTo>
                <a:lnTo>
                  <a:pt x="3975" y="914"/>
                </a:lnTo>
                <a:lnTo>
                  <a:pt x="4024" y="999"/>
                </a:lnTo>
                <a:lnTo>
                  <a:pt x="4043" y="922"/>
                </a:lnTo>
                <a:lnTo>
                  <a:pt x="3994" y="845"/>
                </a:lnTo>
                <a:lnTo>
                  <a:pt x="3975" y="868"/>
                </a:lnTo>
                <a:moveTo>
                  <a:pt x="4380" y="930"/>
                </a:moveTo>
                <a:lnTo>
                  <a:pt x="4429" y="891"/>
                </a:lnTo>
                <a:lnTo>
                  <a:pt x="4451" y="861"/>
                </a:lnTo>
                <a:lnTo>
                  <a:pt x="4425" y="822"/>
                </a:lnTo>
                <a:lnTo>
                  <a:pt x="4421" y="761"/>
                </a:lnTo>
                <a:lnTo>
                  <a:pt x="4481" y="722"/>
                </a:lnTo>
                <a:lnTo>
                  <a:pt x="4519" y="653"/>
                </a:lnTo>
                <a:lnTo>
                  <a:pt x="4590" y="692"/>
                </a:lnTo>
                <a:lnTo>
                  <a:pt x="4643" y="830"/>
                </a:lnTo>
                <a:lnTo>
                  <a:pt x="4706" y="907"/>
                </a:lnTo>
                <a:lnTo>
                  <a:pt x="4766" y="914"/>
                </a:lnTo>
                <a:lnTo>
                  <a:pt x="4785" y="937"/>
                </a:lnTo>
                <a:lnTo>
                  <a:pt x="4774" y="999"/>
                </a:lnTo>
                <a:lnTo>
                  <a:pt x="4785" y="1014"/>
                </a:lnTo>
                <a:lnTo>
                  <a:pt x="4853" y="961"/>
                </a:lnTo>
                <a:lnTo>
                  <a:pt x="4871" y="1037"/>
                </a:lnTo>
                <a:lnTo>
                  <a:pt x="4886" y="1107"/>
                </a:lnTo>
                <a:lnTo>
                  <a:pt x="4950" y="1214"/>
                </a:lnTo>
                <a:lnTo>
                  <a:pt x="4984" y="1268"/>
                </a:lnTo>
                <a:lnTo>
                  <a:pt x="4973" y="1322"/>
                </a:lnTo>
                <a:lnTo>
                  <a:pt x="4909" y="1322"/>
                </a:lnTo>
                <a:lnTo>
                  <a:pt x="4882" y="1391"/>
                </a:lnTo>
                <a:lnTo>
                  <a:pt x="4849" y="1391"/>
                </a:lnTo>
                <a:lnTo>
                  <a:pt x="4811" y="1468"/>
                </a:lnTo>
                <a:lnTo>
                  <a:pt x="4826" y="1545"/>
                </a:lnTo>
                <a:lnTo>
                  <a:pt x="4759" y="1568"/>
                </a:lnTo>
                <a:lnTo>
                  <a:pt x="4748" y="1537"/>
                </a:lnTo>
                <a:lnTo>
                  <a:pt x="4695" y="1568"/>
                </a:lnTo>
                <a:lnTo>
                  <a:pt x="4624" y="1575"/>
                </a:lnTo>
                <a:lnTo>
                  <a:pt x="4541" y="1483"/>
                </a:lnTo>
                <a:lnTo>
                  <a:pt x="4463" y="1337"/>
                </a:lnTo>
                <a:lnTo>
                  <a:pt x="4474" y="1322"/>
                </a:lnTo>
                <a:lnTo>
                  <a:pt x="4575" y="1283"/>
                </a:lnTo>
                <a:lnTo>
                  <a:pt x="4613" y="1229"/>
                </a:lnTo>
                <a:lnTo>
                  <a:pt x="4526" y="1229"/>
                </a:lnTo>
                <a:lnTo>
                  <a:pt x="4429" y="1214"/>
                </a:lnTo>
                <a:lnTo>
                  <a:pt x="4328" y="1091"/>
                </a:lnTo>
                <a:lnTo>
                  <a:pt x="4320" y="1037"/>
                </a:lnTo>
                <a:lnTo>
                  <a:pt x="4357" y="1014"/>
                </a:lnTo>
                <a:lnTo>
                  <a:pt x="4380" y="930"/>
                </a:lnTo>
                <a:moveTo>
                  <a:pt x="8876" y="269"/>
                </a:moveTo>
                <a:lnTo>
                  <a:pt x="8794" y="392"/>
                </a:lnTo>
                <a:lnTo>
                  <a:pt x="8633" y="400"/>
                </a:lnTo>
                <a:lnTo>
                  <a:pt x="8408" y="407"/>
                </a:lnTo>
                <a:lnTo>
                  <a:pt x="8269" y="430"/>
                </a:lnTo>
                <a:lnTo>
                  <a:pt x="8156" y="507"/>
                </a:lnTo>
                <a:lnTo>
                  <a:pt x="8175" y="530"/>
                </a:lnTo>
                <a:lnTo>
                  <a:pt x="8295" y="492"/>
                </a:lnTo>
                <a:lnTo>
                  <a:pt x="8381" y="499"/>
                </a:lnTo>
                <a:lnTo>
                  <a:pt x="8441" y="499"/>
                </a:lnTo>
                <a:lnTo>
                  <a:pt x="8546" y="461"/>
                </a:lnTo>
                <a:lnTo>
                  <a:pt x="8648" y="530"/>
                </a:lnTo>
                <a:lnTo>
                  <a:pt x="8798" y="469"/>
                </a:lnTo>
                <a:lnTo>
                  <a:pt x="8820" y="576"/>
                </a:lnTo>
                <a:lnTo>
                  <a:pt x="8726" y="707"/>
                </a:lnTo>
                <a:lnTo>
                  <a:pt x="8801" y="730"/>
                </a:lnTo>
                <a:lnTo>
                  <a:pt x="8891" y="661"/>
                </a:lnTo>
                <a:lnTo>
                  <a:pt x="9071" y="561"/>
                </a:lnTo>
                <a:lnTo>
                  <a:pt x="9188" y="523"/>
                </a:lnTo>
                <a:lnTo>
                  <a:pt x="9352" y="553"/>
                </a:lnTo>
                <a:lnTo>
                  <a:pt x="9401" y="615"/>
                </a:lnTo>
                <a:lnTo>
                  <a:pt x="9401" y="692"/>
                </a:lnTo>
                <a:lnTo>
                  <a:pt x="9364" y="745"/>
                </a:lnTo>
                <a:lnTo>
                  <a:pt x="9244" y="845"/>
                </a:lnTo>
                <a:lnTo>
                  <a:pt x="9154" y="868"/>
                </a:lnTo>
                <a:lnTo>
                  <a:pt x="9109" y="991"/>
                </a:lnTo>
                <a:lnTo>
                  <a:pt x="9071" y="1037"/>
                </a:lnTo>
                <a:lnTo>
                  <a:pt x="9075" y="1130"/>
                </a:lnTo>
                <a:lnTo>
                  <a:pt x="9045" y="1229"/>
                </a:lnTo>
                <a:lnTo>
                  <a:pt x="8963" y="1337"/>
                </a:lnTo>
                <a:lnTo>
                  <a:pt x="8948" y="1744"/>
                </a:lnTo>
                <a:lnTo>
                  <a:pt x="9011" y="1852"/>
                </a:lnTo>
                <a:lnTo>
                  <a:pt x="9038" y="1906"/>
                </a:lnTo>
                <a:lnTo>
                  <a:pt x="8974" y="1906"/>
                </a:lnTo>
                <a:lnTo>
                  <a:pt x="8925" y="1898"/>
                </a:lnTo>
                <a:lnTo>
                  <a:pt x="8839" y="1967"/>
                </a:lnTo>
                <a:lnTo>
                  <a:pt x="8850" y="2006"/>
                </a:lnTo>
                <a:lnTo>
                  <a:pt x="8966" y="2190"/>
                </a:lnTo>
                <a:lnTo>
                  <a:pt x="8970" y="2305"/>
                </a:lnTo>
                <a:lnTo>
                  <a:pt x="8936" y="2351"/>
                </a:lnTo>
                <a:lnTo>
                  <a:pt x="8970" y="2590"/>
                </a:lnTo>
                <a:lnTo>
                  <a:pt x="8816" y="2613"/>
                </a:lnTo>
                <a:lnTo>
                  <a:pt x="8891" y="2720"/>
                </a:lnTo>
                <a:lnTo>
                  <a:pt x="8843" y="2805"/>
                </a:lnTo>
                <a:lnTo>
                  <a:pt x="8726" y="2805"/>
                </a:lnTo>
                <a:lnTo>
                  <a:pt x="8798" y="3012"/>
                </a:lnTo>
                <a:lnTo>
                  <a:pt x="8760" y="3051"/>
                </a:lnTo>
                <a:lnTo>
                  <a:pt x="8648" y="2966"/>
                </a:lnTo>
                <a:lnTo>
                  <a:pt x="8805" y="3273"/>
                </a:lnTo>
                <a:lnTo>
                  <a:pt x="8843" y="3404"/>
                </a:lnTo>
                <a:lnTo>
                  <a:pt x="8775" y="3466"/>
                </a:lnTo>
                <a:lnTo>
                  <a:pt x="8711" y="3412"/>
                </a:lnTo>
                <a:lnTo>
                  <a:pt x="8681" y="3258"/>
                </a:lnTo>
                <a:lnTo>
                  <a:pt x="8602" y="3250"/>
                </a:lnTo>
                <a:lnTo>
                  <a:pt x="8610" y="3358"/>
                </a:lnTo>
                <a:lnTo>
                  <a:pt x="8651" y="3381"/>
                </a:lnTo>
                <a:lnTo>
                  <a:pt x="8546" y="3466"/>
                </a:lnTo>
                <a:lnTo>
                  <a:pt x="8588" y="3496"/>
                </a:lnTo>
                <a:lnTo>
                  <a:pt x="8659" y="3473"/>
                </a:lnTo>
                <a:lnTo>
                  <a:pt x="8730" y="3542"/>
                </a:lnTo>
                <a:lnTo>
                  <a:pt x="8794" y="3542"/>
                </a:lnTo>
                <a:lnTo>
                  <a:pt x="8764" y="3627"/>
                </a:lnTo>
                <a:lnTo>
                  <a:pt x="8696" y="3665"/>
                </a:lnTo>
                <a:lnTo>
                  <a:pt x="8610" y="3796"/>
                </a:lnTo>
                <a:lnTo>
                  <a:pt x="8415" y="3950"/>
                </a:lnTo>
                <a:lnTo>
                  <a:pt x="8284" y="3957"/>
                </a:lnTo>
                <a:lnTo>
                  <a:pt x="8276" y="3873"/>
                </a:lnTo>
                <a:lnTo>
                  <a:pt x="8201" y="4026"/>
                </a:lnTo>
                <a:lnTo>
                  <a:pt x="8108" y="4265"/>
                </a:lnTo>
                <a:lnTo>
                  <a:pt x="7991" y="4372"/>
                </a:lnTo>
                <a:lnTo>
                  <a:pt x="7890" y="4449"/>
                </a:lnTo>
                <a:lnTo>
                  <a:pt x="7913" y="4334"/>
                </a:lnTo>
                <a:lnTo>
                  <a:pt x="7868" y="4380"/>
                </a:lnTo>
                <a:lnTo>
                  <a:pt x="7845" y="4434"/>
                </a:lnTo>
                <a:lnTo>
                  <a:pt x="7763" y="4480"/>
                </a:lnTo>
                <a:lnTo>
                  <a:pt x="7748" y="4610"/>
                </a:lnTo>
                <a:lnTo>
                  <a:pt x="7680" y="4626"/>
                </a:lnTo>
                <a:lnTo>
                  <a:pt x="7702" y="4680"/>
                </a:lnTo>
                <a:lnTo>
                  <a:pt x="7695" y="4749"/>
                </a:lnTo>
                <a:lnTo>
                  <a:pt x="7665" y="4810"/>
                </a:lnTo>
                <a:lnTo>
                  <a:pt x="7695" y="4841"/>
                </a:lnTo>
                <a:lnTo>
                  <a:pt x="7635" y="5033"/>
                </a:lnTo>
                <a:lnTo>
                  <a:pt x="7579" y="5102"/>
                </a:lnTo>
                <a:lnTo>
                  <a:pt x="7601" y="5241"/>
                </a:lnTo>
                <a:lnTo>
                  <a:pt x="7545" y="5571"/>
                </a:lnTo>
                <a:lnTo>
                  <a:pt x="7440" y="5556"/>
                </a:lnTo>
                <a:lnTo>
                  <a:pt x="7346" y="5394"/>
                </a:lnTo>
                <a:lnTo>
                  <a:pt x="7252" y="5425"/>
                </a:lnTo>
                <a:lnTo>
                  <a:pt x="7185" y="5317"/>
                </a:lnTo>
                <a:lnTo>
                  <a:pt x="7114" y="5064"/>
                </a:lnTo>
                <a:lnTo>
                  <a:pt x="7035" y="4879"/>
                </a:lnTo>
                <a:lnTo>
                  <a:pt x="7039" y="4787"/>
                </a:lnTo>
                <a:lnTo>
                  <a:pt x="6986" y="4664"/>
                </a:lnTo>
                <a:lnTo>
                  <a:pt x="7005" y="4549"/>
                </a:lnTo>
                <a:lnTo>
                  <a:pt x="6949" y="4472"/>
                </a:lnTo>
                <a:lnTo>
                  <a:pt x="6915" y="4380"/>
                </a:lnTo>
                <a:lnTo>
                  <a:pt x="6938" y="4280"/>
                </a:lnTo>
                <a:lnTo>
                  <a:pt x="6896" y="4134"/>
                </a:lnTo>
                <a:lnTo>
                  <a:pt x="6911" y="4073"/>
                </a:lnTo>
                <a:lnTo>
                  <a:pt x="6986" y="3904"/>
                </a:lnTo>
                <a:lnTo>
                  <a:pt x="7050" y="3827"/>
                </a:lnTo>
                <a:lnTo>
                  <a:pt x="7080" y="3719"/>
                </a:lnTo>
                <a:lnTo>
                  <a:pt x="7080" y="3650"/>
                </a:lnTo>
                <a:lnTo>
                  <a:pt x="6979" y="3489"/>
                </a:lnTo>
                <a:lnTo>
                  <a:pt x="6930" y="3466"/>
                </a:lnTo>
                <a:lnTo>
                  <a:pt x="6851" y="3435"/>
                </a:lnTo>
                <a:lnTo>
                  <a:pt x="6877" y="3396"/>
                </a:lnTo>
                <a:lnTo>
                  <a:pt x="6923" y="3396"/>
                </a:lnTo>
                <a:lnTo>
                  <a:pt x="7031" y="3442"/>
                </a:lnTo>
                <a:lnTo>
                  <a:pt x="7054" y="3373"/>
                </a:lnTo>
                <a:lnTo>
                  <a:pt x="6964" y="3320"/>
                </a:lnTo>
                <a:lnTo>
                  <a:pt x="6926" y="3273"/>
                </a:lnTo>
                <a:lnTo>
                  <a:pt x="6911" y="3227"/>
                </a:lnTo>
                <a:lnTo>
                  <a:pt x="6833" y="3220"/>
                </a:lnTo>
                <a:lnTo>
                  <a:pt x="6791" y="3197"/>
                </a:lnTo>
                <a:lnTo>
                  <a:pt x="6788" y="3127"/>
                </a:lnTo>
                <a:lnTo>
                  <a:pt x="6821" y="3074"/>
                </a:lnTo>
                <a:lnTo>
                  <a:pt x="6840" y="2997"/>
                </a:lnTo>
                <a:lnTo>
                  <a:pt x="6825" y="2889"/>
                </a:lnTo>
                <a:lnTo>
                  <a:pt x="6788" y="2820"/>
                </a:lnTo>
                <a:lnTo>
                  <a:pt x="6758" y="2659"/>
                </a:lnTo>
                <a:lnTo>
                  <a:pt x="6739" y="2520"/>
                </a:lnTo>
                <a:lnTo>
                  <a:pt x="6716" y="2451"/>
                </a:lnTo>
                <a:lnTo>
                  <a:pt x="6626" y="2428"/>
                </a:lnTo>
                <a:lnTo>
                  <a:pt x="6619" y="2336"/>
                </a:lnTo>
                <a:lnTo>
                  <a:pt x="6630" y="2259"/>
                </a:lnTo>
                <a:lnTo>
                  <a:pt x="6548" y="2213"/>
                </a:lnTo>
                <a:lnTo>
                  <a:pt x="6484" y="2105"/>
                </a:lnTo>
                <a:lnTo>
                  <a:pt x="6416" y="2128"/>
                </a:lnTo>
                <a:lnTo>
                  <a:pt x="6345" y="2105"/>
                </a:lnTo>
                <a:lnTo>
                  <a:pt x="6169" y="2075"/>
                </a:lnTo>
                <a:lnTo>
                  <a:pt x="6165" y="2136"/>
                </a:lnTo>
                <a:lnTo>
                  <a:pt x="6131" y="2182"/>
                </a:lnTo>
                <a:lnTo>
                  <a:pt x="6071" y="2190"/>
                </a:lnTo>
                <a:lnTo>
                  <a:pt x="5996" y="2128"/>
                </a:lnTo>
                <a:lnTo>
                  <a:pt x="5918" y="1998"/>
                </a:lnTo>
                <a:lnTo>
                  <a:pt x="5899" y="1929"/>
                </a:lnTo>
                <a:lnTo>
                  <a:pt x="5876" y="1890"/>
                </a:lnTo>
                <a:lnTo>
                  <a:pt x="5948" y="1813"/>
                </a:lnTo>
                <a:lnTo>
                  <a:pt x="6011" y="1798"/>
                </a:lnTo>
                <a:lnTo>
                  <a:pt x="6049" y="1767"/>
                </a:lnTo>
                <a:lnTo>
                  <a:pt x="5918" y="1721"/>
                </a:lnTo>
                <a:lnTo>
                  <a:pt x="5857" y="1737"/>
                </a:lnTo>
                <a:lnTo>
                  <a:pt x="5734" y="1621"/>
                </a:lnTo>
                <a:lnTo>
                  <a:pt x="5738" y="1529"/>
                </a:lnTo>
                <a:lnTo>
                  <a:pt x="5768" y="1460"/>
                </a:lnTo>
                <a:lnTo>
                  <a:pt x="5805" y="1460"/>
                </a:lnTo>
                <a:lnTo>
                  <a:pt x="6135" y="1291"/>
                </a:lnTo>
                <a:lnTo>
                  <a:pt x="6184" y="1176"/>
                </a:lnTo>
                <a:lnTo>
                  <a:pt x="6195" y="1107"/>
                </a:lnTo>
                <a:lnTo>
                  <a:pt x="6068" y="1037"/>
                </a:lnTo>
                <a:lnTo>
                  <a:pt x="6169" y="868"/>
                </a:lnTo>
                <a:lnTo>
                  <a:pt x="6251" y="784"/>
                </a:lnTo>
                <a:lnTo>
                  <a:pt x="6349" y="730"/>
                </a:lnTo>
                <a:lnTo>
                  <a:pt x="6409" y="745"/>
                </a:lnTo>
                <a:lnTo>
                  <a:pt x="6383" y="599"/>
                </a:lnTo>
                <a:lnTo>
                  <a:pt x="6394" y="530"/>
                </a:lnTo>
                <a:lnTo>
                  <a:pt x="6716" y="400"/>
                </a:lnTo>
                <a:lnTo>
                  <a:pt x="6795" y="407"/>
                </a:lnTo>
                <a:lnTo>
                  <a:pt x="6900" y="430"/>
                </a:lnTo>
                <a:lnTo>
                  <a:pt x="6949" y="492"/>
                </a:lnTo>
                <a:lnTo>
                  <a:pt x="7013" y="492"/>
                </a:lnTo>
                <a:lnTo>
                  <a:pt x="7099" y="353"/>
                </a:lnTo>
                <a:lnTo>
                  <a:pt x="7208" y="438"/>
                </a:lnTo>
                <a:lnTo>
                  <a:pt x="7384" y="615"/>
                </a:lnTo>
                <a:lnTo>
                  <a:pt x="7496" y="607"/>
                </a:lnTo>
                <a:lnTo>
                  <a:pt x="7391" y="538"/>
                </a:lnTo>
                <a:lnTo>
                  <a:pt x="7327" y="469"/>
                </a:lnTo>
                <a:lnTo>
                  <a:pt x="7313" y="384"/>
                </a:lnTo>
                <a:lnTo>
                  <a:pt x="7373" y="238"/>
                </a:lnTo>
                <a:lnTo>
                  <a:pt x="7545" y="131"/>
                </a:lnTo>
                <a:lnTo>
                  <a:pt x="7751" y="161"/>
                </a:lnTo>
                <a:lnTo>
                  <a:pt x="7838" y="15"/>
                </a:lnTo>
                <a:lnTo>
                  <a:pt x="8055" y="31"/>
                </a:lnTo>
                <a:lnTo>
                  <a:pt x="8235" y="38"/>
                </a:lnTo>
                <a:lnTo>
                  <a:pt x="8348" y="0"/>
                </a:lnTo>
                <a:lnTo>
                  <a:pt x="8576" y="46"/>
                </a:lnTo>
                <a:lnTo>
                  <a:pt x="8602" y="92"/>
                </a:lnTo>
                <a:lnTo>
                  <a:pt x="8876" y="269"/>
                </a:lnTo>
                <a:moveTo>
                  <a:pt x="6877" y="3489"/>
                </a:moveTo>
                <a:lnTo>
                  <a:pt x="6956" y="3527"/>
                </a:lnTo>
                <a:lnTo>
                  <a:pt x="7005" y="3673"/>
                </a:lnTo>
                <a:lnTo>
                  <a:pt x="6956" y="3742"/>
                </a:lnTo>
                <a:lnTo>
                  <a:pt x="6881" y="3665"/>
                </a:lnTo>
                <a:lnTo>
                  <a:pt x="6844" y="3581"/>
                </a:lnTo>
                <a:lnTo>
                  <a:pt x="6877" y="3489"/>
                </a:lnTo>
                <a:moveTo>
                  <a:pt x="6709" y="7139"/>
                </a:moveTo>
                <a:lnTo>
                  <a:pt x="6784" y="7008"/>
                </a:lnTo>
                <a:lnTo>
                  <a:pt x="6799" y="7100"/>
                </a:lnTo>
                <a:lnTo>
                  <a:pt x="6727" y="7308"/>
                </a:lnTo>
                <a:lnTo>
                  <a:pt x="6735" y="7338"/>
                </a:lnTo>
                <a:lnTo>
                  <a:pt x="6773" y="7277"/>
                </a:lnTo>
                <a:lnTo>
                  <a:pt x="6806" y="7377"/>
                </a:lnTo>
                <a:lnTo>
                  <a:pt x="6840" y="7392"/>
                </a:lnTo>
                <a:lnTo>
                  <a:pt x="6889" y="7361"/>
                </a:lnTo>
                <a:lnTo>
                  <a:pt x="6926" y="7415"/>
                </a:lnTo>
                <a:lnTo>
                  <a:pt x="6893" y="7469"/>
                </a:lnTo>
                <a:lnTo>
                  <a:pt x="6896" y="7500"/>
                </a:lnTo>
                <a:lnTo>
                  <a:pt x="6956" y="7484"/>
                </a:lnTo>
                <a:lnTo>
                  <a:pt x="6934" y="7577"/>
                </a:lnTo>
                <a:lnTo>
                  <a:pt x="6904" y="7630"/>
                </a:lnTo>
                <a:lnTo>
                  <a:pt x="6825" y="7653"/>
                </a:lnTo>
                <a:lnTo>
                  <a:pt x="6784" y="7699"/>
                </a:lnTo>
                <a:lnTo>
                  <a:pt x="6713" y="7669"/>
                </a:lnTo>
                <a:lnTo>
                  <a:pt x="6619" y="7676"/>
                </a:lnTo>
                <a:lnTo>
                  <a:pt x="6574" y="7646"/>
                </a:lnTo>
                <a:lnTo>
                  <a:pt x="6623" y="7492"/>
                </a:lnTo>
                <a:lnTo>
                  <a:pt x="6675" y="7323"/>
                </a:lnTo>
                <a:lnTo>
                  <a:pt x="6709" y="7139"/>
                </a:lnTo>
                <a:moveTo>
                  <a:pt x="6889" y="7807"/>
                </a:moveTo>
                <a:lnTo>
                  <a:pt x="6911" y="7676"/>
                </a:lnTo>
                <a:lnTo>
                  <a:pt x="6949" y="7638"/>
                </a:lnTo>
                <a:lnTo>
                  <a:pt x="6983" y="7699"/>
                </a:lnTo>
                <a:lnTo>
                  <a:pt x="6979" y="7792"/>
                </a:lnTo>
                <a:lnTo>
                  <a:pt x="6952" y="7838"/>
                </a:lnTo>
                <a:lnTo>
                  <a:pt x="6889" y="7807"/>
                </a:lnTo>
                <a:moveTo>
                  <a:pt x="5407" y="11357"/>
                </a:moveTo>
                <a:lnTo>
                  <a:pt x="5318" y="11280"/>
                </a:lnTo>
                <a:lnTo>
                  <a:pt x="5190" y="11173"/>
                </a:lnTo>
                <a:lnTo>
                  <a:pt x="5096" y="11273"/>
                </a:lnTo>
                <a:lnTo>
                  <a:pt x="5029" y="11273"/>
                </a:lnTo>
                <a:lnTo>
                  <a:pt x="5018" y="11219"/>
                </a:lnTo>
                <a:lnTo>
                  <a:pt x="5141" y="11104"/>
                </a:lnTo>
                <a:lnTo>
                  <a:pt x="5228" y="11142"/>
                </a:lnTo>
                <a:lnTo>
                  <a:pt x="5359" y="11173"/>
                </a:lnTo>
                <a:lnTo>
                  <a:pt x="5393" y="11250"/>
                </a:lnTo>
                <a:lnTo>
                  <a:pt x="5407" y="11357"/>
                </a:lnTo>
                <a:moveTo>
                  <a:pt x="5441" y="11303"/>
                </a:moveTo>
                <a:lnTo>
                  <a:pt x="5576" y="11403"/>
                </a:lnTo>
                <a:lnTo>
                  <a:pt x="5655" y="11442"/>
                </a:lnTo>
                <a:lnTo>
                  <a:pt x="5655" y="11488"/>
                </a:lnTo>
                <a:lnTo>
                  <a:pt x="5621" y="11542"/>
                </a:lnTo>
                <a:lnTo>
                  <a:pt x="5561" y="11526"/>
                </a:lnTo>
                <a:lnTo>
                  <a:pt x="5539" y="11503"/>
                </a:lnTo>
                <a:lnTo>
                  <a:pt x="5471" y="11534"/>
                </a:lnTo>
                <a:lnTo>
                  <a:pt x="5464" y="11495"/>
                </a:lnTo>
                <a:lnTo>
                  <a:pt x="5528" y="11442"/>
                </a:lnTo>
                <a:lnTo>
                  <a:pt x="5456" y="11442"/>
                </a:lnTo>
                <a:lnTo>
                  <a:pt x="5426" y="11419"/>
                </a:lnTo>
                <a:lnTo>
                  <a:pt x="5419" y="11372"/>
                </a:lnTo>
                <a:lnTo>
                  <a:pt x="5441" y="11303"/>
                </a:lnTo>
                <a:moveTo>
                  <a:pt x="5434" y="11718"/>
                </a:moveTo>
                <a:lnTo>
                  <a:pt x="5482" y="11841"/>
                </a:lnTo>
                <a:lnTo>
                  <a:pt x="5554" y="11780"/>
                </a:lnTo>
                <a:lnTo>
                  <a:pt x="5535" y="11749"/>
                </a:lnTo>
                <a:lnTo>
                  <a:pt x="5434" y="11718"/>
                </a:lnTo>
                <a:moveTo>
                  <a:pt x="5678" y="11695"/>
                </a:moveTo>
                <a:lnTo>
                  <a:pt x="5726" y="11611"/>
                </a:lnTo>
                <a:lnTo>
                  <a:pt x="5820" y="11557"/>
                </a:lnTo>
                <a:lnTo>
                  <a:pt x="5869" y="11495"/>
                </a:lnTo>
                <a:lnTo>
                  <a:pt x="5966" y="11557"/>
                </a:lnTo>
                <a:lnTo>
                  <a:pt x="5963" y="11618"/>
                </a:lnTo>
                <a:lnTo>
                  <a:pt x="5996" y="11711"/>
                </a:lnTo>
                <a:lnTo>
                  <a:pt x="5978" y="11718"/>
                </a:lnTo>
                <a:lnTo>
                  <a:pt x="5899" y="11703"/>
                </a:lnTo>
                <a:lnTo>
                  <a:pt x="5888" y="11726"/>
                </a:lnTo>
                <a:lnTo>
                  <a:pt x="5876" y="11787"/>
                </a:lnTo>
                <a:lnTo>
                  <a:pt x="5828" y="11787"/>
                </a:lnTo>
                <a:lnTo>
                  <a:pt x="5801" y="11741"/>
                </a:lnTo>
                <a:lnTo>
                  <a:pt x="5753" y="11641"/>
                </a:lnTo>
                <a:lnTo>
                  <a:pt x="5678" y="11695"/>
                </a:lnTo>
                <a:moveTo>
                  <a:pt x="5782" y="11296"/>
                </a:moveTo>
                <a:lnTo>
                  <a:pt x="5846" y="11326"/>
                </a:lnTo>
                <a:lnTo>
                  <a:pt x="5846" y="11280"/>
                </a:lnTo>
                <a:lnTo>
                  <a:pt x="5782" y="11296"/>
                </a:lnTo>
                <a:moveTo>
                  <a:pt x="5723" y="11349"/>
                </a:moveTo>
                <a:lnTo>
                  <a:pt x="5771" y="11357"/>
                </a:lnTo>
                <a:lnTo>
                  <a:pt x="5753" y="11403"/>
                </a:lnTo>
                <a:lnTo>
                  <a:pt x="5723" y="11349"/>
                </a:lnTo>
                <a:moveTo>
                  <a:pt x="5670" y="11165"/>
                </a:moveTo>
                <a:lnTo>
                  <a:pt x="5719" y="11188"/>
                </a:lnTo>
                <a:lnTo>
                  <a:pt x="5685" y="11250"/>
                </a:lnTo>
                <a:lnTo>
                  <a:pt x="5655" y="11196"/>
                </a:lnTo>
                <a:lnTo>
                  <a:pt x="5670" y="11165"/>
                </a:lnTo>
                <a:moveTo>
                  <a:pt x="6094" y="11726"/>
                </a:moveTo>
                <a:lnTo>
                  <a:pt x="6176" y="11772"/>
                </a:lnTo>
                <a:lnTo>
                  <a:pt x="6161" y="11703"/>
                </a:lnTo>
                <a:lnTo>
                  <a:pt x="6094" y="11726"/>
                </a:lnTo>
                <a:moveTo>
                  <a:pt x="13729" y="3980"/>
                </a:moveTo>
                <a:lnTo>
                  <a:pt x="13710" y="3980"/>
                </a:lnTo>
                <a:lnTo>
                  <a:pt x="13695" y="3842"/>
                </a:lnTo>
                <a:lnTo>
                  <a:pt x="13631" y="3834"/>
                </a:lnTo>
                <a:lnTo>
                  <a:pt x="13560" y="3904"/>
                </a:lnTo>
                <a:lnTo>
                  <a:pt x="13489" y="3865"/>
                </a:lnTo>
                <a:lnTo>
                  <a:pt x="13433" y="3942"/>
                </a:lnTo>
                <a:lnTo>
                  <a:pt x="13346" y="3957"/>
                </a:lnTo>
                <a:lnTo>
                  <a:pt x="13373" y="3850"/>
                </a:lnTo>
                <a:lnTo>
                  <a:pt x="13298" y="3865"/>
                </a:lnTo>
                <a:lnTo>
                  <a:pt x="13283" y="3942"/>
                </a:lnTo>
                <a:lnTo>
                  <a:pt x="13234" y="3927"/>
                </a:lnTo>
                <a:lnTo>
                  <a:pt x="13110" y="4050"/>
                </a:lnTo>
                <a:lnTo>
                  <a:pt x="13012" y="4088"/>
                </a:lnTo>
                <a:lnTo>
                  <a:pt x="13005" y="4134"/>
                </a:lnTo>
                <a:lnTo>
                  <a:pt x="12919" y="4257"/>
                </a:lnTo>
                <a:lnTo>
                  <a:pt x="12862" y="4142"/>
                </a:lnTo>
                <a:lnTo>
                  <a:pt x="12851" y="4065"/>
                </a:lnTo>
                <a:lnTo>
                  <a:pt x="12934" y="4065"/>
                </a:lnTo>
                <a:lnTo>
                  <a:pt x="12892" y="3934"/>
                </a:lnTo>
                <a:lnTo>
                  <a:pt x="12836" y="3919"/>
                </a:lnTo>
                <a:lnTo>
                  <a:pt x="12806" y="3934"/>
                </a:lnTo>
                <a:lnTo>
                  <a:pt x="12773" y="4096"/>
                </a:lnTo>
                <a:lnTo>
                  <a:pt x="12810" y="4188"/>
                </a:lnTo>
                <a:lnTo>
                  <a:pt x="12821" y="4303"/>
                </a:lnTo>
                <a:lnTo>
                  <a:pt x="12814" y="4365"/>
                </a:lnTo>
                <a:lnTo>
                  <a:pt x="12716" y="4380"/>
                </a:lnTo>
                <a:lnTo>
                  <a:pt x="12645" y="4334"/>
                </a:lnTo>
                <a:lnTo>
                  <a:pt x="12559" y="4495"/>
                </a:lnTo>
                <a:lnTo>
                  <a:pt x="12589" y="4672"/>
                </a:lnTo>
                <a:lnTo>
                  <a:pt x="12529" y="4726"/>
                </a:lnTo>
                <a:lnTo>
                  <a:pt x="12375" y="4603"/>
                </a:lnTo>
                <a:lnTo>
                  <a:pt x="12334" y="4641"/>
                </a:lnTo>
                <a:lnTo>
                  <a:pt x="12390" y="4756"/>
                </a:lnTo>
                <a:lnTo>
                  <a:pt x="12469" y="4795"/>
                </a:lnTo>
                <a:lnTo>
                  <a:pt x="12304" y="4864"/>
                </a:lnTo>
                <a:lnTo>
                  <a:pt x="12300" y="4764"/>
                </a:lnTo>
                <a:lnTo>
                  <a:pt x="12233" y="4703"/>
                </a:lnTo>
                <a:lnTo>
                  <a:pt x="12221" y="4541"/>
                </a:lnTo>
                <a:lnTo>
                  <a:pt x="12236" y="4426"/>
                </a:lnTo>
                <a:lnTo>
                  <a:pt x="12079" y="4157"/>
                </a:lnTo>
                <a:lnTo>
                  <a:pt x="12424" y="4395"/>
                </a:lnTo>
                <a:lnTo>
                  <a:pt x="12487" y="4403"/>
                </a:lnTo>
                <a:lnTo>
                  <a:pt x="12623" y="4265"/>
                </a:lnTo>
                <a:lnTo>
                  <a:pt x="12634" y="4196"/>
                </a:lnTo>
                <a:lnTo>
                  <a:pt x="12589" y="4019"/>
                </a:lnTo>
                <a:lnTo>
                  <a:pt x="12454" y="3911"/>
                </a:lnTo>
                <a:lnTo>
                  <a:pt x="12454" y="3865"/>
                </a:lnTo>
                <a:lnTo>
                  <a:pt x="12405" y="3819"/>
                </a:lnTo>
                <a:lnTo>
                  <a:pt x="12195" y="3719"/>
                </a:lnTo>
                <a:lnTo>
                  <a:pt x="12116" y="3642"/>
                </a:lnTo>
                <a:lnTo>
                  <a:pt x="12015" y="3642"/>
                </a:lnTo>
                <a:lnTo>
                  <a:pt x="11910" y="3535"/>
                </a:lnTo>
                <a:lnTo>
                  <a:pt x="12026" y="3473"/>
                </a:lnTo>
                <a:lnTo>
                  <a:pt x="12052" y="3450"/>
                </a:lnTo>
                <a:lnTo>
                  <a:pt x="11910" y="3381"/>
                </a:lnTo>
                <a:lnTo>
                  <a:pt x="11835" y="3396"/>
                </a:lnTo>
                <a:lnTo>
                  <a:pt x="11839" y="3320"/>
                </a:lnTo>
                <a:lnTo>
                  <a:pt x="11783" y="3335"/>
                </a:lnTo>
                <a:lnTo>
                  <a:pt x="11771" y="3396"/>
                </a:lnTo>
                <a:lnTo>
                  <a:pt x="11689" y="3350"/>
                </a:lnTo>
                <a:lnTo>
                  <a:pt x="11629" y="3412"/>
                </a:lnTo>
                <a:lnTo>
                  <a:pt x="11550" y="3519"/>
                </a:lnTo>
                <a:lnTo>
                  <a:pt x="11452" y="3481"/>
                </a:lnTo>
                <a:lnTo>
                  <a:pt x="11434" y="3558"/>
                </a:lnTo>
                <a:lnTo>
                  <a:pt x="11408" y="3596"/>
                </a:lnTo>
                <a:lnTo>
                  <a:pt x="11340" y="3596"/>
                </a:lnTo>
                <a:lnTo>
                  <a:pt x="11287" y="3635"/>
                </a:lnTo>
                <a:lnTo>
                  <a:pt x="11269" y="3696"/>
                </a:lnTo>
                <a:lnTo>
                  <a:pt x="11126" y="3934"/>
                </a:lnTo>
                <a:lnTo>
                  <a:pt x="11014" y="4034"/>
                </a:lnTo>
                <a:lnTo>
                  <a:pt x="11002" y="4096"/>
                </a:lnTo>
                <a:lnTo>
                  <a:pt x="10973" y="4180"/>
                </a:lnTo>
                <a:lnTo>
                  <a:pt x="10909" y="4388"/>
                </a:lnTo>
                <a:lnTo>
                  <a:pt x="10886" y="4526"/>
                </a:lnTo>
                <a:lnTo>
                  <a:pt x="10830" y="4657"/>
                </a:lnTo>
                <a:lnTo>
                  <a:pt x="10736" y="4780"/>
                </a:lnTo>
                <a:lnTo>
                  <a:pt x="10658" y="4972"/>
                </a:lnTo>
                <a:lnTo>
                  <a:pt x="10583" y="5018"/>
                </a:lnTo>
                <a:lnTo>
                  <a:pt x="10477" y="5125"/>
                </a:lnTo>
                <a:lnTo>
                  <a:pt x="10455" y="5486"/>
                </a:lnTo>
                <a:lnTo>
                  <a:pt x="10489" y="5871"/>
                </a:lnTo>
                <a:lnTo>
                  <a:pt x="10526" y="5947"/>
                </a:lnTo>
                <a:lnTo>
                  <a:pt x="10568" y="5940"/>
                </a:lnTo>
                <a:lnTo>
                  <a:pt x="10669" y="5855"/>
                </a:lnTo>
                <a:lnTo>
                  <a:pt x="10755" y="5732"/>
                </a:lnTo>
                <a:lnTo>
                  <a:pt x="10793" y="5702"/>
                </a:lnTo>
                <a:lnTo>
                  <a:pt x="10819" y="5732"/>
                </a:lnTo>
                <a:lnTo>
                  <a:pt x="10830" y="5809"/>
                </a:lnTo>
                <a:lnTo>
                  <a:pt x="10823" y="5947"/>
                </a:lnTo>
                <a:lnTo>
                  <a:pt x="10856" y="6070"/>
                </a:lnTo>
                <a:lnTo>
                  <a:pt x="10905" y="6255"/>
                </a:lnTo>
                <a:lnTo>
                  <a:pt x="10912" y="6339"/>
                </a:lnTo>
                <a:lnTo>
                  <a:pt x="10976" y="6362"/>
                </a:lnTo>
                <a:lnTo>
                  <a:pt x="11033" y="6286"/>
                </a:lnTo>
                <a:lnTo>
                  <a:pt x="11126" y="6209"/>
                </a:lnTo>
                <a:lnTo>
                  <a:pt x="11145" y="6117"/>
                </a:lnTo>
                <a:lnTo>
                  <a:pt x="11137" y="5994"/>
                </a:lnTo>
                <a:lnTo>
                  <a:pt x="11152" y="5917"/>
                </a:lnTo>
                <a:lnTo>
                  <a:pt x="11145" y="5840"/>
                </a:lnTo>
                <a:lnTo>
                  <a:pt x="11198" y="5748"/>
                </a:lnTo>
                <a:lnTo>
                  <a:pt x="11115" y="5617"/>
                </a:lnTo>
                <a:lnTo>
                  <a:pt x="11216" y="5679"/>
                </a:lnTo>
                <a:lnTo>
                  <a:pt x="11269" y="5571"/>
                </a:lnTo>
                <a:lnTo>
                  <a:pt x="11179" y="5440"/>
                </a:lnTo>
                <a:lnTo>
                  <a:pt x="11171" y="5248"/>
                </a:lnTo>
                <a:lnTo>
                  <a:pt x="11201" y="5118"/>
                </a:lnTo>
                <a:lnTo>
                  <a:pt x="11224" y="5041"/>
                </a:lnTo>
                <a:lnTo>
                  <a:pt x="11333" y="4872"/>
                </a:lnTo>
                <a:lnTo>
                  <a:pt x="11430" y="4818"/>
                </a:lnTo>
                <a:lnTo>
                  <a:pt x="11441" y="4764"/>
                </a:lnTo>
                <a:lnTo>
                  <a:pt x="11423" y="4733"/>
                </a:lnTo>
                <a:lnTo>
                  <a:pt x="11415" y="4618"/>
                </a:lnTo>
                <a:lnTo>
                  <a:pt x="11460" y="4511"/>
                </a:lnTo>
                <a:lnTo>
                  <a:pt x="11524" y="4472"/>
                </a:lnTo>
                <a:lnTo>
                  <a:pt x="11584" y="4426"/>
                </a:lnTo>
                <a:lnTo>
                  <a:pt x="11625" y="4441"/>
                </a:lnTo>
                <a:lnTo>
                  <a:pt x="11677" y="4549"/>
                </a:lnTo>
                <a:lnTo>
                  <a:pt x="11670" y="4641"/>
                </a:lnTo>
                <a:lnTo>
                  <a:pt x="11621" y="4680"/>
                </a:lnTo>
                <a:lnTo>
                  <a:pt x="11524" y="4795"/>
                </a:lnTo>
                <a:lnTo>
                  <a:pt x="11498" y="4864"/>
                </a:lnTo>
                <a:lnTo>
                  <a:pt x="11475" y="4941"/>
                </a:lnTo>
                <a:lnTo>
                  <a:pt x="11415" y="5025"/>
                </a:lnTo>
                <a:lnTo>
                  <a:pt x="11411" y="5110"/>
                </a:lnTo>
                <a:lnTo>
                  <a:pt x="11456" y="5233"/>
                </a:lnTo>
                <a:lnTo>
                  <a:pt x="11452" y="5302"/>
                </a:lnTo>
                <a:lnTo>
                  <a:pt x="11415" y="5364"/>
                </a:lnTo>
                <a:lnTo>
                  <a:pt x="11411" y="5425"/>
                </a:lnTo>
                <a:lnTo>
                  <a:pt x="11452" y="5471"/>
                </a:lnTo>
                <a:lnTo>
                  <a:pt x="11483" y="5556"/>
                </a:lnTo>
                <a:lnTo>
                  <a:pt x="11554" y="5594"/>
                </a:lnTo>
                <a:lnTo>
                  <a:pt x="11625" y="5571"/>
                </a:lnTo>
                <a:lnTo>
                  <a:pt x="11670" y="5486"/>
                </a:lnTo>
                <a:lnTo>
                  <a:pt x="11805" y="5479"/>
                </a:lnTo>
                <a:lnTo>
                  <a:pt x="11884" y="5509"/>
                </a:lnTo>
                <a:lnTo>
                  <a:pt x="11873" y="5617"/>
                </a:lnTo>
                <a:lnTo>
                  <a:pt x="11786" y="5694"/>
                </a:lnTo>
                <a:lnTo>
                  <a:pt x="11666" y="5655"/>
                </a:lnTo>
                <a:lnTo>
                  <a:pt x="11479" y="5771"/>
                </a:lnTo>
                <a:lnTo>
                  <a:pt x="11460" y="5825"/>
                </a:lnTo>
                <a:lnTo>
                  <a:pt x="11490" y="5871"/>
                </a:lnTo>
                <a:lnTo>
                  <a:pt x="11602" y="5825"/>
                </a:lnTo>
                <a:lnTo>
                  <a:pt x="11618" y="5855"/>
                </a:lnTo>
                <a:lnTo>
                  <a:pt x="11621" y="6032"/>
                </a:lnTo>
                <a:lnTo>
                  <a:pt x="11606" y="6086"/>
                </a:lnTo>
                <a:lnTo>
                  <a:pt x="11576" y="6078"/>
                </a:lnTo>
                <a:lnTo>
                  <a:pt x="11512" y="6001"/>
                </a:lnTo>
                <a:lnTo>
                  <a:pt x="11423" y="6040"/>
                </a:lnTo>
                <a:lnTo>
                  <a:pt x="11404" y="6163"/>
                </a:lnTo>
                <a:lnTo>
                  <a:pt x="11415" y="6447"/>
                </a:lnTo>
                <a:lnTo>
                  <a:pt x="11321" y="6585"/>
                </a:lnTo>
                <a:lnTo>
                  <a:pt x="11254" y="6508"/>
                </a:lnTo>
                <a:lnTo>
                  <a:pt x="11179" y="6508"/>
                </a:lnTo>
                <a:lnTo>
                  <a:pt x="11115" y="6539"/>
                </a:lnTo>
                <a:lnTo>
                  <a:pt x="11025" y="6654"/>
                </a:lnTo>
                <a:lnTo>
                  <a:pt x="10946" y="6647"/>
                </a:lnTo>
                <a:lnTo>
                  <a:pt x="10905" y="6608"/>
                </a:lnTo>
                <a:lnTo>
                  <a:pt x="10823" y="6639"/>
                </a:lnTo>
                <a:lnTo>
                  <a:pt x="10751" y="6555"/>
                </a:lnTo>
                <a:lnTo>
                  <a:pt x="10725" y="6416"/>
                </a:lnTo>
                <a:lnTo>
                  <a:pt x="10729" y="6309"/>
                </a:lnTo>
                <a:lnTo>
                  <a:pt x="10748" y="6086"/>
                </a:lnTo>
                <a:lnTo>
                  <a:pt x="10785" y="6001"/>
                </a:lnTo>
                <a:lnTo>
                  <a:pt x="10785" y="5947"/>
                </a:lnTo>
                <a:lnTo>
                  <a:pt x="10740" y="5994"/>
                </a:lnTo>
                <a:lnTo>
                  <a:pt x="10706" y="6055"/>
                </a:lnTo>
                <a:lnTo>
                  <a:pt x="10646" y="6109"/>
                </a:lnTo>
                <a:lnTo>
                  <a:pt x="10616" y="6201"/>
                </a:lnTo>
                <a:lnTo>
                  <a:pt x="10624" y="6332"/>
                </a:lnTo>
                <a:lnTo>
                  <a:pt x="10654" y="6409"/>
                </a:lnTo>
                <a:lnTo>
                  <a:pt x="10665" y="6508"/>
                </a:lnTo>
                <a:lnTo>
                  <a:pt x="10658" y="6585"/>
                </a:lnTo>
                <a:lnTo>
                  <a:pt x="10538" y="6747"/>
                </a:lnTo>
                <a:lnTo>
                  <a:pt x="10481" y="6747"/>
                </a:lnTo>
                <a:lnTo>
                  <a:pt x="10429" y="6808"/>
                </a:lnTo>
                <a:lnTo>
                  <a:pt x="10410" y="6916"/>
                </a:lnTo>
                <a:lnTo>
                  <a:pt x="10320" y="7108"/>
                </a:lnTo>
                <a:lnTo>
                  <a:pt x="10252" y="7154"/>
                </a:lnTo>
                <a:lnTo>
                  <a:pt x="10234" y="7223"/>
                </a:lnTo>
                <a:lnTo>
                  <a:pt x="10200" y="7292"/>
                </a:lnTo>
                <a:lnTo>
                  <a:pt x="10080" y="7346"/>
                </a:lnTo>
                <a:lnTo>
                  <a:pt x="10031" y="7407"/>
                </a:lnTo>
                <a:lnTo>
                  <a:pt x="10069" y="8015"/>
                </a:lnTo>
                <a:lnTo>
                  <a:pt x="10061" y="8153"/>
                </a:lnTo>
                <a:lnTo>
                  <a:pt x="10035" y="8283"/>
                </a:lnTo>
                <a:lnTo>
                  <a:pt x="9983" y="8337"/>
                </a:lnTo>
                <a:lnTo>
                  <a:pt x="9840" y="8283"/>
                </a:lnTo>
                <a:lnTo>
                  <a:pt x="9758" y="8314"/>
                </a:lnTo>
                <a:lnTo>
                  <a:pt x="9656" y="8283"/>
                </a:lnTo>
                <a:lnTo>
                  <a:pt x="9585" y="8368"/>
                </a:lnTo>
                <a:lnTo>
                  <a:pt x="9608" y="8529"/>
                </a:lnTo>
                <a:lnTo>
                  <a:pt x="9619" y="8829"/>
                </a:lnTo>
                <a:lnTo>
                  <a:pt x="9566" y="8983"/>
                </a:lnTo>
                <a:lnTo>
                  <a:pt x="9611" y="9121"/>
                </a:lnTo>
                <a:lnTo>
                  <a:pt x="9600" y="9206"/>
                </a:lnTo>
                <a:lnTo>
                  <a:pt x="9634" y="9259"/>
                </a:lnTo>
                <a:lnTo>
                  <a:pt x="9758" y="9259"/>
                </a:lnTo>
                <a:lnTo>
                  <a:pt x="9780" y="9367"/>
                </a:lnTo>
                <a:lnTo>
                  <a:pt x="9806" y="9375"/>
                </a:lnTo>
                <a:lnTo>
                  <a:pt x="9851" y="9275"/>
                </a:lnTo>
                <a:lnTo>
                  <a:pt x="10020" y="9267"/>
                </a:lnTo>
                <a:lnTo>
                  <a:pt x="10114" y="9121"/>
                </a:lnTo>
                <a:lnTo>
                  <a:pt x="10151" y="9029"/>
                </a:lnTo>
                <a:lnTo>
                  <a:pt x="10133" y="8906"/>
                </a:lnTo>
                <a:lnTo>
                  <a:pt x="10155" y="8752"/>
                </a:lnTo>
                <a:lnTo>
                  <a:pt x="10234" y="8622"/>
                </a:lnTo>
                <a:lnTo>
                  <a:pt x="10275" y="8629"/>
                </a:lnTo>
                <a:lnTo>
                  <a:pt x="10320" y="8614"/>
                </a:lnTo>
                <a:lnTo>
                  <a:pt x="10331" y="8575"/>
                </a:lnTo>
                <a:lnTo>
                  <a:pt x="10331" y="8483"/>
                </a:lnTo>
                <a:lnTo>
                  <a:pt x="10316" y="8299"/>
                </a:lnTo>
                <a:lnTo>
                  <a:pt x="10399" y="8299"/>
                </a:lnTo>
                <a:lnTo>
                  <a:pt x="10481" y="8368"/>
                </a:lnTo>
                <a:lnTo>
                  <a:pt x="10523" y="8391"/>
                </a:lnTo>
                <a:lnTo>
                  <a:pt x="10665" y="8176"/>
                </a:lnTo>
                <a:lnTo>
                  <a:pt x="10721" y="8207"/>
                </a:lnTo>
                <a:lnTo>
                  <a:pt x="10748" y="8360"/>
                </a:lnTo>
                <a:lnTo>
                  <a:pt x="10879" y="8552"/>
                </a:lnTo>
                <a:lnTo>
                  <a:pt x="10894" y="8591"/>
                </a:lnTo>
                <a:lnTo>
                  <a:pt x="10976" y="8660"/>
                </a:lnTo>
                <a:lnTo>
                  <a:pt x="11033" y="8729"/>
                </a:lnTo>
                <a:lnTo>
                  <a:pt x="11051" y="8798"/>
                </a:lnTo>
                <a:lnTo>
                  <a:pt x="11115" y="8883"/>
                </a:lnTo>
                <a:lnTo>
                  <a:pt x="11096" y="8998"/>
                </a:lnTo>
                <a:lnTo>
                  <a:pt x="11126" y="9044"/>
                </a:lnTo>
                <a:lnTo>
                  <a:pt x="11152" y="8937"/>
                </a:lnTo>
                <a:lnTo>
                  <a:pt x="11141" y="8814"/>
                </a:lnTo>
                <a:lnTo>
                  <a:pt x="11156" y="8768"/>
                </a:lnTo>
                <a:lnTo>
                  <a:pt x="11201" y="8768"/>
                </a:lnTo>
                <a:lnTo>
                  <a:pt x="11220" y="8737"/>
                </a:lnTo>
                <a:lnTo>
                  <a:pt x="11198" y="8706"/>
                </a:lnTo>
                <a:lnTo>
                  <a:pt x="11164" y="8706"/>
                </a:lnTo>
                <a:lnTo>
                  <a:pt x="11126" y="8606"/>
                </a:lnTo>
                <a:lnTo>
                  <a:pt x="10980" y="8422"/>
                </a:lnTo>
                <a:lnTo>
                  <a:pt x="10991" y="8383"/>
                </a:lnTo>
                <a:lnTo>
                  <a:pt x="10980" y="8337"/>
                </a:lnTo>
                <a:lnTo>
                  <a:pt x="10935" y="8291"/>
                </a:lnTo>
                <a:lnTo>
                  <a:pt x="10868" y="8176"/>
                </a:lnTo>
                <a:lnTo>
                  <a:pt x="10841" y="8068"/>
                </a:lnTo>
                <a:lnTo>
                  <a:pt x="10852" y="8015"/>
                </a:lnTo>
                <a:lnTo>
                  <a:pt x="10927" y="7968"/>
                </a:lnTo>
                <a:lnTo>
                  <a:pt x="10991" y="7991"/>
                </a:lnTo>
                <a:lnTo>
                  <a:pt x="11051" y="8130"/>
                </a:lnTo>
                <a:lnTo>
                  <a:pt x="11085" y="8260"/>
                </a:lnTo>
                <a:lnTo>
                  <a:pt x="11194" y="8406"/>
                </a:lnTo>
                <a:lnTo>
                  <a:pt x="11314" y="8522"/>
                </a:lnTo>
                <a:lnTo>
                  <a:pt x="11333" y="8629"/>
                </a:lnTo>
                <a:lnTo>
                  <a:pt x="11321" y="8737"/>
                </a:lnTo>
                <a:lnTo>
                  <a:pt x="11340" y="8860"/>
                </a:lnTo>
                <a:lnTo>
                  <a:pt x="11310" y="8952"/>
                </a:lnTo>
                <a:lnTo>
                  <a:pt x="11329" y="9075"/>
                </a:lnTo>
                <a:lnTo>
                  <a:pt x="11366" y="9106"/>
                </a:lnTo>
                <a:lnTo>
                  <a:pt x="11340" y="8998"/>
                </a:lnTo>
                <a:lnTo>
                  <a:pt x="11377" y="8967"/>
                </a:lnTo>
                <a:lnTo>
                  <a:pt x="11430" y="9044"/>
                </a:lnTo>
                <a:lnTo>
                  <a:pt x="11460" y="9021"/>
                </a:lnTo>
                <a:lnTo>
                  <a:pt x="11479" y="8960"/>
                </a:lnTo>
                <a:lnTo>
                  <a:pt x="11486" y="9006"/>
                </a:lnTo>
                <a:lnTo>
                  <a:pt x="11516" y="9044"/>
                </a:lnTo>
                <a:lnTo>
                  <a:pt x="11527" y="9090"/>
                </a:lnTo>
                <a:lnTo>
                  <a:pt x="11554" y="9029"/>
                </a:lnTo>
                <a:lnTo>
                  <a:pt x="11512" y="8937"/>
                </a:lnTo>
                <a:lnTo>
                  <a:pt x="11516" y="8806"/>
                </a:lnTo>
                <a:lnTo>
                  <a:pt x="11531" y="8729"/>
                </a:lnTo>
                <a:lnTo>
                  <a:pt x="11558" y="8829"/>
                </a:lnTo>
                <a:lnTo>
                  <a:pt x="11587" y="8783"/>
                </a:lnTo>
                <a:lnTo>
                  <a:pt x="11610" y="8683"/>
                </a:lnTo>
                <a:lnTo>
                  <a:pt x="11633" y="8675"/>
                </a:lnTo>
                <a:lnTo>
                  <a:pt x="11662" y="8698"/>
                </a:lnTo>
                <a:lnTo>
                  <a:pt x="11708" y="8691"/>
                </a:lnTo>
                <a:lnTo>
                  <a:pt x="11730" y="8706"/>
                </a:lnTo>
                <a:lnTo>
                  <a:pt x="11719" y="8798"/>
                </a:lnTo>
                <a:lnTo>
                  <a:pt x="11768" y="8729"/>
                </a:lnTo>
                <a:lnTo>
                  <a:pt x="11801" y="8668"/>
                </a:lnTo>
                <a:lnTo>
                  <a:pt x="11824" y="8683"/>
                </a:lnTo>
                <a:lnTo>
                  <a:pt x="11843" y="8660"/>
                </a:lnTo>
                <a:lnTo>
                  <a:pt x="11876" y="8691"/>
                </a:lnTo>
                <a:lnTo>
                  <a:pt x="11899" y="8637"/>
                </a:lnTo>
                <a:lnTo>
                  <a:pt x="11846" y="8599"/>
                </a:lnTo>
                <a:lnTo>
                  <a:pt x="11816" y="8514"/>
                </a:lnTo>
                <a:lnTo>
                  <a:pt x="11820" y="8376"/>
                </a:lnTo>
                <a:lnTo>
                  <a:pt x="11843" y="8345"/>
                </a:lnTo>
                <a:lnTo>
                  <a:pt x="11869" y="8237"/>
                </a:lnTo>
                <a:lnTo>
                  <a:pt x="11891" y="8091"/>
                </a:lnTo>
                <a:lnTo>
                  <a:pt x="11936" y="8061"/>
                </a:lnTo>
                <a:lnTo>
                  <a:pt x="11948" y="7976"/>
                </a:lnTo>
                <a:lnTo>
                  <a:pt x="11977" y="7884"/>
                </a:lnTo>
                <a:lnTo>
                  <a:pt x="12008" y="7838"/>
                </a:lnTo>
                <a:lnTo>
                  <a:pt x="12056" y="7853"/>
                </a:lnTo>
                <a:lnTo>
                  <a:pt x="12105" y="7915"/>
                </a:lnTo>
                <a:lnTo>
                  <a:pt x="12169" y="7907"/>
                </a:lnTo>
                <a:lnTo>
                  <a:pt x="12143" y="7984"/>
                </a:lnTo>
                <a:lnTo>
                  <a:pt x="12116" y="8015"/>
                </a:lnTo>
                <a:lnTo>
                  <a:pt x="12146" y="8053"/>
                </a:lnTo>
                <a:lnTo>
                  <a:pt x="12169" y="8161"/>
                </a:lnTo>
                <a:lnTo>
                  <a:pt x="12191" y="8184"/>
                </a:lnTo>
                <a:lnTo>
                  <a:pt x="12255" y="8061"/>
                </a:lnTo>
                <a:lnTo>
                  <a:pt x="12293" y="8022"/>
                </a:lnTo>
                <a:lnTo>
                  <a:pt x="12229" y="7953"/>
                </a:lnTo>
                <a:lnTo>
                  <a:pt x="12229" y="7892"/>
                </a:lnTo>
                <a:lnTo>
                  <a:pt x="12337" y="7792"/>
                </a:lnTo>
                <a:lnTo>
                  <a:pt x="12409" y="7776"/>
                </a:lnTo>
                <a:lnTo>
                  <a:pt x="12435" y="7799"/>
                </a:lnTo>
                <a:lnTo>
                  <a:pt x="12401" y="7822"/>
                </a:lnTo>
                <a:lnTo>
                  <a:pt x="12424" y="7869"/>
                </a:lnTo>
                <a:lnTo>
                  <a:pt x="12375" y="8007"/>
                </a:lnTo>
                <a:lnTo>
                  <a:pt x="12308" y="7976"/>
                </a:lnTo>
                <a:lnTo>
                  <a:pt x="12300" y="8015"/>
                </a:lnTo>
                <a:lnTo>
                  <a:pt x="12368" y="8061"/>
                </a:lnTo>
                <a:lnTo>
                  <a:pt x="12394" y="8130"/>
                </a:lnTo>
                <a:lnTo>
                  <a:pt x="12491" y="8199"/>
                </a:lnTo>
                <a:lnTo>
                  <a:pt x="12525" y="8291"/>
                </a:lnTo>
                <a:lnTo>
                  <a:pt x="12652" y="8429"/>
                </a:lnTo>
                <a:lnTo>
                  <a:pt x="12652" y="8583"/>
                </a:lnTo>
                <a:lnTo>
                  <a:pt x="12559" y="8721"/>
                </a:lnTo>
                <a:lnTo>
                  <a:pt x="12510" y="8698"/>
                </a:lnTo>
                <a:lnTo>
                  <a:pt x="12431" y="8729"/>
                </a:lnTo>
                <a:lnTo>
                  <a:pt x="12248" y="8568"/>
                </a:lnTo>
                <a:lnTo>
                  <a:pt x="12143" y="8560"/>
                </a:lnTo>
                <a:lnTo>
                  <a:pt x="12075" y="8629"/>
                </a:lnTo>
                <a:lnTo>
                  <a:pt x="12026" y="8698"/>
                </a:lnTo>
                <a:lnTo>
                  <a:pt x="11929" y="8660"/>
                </a:lnTo>
                <a:lnTo>
                  <a:pt x="11899" y="8660"/>
                </a:lnTo>
                <a:lnTo>
                  <a:pt x="11899" y="8706"/>
                </a:lnTo>
                <a:lnTo>
                  <a:pt x="11944" y="8729"/>
                </a:lnTo>
                <a:lnTo>
                  <a:pt x="11902" y="8783"/>
                </a:lnTo>
                <a:lnTo>
                  <a:pt x="11790" y="8775"/>
                </a:lnTo>
                <a:lnTo>
                  <a:pt x="11760" y="8768"/>
                </a:lnTo>
                <a:lnTo>
                  <a:pt x="11726" y="8814"/>
                </a:lnTo>
                <a:lnTo>
                  <a:pt x="11708" y="8921"/>
                </a:lnTo>
                <a:lnTo>
                  <a:pt x="11730" y="8891"/>
                </a:lnTo>
                <a:lnTo>
                  <a:pt x="11764" y="8898"/>
                </a:lnTo>
                <a:lnTo>
                  <a:pt x="11741" y="8937"/>
                </a:lnTo>
                <a:lnTo>
                  <a:pt x="11760" y="8975"/>
                </a:lnTo>
                <a:lnTo>
                  <a:pt x="11749" y="9021"/>
                </a:lnTo>
                <a:lnTo>
                  <a:pt x="11749" y="9067"/>
                </a:lnTo>
                <a:lnTo>
                  <a:pt x="11719" y="9029"/>
                </a:lnTo>
                <a:lnTo>
                  <a:pt x="11730" y="9067"/>
                </a:lnTo>
                <a:lnTo>
                  <a:pt x="11704" y="9083"/>
                </a:lnTo>
                <a:lnTo>
                  <a:pt x="11775" y="9159"/>
                </a:lnTo>
                <a:lnTo>
                  <a:pt x="11756" y="9198"/>
                </a:lnTo>
                <a:lnTo>
                  <a:pt x="11771" y="9267"/>
                </a:lnTo>
                <a:lnTo>
                  <a:pt x="11768" y="9313"/>
                </a:lnTo>
                <a:lnTo>
                  <a:pt x="11809" y="9313"/>
                </a:lnTo>
                <a:lnTo>
                  <a:pt x="11768" y="9359"/>
                </a:lnTo>
                <a:lnTo>
                  <a:pt x="11801" y="9352"/>
                </a:lnTo>
                <a:lnTo>
                  <a:pt x="11798" y="9405"/>
                </a:lnTo>
                <a:lnTo>
                  <a:pt x="11843" y="9344"/>
                </a:lnTo>
                <a:lnTo>
                  <a:pt x="11861" y="9375"/>
                </a:lnTo>
                <a:lnTo>
                  <a:pt x="11891" y="9467"/>
                </a:lnTo>
                <a:lnTo>
                  <a:pt x="11962" y="9451"/>
                </a:lnTo>
                <a:lnTo>
                  <a:pt x="11981" y="9344"/>
                </a:lnTo>
                <a:lnTo>
                  <a:pt x="12045" y="9405"/>
                </a:lnTo>
                <a:lnTo>
                  <a:pt x="12090" y="9490"/>
                </a:lnTo>
                <a:lnTo>
                  <a:pt x="12169" y="9474"/>
                </a:lnTo>
                <a:lnTo>
                  <a:pt x="12202" y="9390"/>
                </a:lnTo>
                <a:lnTo>
                  <a:pt x="12236" y="9382"/>
                </a:lnTo>
                <a:lnTo>
                  <a:pt x="12266" y="9421"/>
                </a:lnTo>
                <a:lnTo>
                  <a:pt x="12315" y="9352"/>
                </a:lnTo>
                <a:lnTo>
                  <a:pt x="12319" y="9413"/>
                </a:lnTo>
                <a:lnTo>
                  <a:pt x="12289" y="9467"/>
                </a:lnTo>
                <a:lnTo>
                  <a:pt x="12300" y="9674"/>
                </a:lnTo>
                <a:lnTo>
                  <a:pt x="12248" y="9828"/>
                </a:lnTo>
                <a:lnTo>
                  <a:pt x="12255" y="9928"/>
                </a:lnTo>
                <a:lnTo>
                  <a:pt x="12251" y="10020"/>
                </a:lnTo>
                <a:lnTo>
                  <a:pt x="12191" y="10082"/>
                </a:lnTo>
                <a:lnTo>
                  <a:pt x="12086" y="10074"/>
                </a:lnTo>
                <a:lnTo>
                  <a:pt x="12019" y="10028"/>
                </a:lnTo>
                <a:lnTo>
                  <a:pt x="11985" y="9928"/>
                </a:lnTo>
                <a:lnTo>
                  <a:pt x="11962" y="10005"/>
                </a:lnTo>
                <a:lnTo>
                  <a:pt x="11910" y="10074"/>
                </a:lnTo>
                <a:lnTo>
                  <a:pt x="11854" y="10082"/>
                </a:lnTo>
                <a:lnTo>
                  <a:pt x="11775" y="10012"/>
                </a:lnTo>
                <a:lnTo>
                  <a:pt x="11670" y="10012"/>
                </a:lnTo>
                <a:lnTo>
                  <a:pt x="11580" y="9966"/>
                </a:lnTo>
                <a:lnTo>
                  <a:pt x="11498" y="9843"/>
                </a:lnTo>
                <a:lnTo>
                  <a:pt x="11370" y="9851"/>
                </a:lnTo>
                <a:lnTo>
                  <a:pt x="11344" y="9974"/>
                </a:lnTo>
                <a:lnTo>
                  <a:pt x="11336" y="10128"/>
                </a:lnTo>
                <a:lnTo>
                  <a:pt x="11276" y="10174"/>
                </a:lnTo>
                <a:lnTo>
                  <a:pt x="11149" y="10028"/>
                </a:lnTo>
                <a:lnTo>
                  <a:pt x="11130" y="9974"/>
                </a:lnTo>
                <a:lnTo>
                  <a:pt x="11074" y="9997"/>
                </a:lnTo>
                <a:lnTo>
                  <a:pt x="11033" y="9889"/>
                </a:lnTo>
                <a:lnTo>
                  <a:pt x="10987" y="9843"/>
                </a:lnTo>
                <a:lnTo>
                  <a:pt x="10894" y="9843"/>
                </a:lnTo>
                <a:lnTo>
                  <a:pt x="10785" y="9759"/>
                </a:lnTo>
                <a:lnTo>
                  <a:pt x="10763" y="9644"/>
                </a:lnTo>
                <a:lnTo>
                  <a:pt x="10774" y="9559"/>
                </a:lnTo>
                <a:lnTo>
                  <a:pt x="10808" y="9505"/>
                </a:lnTo>
                <a:lnTo>
                  <a:pt x="10811" y="9451"/>
                </a:lnTo>
                <a:lnTo>
                  <a:pt x="10796" y="9405"/>
                </a:lnTo>
                <a:lnTo>
                  <a:pt x="10766" y="9382"/>
                </a:lnTo>
                <a:lnTo>
                  <a:pt x="10748" y="9321"/>
                </a:lnTo>
                <a:lnTo>
                  <a:pt x="10751" y="9259"/>
                </a:lnTo>
                <a:lnTo>
                  <a:pt x="10736" y="9213"/>
                </a:lnTo>
                <a:lnTo>
                  <a:pt x="10702" y="9198"/>
                </a:lnTo>
                <a:lnTo>
                  <a:pt x="10586" y="9244"/>
                </a:lnTo>
                <a:lnTo>
                  <a:pt x="10549" y="9182"/>
                </a:lnTo>
                <a:lnTo>
                  <a:pt x="10508" y="9206"/>
                </a:lnTo>
                <a:lnTo>
                  <a:pt x="10477" y="9267"/>
                </a:lnTo>
                <a:lnTo>
                  <a:pt x="10429" y="9298"/>
                </a:lnTo>
                <a:lnTo>
                  <a:pt x="10358" y="9213"/>
                </a:lnTo>
                <a:lnTo>
                  <a:pt x="10091" y="9459"/>
                </a:lnTo>
                <a:lnTo>
                  <a:pt x="10009" y="9490"/>
                </a:lnTo>
                <a:lnTo>
                  <a:pt x="9889" y="9444"/>
                </a:lnTo>
                <a:lnTo>
                  <a:pt x="9866" y="9467"/>
                </a:lnTo>
                <a:lnTo>
                  <a:pt x="9825" y="9444"/>
                </a:lnTo>
                <a:lnTo>
                  <a:pt x="9765" y="9428"/>
                </a:lnTo>
                <a:lnTo>
                  <a:pt x="9765" y="9536"/>
                </a:lnTo>
                <a:lnTo>
                  <a:pt x="9743" y="9605"/>
                </a:lnTo>
                <a:lnTo>
                  <a:pt x="9686" y="9697"/>
                </a:lnTo>
                <a:lnTo>
                  <a:pt x="9623" y="9782"/>
                </a:lnTo>
                <a:lnTo>
                  <a:pt x="9574" y="9966"/>
                </a:lnTo>
                <a:lnTo>
                  <a:pt x="9544" y="10181"/>
                </a:lnTo>
                <a:lnTo>
                  <a:pt x="9427" y="10504"/>
                </a:lnTo>
                <a:lnTo>
                  <a:pt x="9360" y="10496"/>
                </a:lnTo>
                <a:lnTo>
                  <a:pt x="9338" y="10550"/>
                </a:lnTo>
                <a:lnTo>
                  <a:pt x="9319" y="10673"/>
                </a:lnTo>
                <a:lnTo>
                  <a:pt x="9277" y="10773"/>
                </a:lnTo>
                <a:lnTo>
                  <a:pt x="9214" y="11034"/>
                </a:lnTo>
                <a:lnTo>
                  <a:pt x="9109" y="11319"/>
                </a:lnTo>
                <a:lnTo>
                  <a:pt x="9101" y="11411"/>
                </a:lnTo>
                <a:lnTo>
                  <a:pt x="9154" y="11457"/>
                </a:lnTo>
                <a:lnTo>
                  <a:pt x="9173" y="11549"/>
                </a:lnTo>
                <a:lnTo>
                  <a:pt x="9173" y="11918"/>
                </a:lnTo>
                <a:lnTo>
                  <a:pt x="9139" y="11987"/>
                </a:lnTo>
                <a:lnTo>
                  <a:pt x="9127" y="12333"/>
                </a:lnTo>
                <a:lnTo>
                  <a:pt x="9139" y="12471"/>
                </a:lnTo>
                <a:lnTo>
                  <a:pt x="9169" y="12579"/>
                </a:lnTo>
                <a:lnTo>
                  <a:pt x="9255" y="12640"/>
                </a:lnTo>
                <a:lnTo>
                  <a:pt x="9368" y="13009"/>
                </a:lnTo>
                <a:lnTo>
                  <a:pt x="9390" y="13140"/>
                </a:lnTo>
                <a:lnTo>
                  <a:pt x="9506" y="13309"/>
                </a:lnTo>
                <a:lnTo>
                  <a:pt x="9544" y="13332"/>
                </a:lnTo>
                <a:lnTo>
                  <a:pt x="9581" y="13409"/>
                </a:lnTo>
                <a:lnTo>
                  <a:pt x="9671" y="13555"/>
                </a:lnTo>
                <a:lnTo>
                  <a:pt x="9735" y="13555"/>
                </a:lnTo>
                <a:lnTo>
                  <a:pt x="9836" y="13478"/>
                </a:lnTo>
                <a:lnTo>
                  <a:pt x="9923" y="13409"/>
                </a:lnTo>
                <a:lnTo>
                  <a:pt x="10009" y="13432"/>
                </a:lnTo>
                <a:lnTo>
                  <a:pt x="10065" y="13439"/>
                </a:lnTo>
                <a:lnTo>
                  <a:pt x="10136" y="13324"/>
                </a:lnTo>
                <a:lnTo>
                  <a:pt x="10170" y="13278"/>
                </a:lnTo>
                <a:lnTo>
                  <a:pt x="10215" y="13293"/>
                </a:lnTo>
                <a:lnTo>
                  <a:pt x="10335" y="13409"/>
                </a:lnTo>
                <a:lnTo>
                  <a:pt x="10556" y="13509"/>
                </a:lnTo>
                <a:lnTo>
                  <a:pt x="10654" y="13447"/>
                </a:lnTo>
                <a:lnTo>
                  <a:pt x="10699" y="13493"/>
                </a:lnTo>
                <a:lnTo>
                  <a:pt x="10733" y="13601"/>
                </a:lnTo>
                <a:lnTo>
                  <a:pt x="10740" y="13701"/>
                </a:lnTo>
                <a:lnTo>
                  <a:pt x="10706" y="13770"/>
                </a:lnTo>
                <a:lnTo>
                  <a:pt x="10691" y="14154"/>
                </a:lnTo>
                <a:lnTo>
                  <a:pt x="10706" y="14323"/>
                </a:lnTo>
                <a:lnTo>
                  <a:pt x="10770" y="14415"/>
                </a:lnTo>
                <a:lnTo>
                  <a:pt x="10845" y="14577"/>
                </a:lnTo>
                <a:lnTo>
                  <a:pt x="10916" y="14823"/>
                </a:lnTo>
                <a:lnTo>
                  <a:pt x="10924" y="15130"/>
                </a:lnTo>
                <a:lnTo>
                  <a:pt x="10976" y="15353"/>
                </a:lnTo>
                <a:lnTo>
                  <a:pt x="10950" y="15537"/>
                </a:lnTo>
                <a:lnTo>
                  <a:pt x="10868" y="15745"/>
                </a:lnTo>
                <a:lnTo>
                  <a:pt x="10841" y="16275"/>
                </a:lnTo>
                <a:lnTo>
                  <a:pt x="10901" y="16390"/>
                </a:lnTo>
                <a:lnTo>
                  <a:pt x="10927" y="16575"/>
                </a:lnTo>
                <a:lnTo>
                  <a:pt x="10999" y="16859"/>
                </a:lnTo>
                <a:lnTo>
                  <a:pt x="11010" y="17097"/>
                </a:lnTo>
                <a:lnTo>
                  <a:pt x="11055" y="17497"/>
                </a:lnTo>
                <a:lnTo>
                  <a:pt x="11168" y="17704"/>
                </a:lnTo>
                <a:lnTo>
                  <a:pt x="11235" y="18134"/>
                </a:lnTo>
                <a:lnTo>
                  <a:pt x="11194" y="18173"/>
                </a:lnTo>
                <a:lnTo>
                  <a:pt x="11258" y="18334"/>
                </a:lnTo>
                <a:lnTo>
                  <a:pt x="11287" y="18488"/>
                </a:lnTo>
                <a:lnTo>
                  <a:pt x="11340" y="18473"/>
                </a:lnTo>
                <a:lnTo>
                  <a:pt x="11445" y="18388"/>
                </a:lnTo>
                <a:lnTo>
                  <a:pt x="11516" y="18396"/>
                </a:lnTo>
                <a:lnTo>
                  <a:pt x="11704" y="18365"/>
                </a:lnTo>
                <a:lnTo>
                  <a:pt x="11835" y="18204"/>
                </a:lnTo>
                <a:lnTo>
                  <a:pt x="11884" y="18073"/>
                </a:lnTo>
                <a:lnTo>
                  <a:pt x="11929" y="18027"/>
                </a:lnTo>
                <a:lnTo>
                  <a:pt x="11993" y="17919"/>
                </a:lnTo>
                <a:lnTo>
                  <a:pt x="12004" y="17743"/>
                </a:lnTo>
                <a:lnTo>
                  <a:pt x="12075" y="17643"/>
                </a:lnTo>
                <a:lnTo>
                  <a:pt x="12101" y="17527"/>
                </a:lnTo>
                <a:lnTo>
                  <a:pt x="12124" y="17351"/>
                </a:lnTo>
                <a:lnTo>
                  <a:pt x="12098" y="17197"/>
                </a:lnTo>
                <a:lnTo>
                  <a:pt x="12139" y="17174"/>
                </a:lnTo>
                <a:lnTo>
                  <a:pt x="12206" y="17166"/>
                </a:lnTo>
                <a:lnTo>
                  <a:pt x="12262" y="17143"/>
                </a:lnTo>
                <a:lnTo>
                  <a:pt x="12277" y="17059"/>
                </a:lnTo>
                <a:lnTo>
                  <a:pt x="12293" y="16805"/>
                </a:lnTo>
                <a:lnTo>
                  <a:pt x="12259" y="16698"/>
                </a:lnTo>
                <a:lnTo>
                  <a:pt x="12206" y="16621"/>
                </a:lnTo>
                <a:lnTo>
                  <a:pt x="12356" y="16275"/>
                </a:lnTo>
                <a:lnTo>
                  <a:pt x="12431" y="16183"/>
                </a:lnTo>
                <a:lnTo>
                  <a:pt x="12540" y="16075"/>
                </a:lnTo>
                <a:lnTo>
                  <a:pt x="12581" y="15952"/>
                </a:lnTo>
                <a:lnTo>
                  <a:pt x="12581" y="15775"/>
                </a:lnTo>
                <a:lnTo>
                  <a:pt x="12574" y="15291"/>
                </a:lnTo>
                <a:lnTo>
                  <a:pt x="12533" y="15199"/>
                </a:lnTo>
                <a:lnTo>
                  <a:pt x="12495" y="14992"/>
                </a:lnTo>
                <a:lnTo>
                  <a:pt x="12484" y="14838"/>
                </a:lnTo>
                <a:lnTo>
                  <a:pt x="12446" y="14738"/>
                </a:lnTo>
                <a:lnTo>
                  <a:pt x="12521" y="14531"/>
                </a:lnTo>
                <a:lnTo>
                  <a:pt x="12604" y="14216"/>
                </a:lnTo>
                <a:lnTo>
                  <a:pt x="12709" y="14085"/>
                </a:lnTo>
                <a:lnTo>
                  <a:pt x="12825" y="13831"/>
                </a:lnTo>
                <a:lnTo>
                  <a:pt x="12967" y="13632"/>
                </a:lnTo>
                <a:lnTo>
                  <a:pt x="13028" y="13370"/>
                </a:lnTo>
                <a:lnTo>
                  <a:pt x="13148" y="13140"/>
                </a:lnTo>
                <a:lnTo>
                  <a:pt x="13189" y="12894"/>
                </a:lnTo>
                <a:lnTo>
                  <a:pt x="13200" y="12533"/>
                </a:lnTo>
                <a:lnTo>
                  <a:pt x="13106" y="12625"/>
                </a:lnTo>
                <a:lnTo>
                  <a:pt x="13054" y="12617"/>
                </a:lnTo>
                <a:lnTo>
                  <a:pt x="12885" y="12733"/>
                </a:lnTo>
                <a:lnTo>
                  <a:pt x="12784" y="12748"/>
                </a:lnTo>
                <a:lnTo>
                  <a:pt x="12724" y="12610"/>
                </a:lnTo>
                <a:lnTo>
                  <a:pt x="12765" y="12502"/>
                </a:lnTo>
                <a:lnTo>
                  <a:pt x="12731" y="12456"/>
                </a:lnTo>
                <a:lnTo>
                  <a:pt x="12652" y="12310"/>
                </a:lnTo>
                <a:lnTo>
                  <a:pt x="12600" y="12179"/>
                </a:lnTo>
                <a:lnTo>
                  <a:pt x="12499" y="12079"/>
                </a:lnTo>
                <a:lnTo>
                  <a:pt x="12495" y="12010"/>
                </a:lnTo>
                <a:lnTo>
                  <a:pt x="12533" y="11918"/>
                </a:lnTo>
                <a:lnTo>
                  <a:pt x="12495" y="11834"/>
                </a:lnTo>
                <a:lnTo>
                  <a:pt x="12416" y="11703"/>
                </a:lnTo>
                <a:lnTo>
                  <a:pt x="12356" y="11488"/>
                </a:lnTo>
                <a:lnTo>
                  <a:pt x="12379" y="11334"/>
                </a:lnTo>
                <a:lnTo>
                  <a:pt x="12326" y="11157"/>
                </a:lnTo>
                <a:lnTo>
                  <a:pt x="12281" y="11127"/>
                </a:lnTo>
                <a:lnTo>
                  <a:pt x="12281" y="10973"/>
                </a:lnTo>
                <a:lnTo>
                  <a:pt x="12255" y="10919"/>
                </a:lnTo>
                <a:lnTo>
                  <a:pt x="12143" y="10481"/>
                </a:lnTo>
                <a:lnTo>
                  <a:pt x="12180" y="10512"/>
                </a:lnTo>
                <a:lnTo>
                  <a:pt x="12218" y="10427"/>
                </a:lnTo>
                <a:lnTo>
                  <a:pt x="12274" y="10473"/>
                </a:lnTo>
                <a:lnTo>
                  <a:pt x="12293" y="10627"/>
                </a:lnTo>
                <a:lnTo>
                  <a:pt x="12386" y="10881"/>
                </a:lnTo>
                <a:lnTo>
                  <a:pt x="12394" y="10965"/>
                </a:lnTo>
                <a:lnTo>
                  <a:pt x="12469" y="11088"/>
                </a:lnTo>
                <a:lnTo>
                  <a:pt x="12495" y="11188"/>
                </a:lnTo>
                <a:lnTo>
                  <a:pt x="12495" y="11388"/>
                </a:lnTo>
                <a:lnTo>
                  <a:pt x="12514" y="11465"/>
                </a:lnTo>
                <a:lnTo>
                  <a:pt x="12566" y="11503"/>
                </a:lnTo>
                <a:lnTo>
                  <a:pt x="12664" y="11749"/>
                </a:lnTo>
                <a:lnTo>
                  <a:pt x="12683" y="11926"/>
                </a:lnTo>
                <a:lnTo>
                  <a:pt x="12701" y="12087"/>
                </a:lnTo>
                <a:lnTo>
                  <a:pt x="12727" y="12241"/>
                </a:lnTo>
                <a:lnTo>
                  <a:pt x="12750" y="12394"/>
                </a:lnTo>
                <a:lnTo>
                  <a:pt x="12776" y="12471"/>
                </a:lnTo>
                <a:lnTo>
                  <a:pt x="12821" y="12448"/>
                </a:lnTo>
                <a:lnTo>
                  <a:pt x="12874" y="12371"/>
                </a:lnTo>
                <a:lnTo>
                  <a:pt x="12941" y="12371"/>
                </a:lnTo>
                <a:lnTo>
                  <a:pt x="13099" y="12195"/>
                </a:lnTo>
                <a:lnTo>
                  <a:pt x="13148" y="12149"/>
                </a:lnTo>
                <a:lnTo>
                  <a:pt x="13234" y="12141"/>
                </a:lnTo>
                <a:lnTo>
                  <a:pt x="13301" y="12041"/>
                </a:lnTo>
                <a:lnTo>
                  <a:pt x="13331" y="11926"/>
                </a:lnTo>
                <a:lnTo>
                  <a:pt x="13496" y="11864"/>
                </a:lnTo>
                <a:lnTo>
                  <a:pt x="13519" y="11803"/>
                </a:lnTo>
                <a:lnTo>
                  <a:pt x="13571" y="11711"/>
                </a:lnTo>
                <a:lnTo>
                  <a:pt x="13616" y="11664"/>
                </a:lnTo>
                <a:lnTo>
                  <a:pt x="13616" y="11503"/>
                </a:lnTo>
                <a:lnTo>
                  <a:pt x="13669" y="11388"/>
                </a:lnTo>
                <a:lnTo>
                  <a:pt x="13748" y="11265"/>
                </a:lnTo>
                <a:lnTo>
                  <a:pt x="13695" y="11150"/>
                </a:lnTo>
                <a:lnTo>
                  <a:pt x="13609" y="11027"/>
                </a:lnTo>
                <a:lnTo>
                  <a:pt x="13590" y="11042"/>
                </a:lnTo>
                <a:lnTo>
                  <a:pt x="13534" y="10927"/>
                </a:lnTo>
                <a:lnTo>
                  <a:pt x="13519" y="10835"/>
                </a:lnTo>
                <a:lnTo>
                  <a:pt x="13481" y="10827"/>
                </a:lnTo>
                <a:lnTo>
                  <a:pt x="13410" y="10965"/>
                </a:lnTo>
                <a:lnTo>
                  <a:pt x="13301" y="11027"/>
                </a:lnTo>
                <a:lnTo>
                  <a:pt x="13275" y="10919"/>
                </a:lnTo>
                <a:lnTo>
                  <a:pt x="13230" y="10919"/>
                </a:lnTo>
                <a:lnTo>
                  <a:pt x="13174" y="10850"/>
                </a:lnTo>
                <a:lnTo>
                  <a:pt x="13133" y="10666"/>
                </a:lnTo>
                <a:lnTo>
                  <a:pt x="13073" y="10520"/>
                </a:lnTo>
                <a:lnTo>
                  <a:pt x="13031" y="10297"/>
                </a:lnTo>
                <a:lnTo>
                  <a:pt x="13069" y="10197"/>
                </a:lnTo>
                <a:lnTo>
                  <a:pt x="13162" y="10174"/>
                </a:lnTo>
                <a:lnTo>
                  <a:pt x="13245" y="10481"/>
                </a:lnTo>
                <a:lnTo>
                  <a:pt x="13365" y="10627"/>
                </a:lnTo>
                <a:lnTo>
                  <a:pt x="13350" y="10712"/>
                </a:lnTo>
                <a:lnTo>
                  <a:pt x="13384" y="10765"/>
                </a:lnTo>
                <a:lnTo>
                  <a:pt x="13451" y="10758"/>
                </a:lnTo>
                <a:lnTo>
                  <a:pt x="13545" y="10596"/>
                </a:lnTo>
                <a:lnTo>
                  <a:pt x="13575" y="10635"/>
                </a:lnTo>
                <a:lnTo>
                  <a:pt x="13567" y="10712"/>
                </a:lnTo>
                <a:lnTo>
                  <a:pt x="13612" y="10758"/>
                </a:lnTo>
                <a:lnTo>
                  <a:pt x="13736" y="10812"/>
                </a:lnTo>
                <a:lnTo>
                  <a:pt x="13849" y="10881"/>
                </a:lnTo>
                <a:lnTo>
                  <a:pt x="14141" y="10858"/>
                </a:lnTo>
                <a:lnTo>
                  <a:pt x="14183" y="10919"/>
                </a:lnTo>
                <a:lnTo>
                  <a:pt x="14276" y="11042"/>
                </a:lnTo>
                <a:lnTo>
                  <a:pt x="14306" y="11127"/>
                </a:lnTo>
                <a:lnTo>
                  <a:pt x="14404" y="11142"/>
                </a:lnTo>
                <a:lnTo>
                  <a:pt x="14291" y="11257"/>
                </a:lnTo>
                <a:lnTo>
                  <a:pt x="14351" y="11380"/>
                </a:lnTo>
                <a:lnTo>
                  <a:pt x="14441" y="11380"/>
                </a:lnTo>
                <a:lnTo>
                  <a:pt x="14479" y="11257"/>
                </a:lnTo>
                <a:lnTo>
                  <a:pt x="14512" y="11211"/>
                </a:lnTo>
                <a:lnTo>
                  <a:pt x="14546" y="11280"/>
                </a:lnTo>
                <a:lnTo>
                  <a:pt x="14509" y="11449"/>
                </a:lnTo>
                <a:lnTo>
                  <a:pt x="14528" y="11695"/>
                </a:lnTo>
                <a:lnTo>
                  <a:pt x="14550" y="11880"/>
                </a:lnTo>
                <a:lnTo>
                  <a:pt x="14546" y="12049"/>
                </a:lnTo>
                <a:lnTo>
                  <a:pt x="14595" y="12149"/>
                </a:lnTo>
                <a:lnTo>
                  <a:pt x="14644" y="12418"/>
                </a:lnTo>
                <a:lnTo>
                  <a:pt x="14764" y="13001"/>
                </a:lnTo>
                <a:lnTo>
                  <a:pt x="14805" y="13040"/>
                </a:lnTo>
                <a:lnTo>
                  <a:pt x="14884" y="12871"/>
                </a:lnTo>
                <a:lnTo>
                  <a:pt x="14925" y="12740"/>
                </a:lnTo>
                <a:lnTo>
                  <a:pt x="14962" y="12471"/>
                </a:lnTo>
                <a:lnTo>
                  <a:pt x="14978" y="12248"/>
                </a:lnTo>
                <a:lnTo>
                  <a:pt x="14944" y="12118"/>
                </a:lnTo>
                <a:lnTo>
                  <a:pt x="14978" y="12056"/>
                </a:lnTo>
                <a:lnTo>
                  <a:pt x="15011" y="12079"/>
                </a:lnTo>
                <a:lnTo>
                  <a:pt x="15037" y="11987"/>
                </a:lnTo>
                <a:lnTo>
                  <a:pt x="15075" y="12003"/>
                </a:lnTo>
                <a:lnTo>
                  <a:pt x="15116" y="11834"/>
                </a:lnTo>
                <a:lnTo>
                  <a:pt x="15203" y="11734"/>
                </a:lnTo>
                <a:lnTo>
                  <a:pt x="15356" y="11503"/>
                </a:lnTo>
                <a:lnTo>
                  <a:pt x="15390" y="11334"/>
                </a:lnTo>
                <a:lnTo>
                  <a:pt x="15428" y="11296"/>
                </a:lnTo>
                <a:lnTo>
                  <a:pt x="15450" y="11203"/>
                </a:lnTo>
                <a:lnTo>
                  <a:pt x="15473" y="11296"/>
                </a:lnTo>
                <a:lnTo>
                  <a:pt x="15592" y="11257"/>
                </a:lnTo>
                <a:lnTo>
                  <a:pt x="15581" y="11073"/>
                </a:lnTo>
                <a:lnTo>
                  <a:pt x="15664" y="11257"/>
                </a:lnTo>
                <a:lnTo>
                  <a:pt x="15683" y="11449"/>
                </a:lnTo>
                <a:lnTo>
                  <a:pt x="15720" y="11511"/>
                </a:lnTo>
                <a:lnTo>
                  <a:pt x="15791" y="11664"/>
                </a:lnTo>
                <a:lnTo>
                  <a:pt x="15821" y="11787"/>
                </a:lnTo>
                <a:lnTo>
                  <a:pt x="15803" y="11964"/>
                </a:lnTo>
                <a:lnTo>
                  <a:pt x="15784" y="11995"/>
                </a:lnTo>
                <a:lnTo>
                  <a:pt x="15833" y="12049"/>
                </a:lnTo>
                <a:lnTo>
                  <a:pt x="15923" y="11964"/>
                </a:lnTo>
                <a:lnTo>
                  <a:pt x="16001" y="11918"/>
                </a:lnTo>
                <a:lnTo>
                  <a:pt x="16028" y="12102"/>
                </a:lnTo>
                <a:lnTo>
                  <a:pt x="16028" y="12264"/>
                </a:lnTo>
                <a:lnTo>
                  <a:pt x="16061" y="12356"/>
                </a:lnTo>
                <a:lnTo>
                  <a:pt x="16065" y="12556"/>
                </a:lnTo>
                <a:lnTo>
                  <a:pt x="16106" y="12694"/>
                </a:lnTo>
                <a:lnTo>
                  <a:pt x="16170" y="12333"/>
                </a:lnTo>
                <a:lnTo>
                  <a:pt x="16234" y="12464"/>
                </a:lnTo>
                <a:lnTo>
                  <a:pt x="16267" y="12456"/>
                </a:lnTo>
                <a:lnTo>
                  <a:pt x="16346" y="12625"/>
                </a:lnTo>
                <a:lnTo>
                  <a:pt x="16399" y="12733"/>
                </a:lnTo>
                <a:lnTo>
                  <a:pt x="16455" y="12771"/>
                </a:lnTo>
                <a:lnTo>
                  <a:pt x="16451" y="12963"/>
                </a:lnTo>
                <a:lnTo>
                  <a:pt x="16485" y="12932"/>
                </a:lnTo>
                <a:lnTo>
                  <a:pt x="16612" y="12663"/>
                </a:lnTo>
                <a:lnTo>
                  <a:pt x="16665" y="12625"/>
                </a:lnTo>
                <a:lnTo>
                  <a:pt x="16721" y="12471"/>
                </a:lnTo>
                <a:lnTo>
                  <a:pt x="16714" y="12218"/>
                </a:lnTo>
                <a:lnTo>
                  <a:pt x="16635" y="11956"/>
                </a:lnTo>
                <a:lnTo>
                  <a:pt x="16545" y="11826"/>
                </a:lnTo>
                <a:lnTo>
                  <a:pt x="16500" y="11695"/>
                </a:lnTo>
                <a:lnTo>
                  <a:pt x="16504" y="11549"/>
                </a:lnTo>
                <a:lnTo>
                  <a:pt x="16609" y="11349"/>
                </a:lnTo>
                <a:lnTo>
                  <a:pt x="16673" y="11319"/>
                </a:lnTo>
                <a:lnTo>
                  <a:pt x="16717" y="11365"/>
                </a:lnTo>
                <a:lnTo>
                  <a:pt x="16751" y="11472"/>
                </a:lnTo>
                <a:lnTo>
                  <a:pt x="16766" y="11480"/>
                </a:lnTo>
                <a:lnTo>
                  <a:pt x="16796" y="11342"/>
                </a:lnTo>
                <a:lnTo>
                  <a:pt x="16834" y="11319"/>
                </a:lnTo>
                <a:lnTo>
                  <a:pt x="16931" y="11273"/>
                </a:lnTo>
                <a:lnTo>
                  <a:pt x="17033" y="11165"/>
                </a:lnTo>
                <a:lnTo>
                  <a:pt x="17126" y="11196"/>
                </a:lnTo>
                <a:lnTo>
                  <a:pt x="17333" y="10827"/>
                </a:lnTo>
                <a:lnTo>
                  <a:pt x="17351" y="10681"/>
                </a:lnTo>
                <a:lnTo>
                  <a:pt x="17456" y="10435"/>
                </a:lnTo>
                <a:lnTo>
                  <a:pt x="17479" y="10274"/>
                </a:lnTo>
                <a:lnTo>
                  <a:pt x="17460" y="10212"/>
                </a:lnTo>
                <a:lnTo>
                  <a:pt x="17411" y="10212"/>
                </a:lnTo>
                <a:lnTo>
                  <a:pt x="17389" y="10151"/>
                </a:lnTo>
                <a:lnTo>
                  <a:pt x="17453" y="10074"/>
                </a:lnTo>
                <a:lnTo>
                  <a:pt x="17426" y="9966"/>
                </a:lnTo>
                <a:lnTo>
                  <a:pt x="17434" y="9882"/>
                </a:lnTo>
                <a:lnTo>
                  <a:pt x="17411" y="9813"/>
                </a:lnTo>
                <a:lnTo>
                  <a:pt x="17359" y="9590"/>
                </a:lnTo>
                <a:lnTo>
                  <a:pt x="17325" y="9528"/>
                </a:lnTo>
                <a:lnTo>
                  <a:pt x="17359" y="9390"/>
                </a:lnTo>
                <a:lnTo>
                  <a:pt x="17456" y="9259"/>
                </a:lnTo>
                <a:lnTo>
                  <a:pt x="17501" y="9244"/>
                </a:lnTo>
                <a:lnTo>
                  <a:pt x="17486" y="9206"/>
                </a:lnTo>
                <a:lnTo>
                  <a:pt x="17426" y="9159"/>
                </a:lnTo>
                <a:lnTo>
                  <a:pt x="17404" y="9098"/>
                </a:lnTo>
                <a:lnTo>
                  <a:pt x="17385" y="9152"/>
                </a:lnTo>
                <a:lnTo>
                  <a:pt x="17321" y="9229"/>
                </a:lnTo>
                <a:lnTo>
                  <a:pt x="17265" y="9136"/>
                </a:lnTo>
                <a:lnTo>
                  <a:pt x="17220" y="8967"/>
                </a:lnTo>
                <a:lnTo>
                  <a:pt x="17303" y="8906"/>
                </a:lnTo>
                <a:lnTo>
                  <a:pt x="17325" y="8829"/>
                </a:lnTo>
                <a:lnTo>
                  <a:pt x="17396" y="8729"/>
                </a:lnTo>
                <a:lnTo>
                  <a:pt x="17483" y="8675"/>
                </a:lnTo>
                <a:lnTo>
                  <a:pt x="17501" y="8721"/>
                </a:lnTo>
                <a:lnTo>
                  <a:pt x="17464" y="8798"/>
                </a:lnTo>
                <a:lnTo>
                  <a:pt x="17426" y="8944"/>
                </a:lnTo>
                <a:lnTo>
                  <a:pt x="17445" y="8990"/>
                </a:lnTo>
                <a:lnTo>
                  <a:pt x="17486" y="8914"/>
                </a:lnTo>
                <a:lnTo>
                  <a:pt x="17625" y="8829"/>
                </a:lnTo>
                <a:lnTo>
                  <a:pt x="17674" y="8883"/>
                </a:lnTo>
                <a:lnTo>
                  <a:pt x="17726" y="8921"/>
                </a:lnTo>
                <a:lnTo>
                  <a:pt x="17711" y="8967"/>
                </a:lnTo>
                <a:lnTo>
                  <a:pt x="17636" y="9013"/>
                </a:lnTo>
                <a:lnTo>
                  <a:pt x="17644" y="9106"/>
                </a:lnTo>
                <a:lnTo>
                  <a:pt x="17786" y="9175"/>
                </a:lnTo>
                <a:lnTo>
                  <a:pt x="17734" y="9313"/>
                </a:lnTo>
                <a:lnTo>
                  <a:pt x="17775" y="9367"/>
                </a:lnTo>
                <a:lnTo>
                  <a:pt x="17767" y="9605"/>
                </a:lnTo>
                <a:lnTo>
                  <a:pt x="17842" y="9536"/>
                </a:lnTo>
                <a:lnTo>
                  <a:pt x="17880" y="9590"/>
                </a:lnTo>
                <a:lnTo>
                  <a:pt x="17955" y="9428"/>
                </a:lnTo>
                <a:lnTo>
                  <a:pt x="17876" y="9060"/>
                </a:lnTo>
                <a:lnTo>
                  <a:pt x="17831" y="8952"/>
                </a:lnTo>
                <a:lnTo>
                  <a:pt x="17914" y="8622"/>
                </a:lnTo>
                <a:lnTo>
                  <a:pt x="18041" y="8453"/>
                </a:lnTo>
                <a:lnTo>
                  <a:pt x="18045" y="8383"/>
                </a:lnTo>
                <a:lnTo>
                  <a:pt x="18060" y="8337"/>
                </a:lnTo>
                <a:lnTo>
                  <a:pt x="18154" y="8429"/>
                </a:lnTo>
                <a:lnTo>
                  <a:pt x="18296" y="8291"/>
                </a:lnTo>
                <a:lnTo>
                  <a:pt x="18375" y="8053"/>
                </a:lnTo>
                <a:lnTo>
                  <a:pt x="18439" y="7938"/>
                </a:lnTo>
                <a:lnTo>
                  <a:pt x="18491" y="7738"/>
                </a:lnTo>
                <a:lnTo>
                  <a:pt x="18589" y="7500"/>
                </a:lnTo>
                <a:lnTo>
                  <a:pt x="18608" y="7108"/>
                </a:lnTo>
                <a:lnTo>
                  <a:pt x="18634" y="6993"/>
                </a:lnTo>
                <a:lnTo>
                  <a:pt x="18615" y="6724"/>
                </a:lnTo>
                <a:lnTo>
                  <a:pt x="18540" y="6601"/>
                </a:lnTo>
                <a:lnTo>
                  <a:pt x="18454" y="6639"/>
                </a:lnTo>
                <a:lnTo>
                  <a:pt x="18442" y="6708"/>
                </a:lnTo>
                <a:lnTo>
                  <a:pt x="18353" y="6670"/>
                </a:lnTo>
                <a:lnTo>
                  <a:pt x="18349" y="6516"/>
                </a:lnTo>
                <a:lnTo>
                  <a:pt x="18255" y="6562"/>
                </a:lnTo>
                <a:lnTo>
                  <a:pt x="18394" y="6301"/>
                </a:lnTo>
                <a:lnTo>
                  <a:pt x="18484" y="6201"/>
                </a:lnTo>
                <a:lnTo>
                  <a:pt x="18521" y="6040"/>
                </a:lnTo>
                <a:lnTo>
                  <a:pt x="18709" y="5694"/>
                </a:lnTo>
                <a:lnTo>
                  <a:pt x="18998" y="5694"/>
                </a:lnTo>
                <a:lnTo>
                  <a:pt x="19125" y="5663"/>
                </a:lnTo>
                <a:lnTo>
                  <a:pt x="19192" y="5563"/>
                </a:lnTo>
                <a:lnTo>
                  <a:pt x="19301" y="5748"/>
                </a:lnTo>
                <a:lnTo>
                  <a:pt x="19455" y="5709"/>
                </a:lnTo>
                <a:lnTo>
                  <a:pt x="19448" y="5563"/>
                </a:lnTo>
                <a:lnTo>
                  <a:pt x="19534" y="5440"/>
                </a:lnTo>
                <a:lnTo>
                  <a:pt x="19586" y="5264"/>
                </a:lnTo>
                <a:lnTo>
                  <a:pt x="19796" y="5241"/>
                </a:lnTo>
                <a:lnTo>
                  <a:pt x="19759" y="5356"/>
                </a:lnTo>
                <a:lnTo>
                  <a:pt x="19792" y="5440"/>
                </a:lnTo>
                <a:lnTo>
                  <a:pt x="19856" y="5394"/>
                </a:lnTo>
                <a:lnTo>
                  <a:pt x="19916" y="5256"/>
                </a:lnTo>
                <a:lnTo>
                  <a:pt x="19976" y="5287"/>
                </a:lnTo>
                <a:lnTo>
                  <a:pt x="19965" y="5133"/>
                </a:lnTo>
                <a:lnTo>
                  <a:pt x="19976" y="5102"/>
                </a:lnTo>
                <a:lnTo>
                  <a:pt x="20089" y="5079"/>
                </a:lnTo>
                <a:lnTo>
                  <a:pt x="20029" y="5133"/>
                </a:lnTo>
                <a:lnTo>
                  <a:pt x="20014" y="5256"/>
                </a:lnTo>
                <a:lnTo>
                  <a:pt x="19980" y="5402"/>
                </a:lnTo>
                <a:lnTo>
                  <a:pt x="19883" y="5502"/>
                </a:lnTo>
                <a:lnTo>
                  <a:pt x="19759" y="5786"/>
                </a:lnTo>
                <a:lnTo>
                  <a:pt x="19609" y="5986"/>
                </a:lnTo>
                <a:lnTo>
                  <a:pt x="19504" y="6301"/>
                </a:lnTo>
                <a:lnTo>
                  <a:pt x="19553" y="7146"/>
                </a:lnTo>
                <a:lnTo>
                  <a:pt x="19628" y="7123"/>
                </a:lnTo>
                <a:lnTo>
                  <a:pt x="19695" y="6916"/>
                </a:lnTo>
                <a:lnTo>
                  <a:pt x="19695" y="6777"/>
                </a:lnTo>
                <a:lnTo>
                  <a:pt x="19770" y="6800"/>
                </a:lnTo>
                <a:lnTo>
                  <a:pt x="19770" y="6754"/>
                </a:lnTo>
                <a:lnTo>
                  <a:pt x="19751" y="6662"/>
                </a:lnTo>
                <a:lnTo>
                  <a:pt x="19830" y="6562"/>
                </a:lnTo>
                <a:lnTo>
                  <a:pt x="19875" y="6562"/>
                </a:lnTo>
                <a:lnTo>
                  <a:pt x="19909" y="6478"/>
                </a:lnTo>
                <a:lnTo>
                  <a:pt x="19894" y="6270"/>
                </a:lnTo>
                <a:lnTo>
                  <a:pt x="19958" y="6309"/>
                </a:lnTo>
                <a:lnTo>
                  <a:pt x="19980" y="6216"/>
                </a:lnTo>
                <a:lnTo>
                  <a:pt x="19928" y="6186"/>
                </a:lnTo>
                <a:lnTo>
                  <a:pt x="19969" y="6032"/>
                </a:lnTo>
                <a:lnTo>
                  <a:pt x="19991" y="5994"/>
                </a:lnTo>
                <a:lnTo>
                  <a:pt x="19916" y="5963"/>
                </a:lnTo>
                <a:lnTo>
                  <a:pt x="19886" y="5924"/>
                </a:lnTo>
                <a:lnTo>
                  <a:pt x="19950" y="5809"/>
                </a:lnTo>
                <a:lnTo>
                  <a:pt x="19954" y="5702"/>
                </a:lnTo>
                <a:lnTo>
                  <a:pt x="19973" y="5609"/>
                </a:lnTo>
                <a:lnTo>
                  <a:pt x="20014" y="5579"/>
                </a:lnTo>
                <a:lnTo>
                  <a:pt x="20089" y="5609"/>
                </a:lnTo>
                <a:lnTo>
                  <a:pt x="20126" y="5509"/>
                </a:lnTo>
                <a:lnTo>
                  <a:pt x="20160" y="5579"/>
                </a:lnTo>
                <a:lnTo>
                  <a:pt x="20183" y="5548"/>
                </a:lnTo>
                <a:lnTo>
                  <a:pt x="20246" y="5479"/>
                </a:lnTo>
                <a:lnTo>
                  <a:pt x="20317" y="5479"/>
                </a:lnTo>
                <a:lnTo>
                  <a:pt x="20392" y="5556"/>
                </a:lnTo>
                <a:lnTo>
                  <a:pt x="20501" y="5463"/>
                </a:lnTo>
                <a:lnTo>
                  <a:pt x="20535" y="5364"/>
                </a:lnTo>
                <a:lnTo>
                  <a:pt x="20576" y="5171"/>
                </a:lnTo>
                <a:lnTo>
                  <a:pt x="20617" y="5187"/>
                </a:lnTo>
                <a:lnTo>
                  <a:pt x="20775" y="5133"/>
                </a:lnTo>
                <a:lnTo>
                  <a:pt x="20835" y="5148"/>
                </a:lnTo>
                <a:lnTo>
                  <a:pt x="20925" y="5187"/>
                </a:lnTo>
                <a:lnTo>
                  <a:pt x="20948" y="5118"/>
                </a:lnTo>
                <a:lnTo>
                  <a:pt x="20929" y="4987"/>
                </a:lnTo>
                <a:lnTo>
                  <a:pt x="20895" y="4787"/>
                </a:lnTo>
                <a:lnTo>
                  <a:pt x="20809" y="4695"/>
                </a:lnTo>
                <a:lnTo>
                  <a:pt x="20903" y="4718"/>
                </a:lnTo>
                <a:lnTo>
                  <a:pt x="21008" y="4587"/>
                </a:lnTo>
                <a:lnTo>
                  <a:pt x="21000" y="4488"/>
                </a:lnTo>
                <a:lnTo>
                  <a:pt x="20974" y="4372"/>
                </a:lnTo>
                <a:lnTo>
                  <a:pt x="21041" y="4342"/>
                </a:lnTo>
                <a:lnTo>
                  <a:pt x="21056" y="4449"/>
                </a:lnTo>
                <a:lnTo>
                  <a:pt x="21112" y="4534"/>
                </a:lnTo>
                <a:lnTo>
                  <a:pt x="21154" y="4488"/>
                </a:lnTo>
                <a:lnTo>
                  <a:pt x="21229" y="4526"/>
                </a:lnTo>
                <a:lnTo>
                  <a:pt x="21210" y="4595"/>
                </a:lnTo>
                <a:lnTo>
                  <a:pt x="21296" y="4664"/>
                </a:lnTo>
                <a:lnTo>
                  <a:pt x="21349" y="4756"/>
                </a:lnTo>
                <a:lnTo>
                  <a:pt x="21416" y="4749"/>
                </a:lnTo>
                <a:lnTo>
                  <a:pt x="21446" y="4534"/>
                </a:lnTo>
                <a:lnTo>
                  <a:pt x="21499" y="4549"/>
                </a:lnTo>
                <a:lnTo>
                  <a:pt x="21600" y="4403"/>
                </a:lnTo>
                <a:lnTo>
                  <a:pt x="21364" y="4188"/>
                </a:lnTo>
                <a:lnTo>
                  <a:pt x="21292" y="4318"/>
                </a:lnTo>
                <a:lnTo>
                  <a:pt x="21274" y="4226"/>
                </a:lnTo>
                <a:lnTo>
                  <a:pt x="21262" y="4111"/>
                </a:lnTo>
                <a:lnTo>
                  <a:pt x="21214" y="4057"/>
                </a:lnTo>
                <a:lnTo>
                  <a:pt x="21049" y="3819"/>
                </a:lnTo>
                <a:lnTo>
                  <a:pt x="20944" y="3734"/>
                </a:lnTo>
                <a:lnTo>
                  <a:pt x="20760" y="3581"/>
                </a:lnTo>
                <a:lnTo>
                  <a:pt x="20606" y="3650"/>
                </a:lnTo>
                <a:lnTo>
                  <a:pt x="20464" y="3542"/>
                </a:lnTo>
                <a:lnTo>
                  <a:pt x="20392" y="3573"/>
                </a:lnTo>
                <a:lnTo>
                  <a:pt x="20426" y="3665"/>
                </a:lnTo>
                <a:lnTo>
                  <a:pt x="20400" y="3819"/>
                </a:lnTo>
                <a:lnTo>
                  <a:pt x="20366" y="3857"/>
                </a:lnTo>
                <a:lnTo>
                  <a:pt x="20258" y="3688"/>
                </a:lnTo>
                <a:lnTo>
                  <a:pt x="20336" y="3665"/>
                </a:lnTo>
                <a:lnTo>
                  <a:pt x="20314" y="3542"/>
                </a:lnTo>
                <a:lnTo>
                  <a:pt x="20276" y="3550"/>
                </a:lnTo>
                <a:lnTo>
                  <a:pt x="20212" y="3635"/>
                </a:lnTo>
                <a:lnTo>
                  <a:pt x="20126" y="3650"/>
                </a:lnTo>
                <a:lnTo>
                  <a:pt x="20044" y="3612"/>
                </a:lnTo>
                <a:lnTo>
                  <a:pt x="19785" y="3681"/>
                </a:lnTo>
                <a:lnTo>
                  <a:pt x="19744" y="3596"/>
                </a:lnTo>
                <a:lnTo>
                  <a:pt x="19774" y="3496"/>
                </a:lnTo>
                <a:lnTo>
                  <a:pt x="19733" y="3435"/>
                </a:lnTo>
                <a:lnTo>
                  <a:pt x="19556" y="3320"/>
                </a:lnTo>
                <a:lnTo>
                  <a:pt x="19294" y="3381"/>
                </a:lnTo>
                <a:lnTo>
                  <a:pt x="19208" y="3204"/>
                </a:lnTo>
                <a:lnTo>
                  <a:pt x="19151" y="3220"/>
                </a:lnTo>
                <a:lnTo>
                  <a:pt x="19103" y="3174"/>
                </a:lnTo>
                <a:lnTo>
                  <a:pt x="19065" y="3028"/>
                </a:lnTo>
                <a:lnTo>
                  <a:pt x="18953" y="3035"/>
                </a:lnTo>
                <a:lnTo>
                  <a:pt x="18855" y="2951"/>
                </a:lnTo>
                <a:lnTo>
                  <a:pt x="18784" y="2989"/>
                </a:lnTo>
                <a:lnTo>
                  <a:pt x="18604" y="3020"/>
                </a:lnTo>
                <a:lnTo>
                  <a:pt x="18559" y="3112"/>
                </a:lnTo>
                <a:lnTo>
                  <a:pt x="18574" y="3181"/>
                </a:lnTo>
                <a:lnTo>
                  <a:pt x="18517" y="3227"/>
                </a:lnTo>
                <a:lnTo>
                  <a:pt x="18491" y="3235"/>
                </a:lnTo>
                <a:lnTo>
                  <a:pt x="18439" y="3312"/>
                </a:lnTo>
                <a:lnTo>
                  <a:pt x="18319" y="3204"/>
                </a:lnTo>
                <a:lnTo>
                  <a:pt x="18206" y="3250"/>
                </a:lnTo>
                <a:lnTo>
                  <a:pt x="18112" y="3181"/>
                </a:lnTo>
                <a:lnTo>
                  <a:pt x="18030" y="3404"/>
                </a:lnTo>
                <a:lnTo>
                  <a:pt x="17974" y="3389"/>
                </a:lnTo>
                <a:lnTo>
                  <a:pt x="17891" y="3120"/>
                </a:lnTo>
                <a:lnTo>
                  <a:pt x="17914" y="2981"/>
                </a:lnTo>
                <a:lnTo>
                  <a:pt x="17891" y="2843"/>
                </a:lnTo>
                <a:lnTo>
                  <a:pt x="17798" y="2782"/>
                </a:lnTo>
                <a:lnTo>
                  <a:pt x="17678" y="2751"/>
                </a:lnTo>
                <a:lnTo>
                  <a:pt x="17565" y="2697"/>
                </a:lnTo>
                <a:lnTo>
                  <a:pt x="17546" y="2736"/>
                </a:lnTo>
                <a:lnTo>
                  <a:pt x="17587" y="2866"/>
                </a:lnTo>
                <a:lnTo>
                  <a:pt x="17542" y="2912"/>
                </a:lnTo>
                <a:lnTo>
                  <a:pt x="17426" y="2866"/>
                </a:lnTo>
                <a:lnTo>
                  <a:pt x="17321" y="2889"/>
                </a:lnTo>
                <a:lnTo>
                  <a:pt x="17265" y="2851"/>
                </a:lnTo>
                <a:lnTo>
                  <a:pt x="17254" y="2774"/>
                </a:lnTo>
                <a:lnTo>
                  <a:pt x="17160" y="2759"/>
                </a:lnTo>
                <a:lnTo>
                  <a:pt x="17134" y="2720"/>
                </a:lnTo>
                <a:lnTo>
                  <a:pt x="17036" y="2766"/>
                </a:lnTo>
                <a:lnTo>
                  <a:pt x="17010" y="2797"/>
                </a:lnTo>
                <a:lnTo>
                  <a:pt x="16939" y="2720"/>
                </a:lnTo>
                <a:lnTo>
                  <a:pt x="16916" y="2751"/>
                </a:lnTo>
                <a:lnTo>
                  <a:pt x="16837" y="2682"/>
                </a:lnTo>
                <a:lnTo>
                  <a:pt x="16751" y="2628"/>
                </a:lnTo>
                <a:lnTo>
                  <a:pt x="16740" y="2751"/>
                </a:lnTo>
                <a:lnTo>
                  <a:pt x="16661" y="2805"/>
                </a:lnTo>
                <a:lnTo>
                  <a:pt x="16586" y="2774"/>
                </a:lnTo>
                <a:lnTo>
                  <a:pt x="16695" y="2613"/>
                </a:lnTo>
                <a:lnTo>
                  <a:pt x="16834" y="2513"/>
                </a:lnTo>
                <a:lnTo>
                  <a:pt x="16984" y="2382"/>
                </a:lnTo>
                <a:lnTo>
                  <a:pt x="16965" y="2182"/>
                </a:lnTo>
                <a:lnTo>
                  <a:pt x="16898" y="2098"/>
                </a:lnTo>
                <a:lnTo>
                  <a:pt x="16837" y="1959"/>
                </a:lnTo>
                <a:lnTo>
                  <a:pt x="16762" y="2006"/>
                </a:lnTo>
                <a:lnTo>
                  <a:pt x="16598" y="1952"/>
                </a:lnTo>
                <a:lnTo>
                  <a:pt x="16553" y="2021"/>
                </a:lnTo>
                <a:lnTo>
                  <a:pt x="16549" y="1898"/>
                </a:lnTo>
                <a:lnTo>
                  <a:pt x="16478" y="1921"/>
                </a:lnTo>
                <a:lnTo>
                  <a:pt x="16421" y="1890"/>
                </a:lnTo>
                <a:lnTo>
                  <a:pt x="16474" y="1790"/>
                </a:lnTo>
                <a:lnTo>
                  <a:pt x="16451" y="1737"/>
                </a:lnTo>
                <a:lnTo>
                  <a:pt x="16391" y="1714"/>
                </a:lnTo>
                <a:lnTo>
                  <a:pt x="16230" y="1806"/>
                </a:lnTo>
                <a:lnTo>
                  <a:pt x="16185" y="1898"/>
                </a:lnTo>
                <a:lnTo>
                  <a:pt x="16196" y="2036"/>
                </a:lnTo>
                <a:lnTo>
                  <a:pt x="16159" y="2075"/>
                </a:lnTo>
                <a:lnTo>
                  <a:pt x="16087" y="2059"/>
                </a:lnTo>
                <a:lnTo>
                  <a:pt x="15979" y="2159"/>
                </a:lnTo>
                <a:lnTo>
                  <a:pt x="15870" y="2105"/>
                </a:lnTo>
                <a:lnTo>
                  <a:pt x="15810" y="2175"/>
                </a:lnTo>
                <a:lnTo>
                  <a:pt x="15660" y="2198"/>
                </a:lnTo>
                <a:lnTo>
                  <a:pt x="15562" y="2282"/>
                </a:lnTo>
                <a:lnTo>
                  <a:pt x="15367" y="2367"/>
                </a:lnTo>
                <a:lnTo>
                  <a:pt x="15337" y="2413"/>
                </a:lnTo>
                <a:lnTo>
                  <a:pt x="15353" y="2620"/>
                </a:lnTo>
                <a:lnTo>
                  <a:pt x="15360" y="2689"/>
                </a:lnTo>
                <a:lnTo>
                  <a:pt x="15079" y="2774"/>
                </a:lnTo>
                <a:lnTo>
                  <a:pt x="15004" y="2697"/>
                </a:lnTo>
                <a:lnTo>
                  <a:pt x="14981" y="2743"/>
                </a:lnTo>
                <a:lnTo>
                  <a:pt x="14970" y="2989"/>
                </a:lnTo>
                <a:lnTo>
                  <a:pt x="15015" y="3058"/>
                </a:lnTo>
                <a:lnTo>
                  <a:pt x="15049" y="3043"/>
                </a:lnTo>
                <a:lnTo>
                  <a:pt x="15135" y="3174"/>
                </a:lnTo>
                <a:lnTo>
                  <a:pt x="15075" y="3220"/>
                </a:lnTo>
                <a:lnTo>
                  <a:pt x="14921" y="3097"/>
                </a:lnTo>
                <a:lnTo>
                  <a:pt x="14850" y="2997"/>
                </a:lnTo>
                <a:lnTo>
                  <a:pt x="14831" y="3112"/>
                </a:lnTo>
                <a:lnTo>
                  <a:pt x="14723" y="3135"/>
                </a:lnTo>
                <a:lnTo>
                  <a:pt x="14798" y="3258"/>
                </a:lnTo>
                <a:lnTo>
                  <a:pt x="14876" y="3266"/>
                </a:lnTo>
                <a:lnTo>
                  <a:pt x="14820" y="3404"/>
                </a:lnTo>
                <a:lnTo>
                  <a:pt x="14662" y="3235"/>
                </a:lnTo>
                <a:lnTo>
                  <a:pt x="14685" y="3051"/>
                </a:lnTo>
                <a:lnTo>
                  <a:pt x="14651" y="2866"/>
                </a:lnTo>
                <a:lnTo>
                  <a:pt x="14633" y="3089"/>
                </a:lnTo>
                <a:lnTo>
                  <a:pt x="14565" y="3112"/>
                </a:lnTo>
                <a:lnTo>
                  <a:pt x="14528" y="3220"/>
                </a:lnTo>
                <a:lnTo>
                  <a:pt x="14603" y="3435"/>
                </a:lnTo>
                <a:lnTo>
                  <a:pt x="14550" y="3565"/>
                </a:lnTo>
                <a:lnTo>
                  <a:pt x="14546" y="3696"/>
                </a:lnTo>
                <a:lnTo>
                  <a:pt x="14610" y="3773"/>
                </a:lnTo>
                <a:lnTo>
                  <a:pt x="14662" y="3734"/>
                </a:lnTo>
                <a:lnTo>
                  <a:pt x="14809" y="3819"/>
                </a:lnTo>
                <a:lnTo>
                  <a:pt x="14820" y="3919"/>
                </a:lnTo>
                <a:lnTo>
                  <a:pt x="14760" y="3996"/>
                </a:lnTo>
                <a:lnTo>
                  <a:pt x="14764" y="3888"/>
                </a:lnTo>
                <a:lnTo>
                  <a:pt x="14726" y="3827"/>
                </a:lnTo>
                <a:lnTo>
                  <a:pt x="14633" y="3827"/>
                </a:lnTo>
                <a:lnTo>
                  <a:pt x="14591" y="3873"/>
                </a:lnTo>
                <a:lnTo>
                  <a:pt x="14587" y="3950"/>
                </a:lnTo>
                <a:lnTo>
                  <a:pt x="14606" y="4011"/>
                </a:lnTo>
                <a:lnTo>
                  <a:pt x="14573" y="4203"/>
                </a:lnTo>
                <a:lnTo>
                  <a:pt x="14456" y="4403"/>
                </a:lnTo>
                <a:lnTo>
                  <a:pt x="14348" y="4318"/>
                </a:lnTo>
                <a:lnTo>
                  <a:pt x="14483" y="4219"/>
                </a:lnTo>
                <a:lnTo>
                  <a:pt x="14528" y="4073"/>
                </a:lnTo>
                <a:lnTo>
                  <a:pt x="14528" y="3865"/>
                </a:lnTo>
                <a:lnTo>
                  <a:pt x="14479" y="3842"/>
                </a:lnTo>
                <a:lnTo>
                  <a:pt x="14501" y="3427"/>
                </a:lnTo>
                <a:lnTo>
                  <a:pt x="14520" y="3350"/>
                </a:lnTo>
                <a:lnTo>
                  <a:pt x="14445" y="3235"/>
                </a:lnTo>
                <a:lnTo>
                  <a:pt x="14494" y="3104"/>
                </a:lnTo>
                <a:lnTo>
                  <a:pt x="14501" y="2989"/>
                </a:lnTo>
                <a:lnTo>
                  <a:pt x="14483" y="2912"/>
                </a:lnTo>
                <a:lnTo>
                  <a:pt x="14344" y="2866"/>
                </a:lnTo>
                <a:lnTo>
                  <a:pt x="14303" y="2951"/>
                </a:lnTo>
                <a:lnTo>
                  <a:pt x="14254" y="3235"/>
                </a:lnTo>
                <a:lnTo>
                  <a:pt x="14137" y="3320"/>
                </a:lnTo>
                <a:lnTo>
                  <a:pt x="14171" y="3435"/>
                </a:lnTo>
                <a:lnTo>
                  <a:pt x="14175" y="3550"/>
                </a:lnTo>
                <a:lnTo>
                  <a:pt x="14160" y="3658"/>
                </a:lnTo>
                <a:lnTo>
                  <a:pt x="14224" y="3704"/>
                </a:lnTo>
                <a:lnTo>
                  <a:pt x="14239" y="3819"/>
                </a:lnTo>
                <a:lnTo>
                  <a:pt x="14291" y="3873"/>
                </a:lnTo>
                <a:lnTo>
                  <a:pt x="14246" y="3919"/>
                </a:lnTo>
                <a:lnTo>
                  <a:pt x="14160" y="3865"/>
                </a:lnTo>
                <a:lnTo>
                  <a:pt x="13991" y="3681"/>
                </a:lnTo>
                <a:lnTo>
                  <a:pt x="13792" y="3573"/>
                </a:lnTo>
                <a:lnTo>
                  <a:pt x="13762" y="3681"/>
                </a:lnTo>
                <a:lnTo>
                  <a:pt x="13778" y="3781"/>
                </a:lnTo>
                <a:lnTo>
                  <a:pt x="13819" y="3819"/>
                </a:lnTo>
                <a:lnTo>
                  <a:pt x="13755" y="3827"/>
                </a:lnTo>
                <a:lnTo>
                  <a:pt x="13729" y="3980"/>
                </a:lnTo>
                <a:moveTo>
                  <a:pt x="10088" y="6716"/>
                </a:moveTo>
                <a:lnTo>
                  <a:pt x="10144" y="6624"/>
                </a:lnTo>
                <a:lnTo>
                  <a:pt x="10076" y="6647"/>
                </a:lnTo>
                <a:lnTo>
                  <a:pt x="10054" y="6716"/>
                </a:lnTo>
                <a:lnTo>
                  <a:pt x="10088" y="6716"/>
                </a:lnTo>
                <a:moveTo>
                  <a:pt x="9424" y="6163"/>
                </a:moveTo>
                <a:lnTo>
                  <a:pt x="9499" y="6309"/>
                </a:lnTo>
                <a:lnTo>
                  <a:pt x="9521" y="6178"/>
                </a:lnTo>
                <a:lnTo>
                  <a:pt x="9461" y="6124"/>
                </a:lnTo>
                <a:lnTo>
                  <a:pt x="9424" y="6163"/>
                </a:lnTo>
                <a:moveTo>
                  <a:pt x="10871" y="9075"/>
                </a:moveTo>
                <a:lnTo>
                  <a:pt x="10901" y="9221"/>
                </a:lnTo>
                <a:lnTo>
                  <a:pt x="11006" y="9252"/>
                </a:lnTo>
                <a:lnTo>
                  <a:pt x="11066" y="9321"/>
                </a:lnTo>
                <a:lnTo>
                  <a:pt x="11066" y="9159"/>
                </a:lnTo>
                <a:lnTo>
                  <a:pt x="11074" y="9129"/>
                </a:lnTo>
                <a:lnTo>
                  <a:pt x="11074" y="9075"/>
                </a:lnTo>
                <a:lnTo>
                  <a:pt x="11033" y="9060"/>
                </a:lnTo>
                <a:lnTo>
                  <a:pt x="11018" y="9090"/>
                </a:lnTo>
                <a:lnTo>
                  <a:pt x="10943" y="9052"/>
                </a:lnTo>
                <a:lnTo>
                  <a:pt x="10901" y="9083"/>
                </a:lnTo>
                <a:lnTo>
                  <a:pt x="10871" y="9075"/>
                </a:lnTo>
                <a:moveTo>
                  <a:pt x="10673" y="8637"/>
                </a:moveTo>
                <a:lnTo>
                  <a:pt x="10729" y="8660"/>
                </a:lnTo>
                <a:lnTo>
                  <a:pt x="10744" y="8844"/>
                </a:lnTo>
                <a:lnTo>
                  <a:pt x="10691" y="8960"/>
                </a:lnTo>
                <a:lnTo>
                  <a:pt x="10635" y="8929"/>
                </a:lnTo>
                <a:lnTo>
                  <a:pt x="10635" y="8806"/>
                </a:lnTo>
                <a:lnTo>
                  <a:pt x="10673" y="8637"/>
                </a:lnTo>
                <a:moveTo>
                  <a:pt x="10650" y="8437"/>
                </a:moveTo>
                <a:lnTo>
                  <a:pt x="10665" y="8599"/>
                </a:lnTo>
                <a:lnTo>
                  <a:pt x="10691" y="8591"/>
                </a:lnTo>
                <a:lnTo>
                  <a:pt x="10725" y="8468"/>
                </a:lnTo>
                <a:lnTo>
                  <a:pt x="10695" y="8391"/>
                </a:lnTo>
                <a:lnTo>
                  <a:pt x="10650" y="8437"/>
                </a:lnTo>
                <a:moveTo>
                  <a:pt x="10875" y="1491"/>
                </a:moveTo>
                <a:lnTo>
                  <a:pt x="10763" y="1206"/>
                </a:lnTo>
                <a:lnTo>
                  <a:pt x="10774" y="1122"/>
                </a:lnTo>
                <a:lnTo>
                  <a:pt x="10830" y="1083"/>
                </a:lnTo>
                <a:lnTo>
                  <a:pt x="10909" y="1053"/>
                </a:lnTo>
                <a:lnTo>
                  <a:pt x="10961" y="1160"/>
                </a:lnTo>
                <a:lnTo>
                  <a:pt x="11014" y="1107"/>
                </a:lnTo>
                <a:lnTo>
                  <a:pt x="11059" y="1130"/>
                </a:lnTo>
                <a:lnTo>
                  <a:pt x="11093" y="1083"/>
                </a:lnTo>
                <a:lnTo>
                  <a:pt x="11119" y="999"/>
                </a:lnTo>
                <a:lnTo>
                  <a:pt x="11152" y="1007"/>
                </a:lnTo>
                <a:lnTo>
                  <a:pt x="11220" y="1083"/>
                </a:lnTo>
                <a:lnTo>
                  <a:pt x="11310" y="1268"/>
                </a:lnTo>
                <a:lnTo>
                  <a:pt x="11411" y="1322"/>
                </a:lnTo>
                <a:lnTo>
                  <a:pt x="11430" y="1391"/>
                </a:lnTo>
                <a:lnTo>
                  <a:pt x="11404" y="1429"/>
                </a:lnTo>
                <a:lnTo>
                  <a:pt x="11336" y="1437"/>
                </a:lnTo>
                <a:lnTo>
                  <a:pt x="11302" y="1468"/>
                </a:lnTo>
                <a:lnTo>
                  <a:pt x="11302" y="1521"/>
                </a:lnTo>
                <a:lnTo>
                  <a:pt x="11269" y="1614"/>
                </a:lnTo>
                <a:lnTo>
                  <a:pt x="11250" y="1729"/>
                </a:lnTo>
                <a:lnTo>
                  <a:pt x="11212" y="1760"/>
                </a:lnTo>
                <a:lnTo>
                  <a:pt x="11152" y="1929"/>
                </a:lnTo>
                <a:lnTo>
                  <a:pt x="11119" y="1967"/>
                </a:lnTo>
                <a:lnTo>
                  <a:pt x="11051" y="1867"/>
                </a:lnTo>
                <a:lnTo>
                  <a:pt x="10958" y="1790"/>
                </a:lnTo>
                <a:lnTo>
                  <a:pt x="11074" y="1698"/>
                </a:lnTo>
                <a:lnTo>
                  <a:pt x="11044" y="1667"/>
                </a:lnTo>
                <a:lnTo>
                  <a:pt x="10991" y="1683"/>
                </a:lnTo>
                <a:lnTo>
                  <a:pt x="10943" y="1629"/>
                </a:lnTo>
                <a:lnTo>
                  <a:pt x="10976" y="1591"/>
                </a:lnTo>
                <a:lnTo>
                  <a:pt x="10920" y="1514"/>
                </a:lnTo>
                <a:lnTo>
                  <a:pt x="10875" y="1491"/>
                </a:lnTo>
                <a:moveTo>
                  <a:pt x="11351" y="9213"/>
                </a:moveTo>
                <a:lnTo>
                  <a:pt x="11441" y="9275"/>
                </a:lnTo>
                <a:lnTo>
                  <a:pt x="11374" y="9198"/>
                </a:lnTo>
                <a:lnTo>
                  <a:pt x="11344" y="9121"/>
                </a:lnTo>
                <a:lnTo>
                  <a:pt x="11351" y="9213"/>
                </a:lnTo>
                <a:moveTo>
                  <a:pt x="11179" y="930"/>
                </a:moveTo>
                <a:lnTo>
                  <a:pt x="11362" y="868"/>
                </a:lnTo>
                <a:lnTo>
                  <a:pt x="11452" y="930"/>
                </a:lnTo>
                <a:lnTo>
                  <a:pt x="11509" y="907"/>
                </a:lnTo>
                <a:lnTo>
                  <a:pt x="11629" y="968"/>
                </a:lnTo>
                <a:lnTo>
                  <a:pt x="11674" y="968"/>
                </a:lnTo>
                <a:lnTo>
                  <a:pt x="11790" y="1030"/>
                </a:lnTo>
                <a:lnTo>
                  <a:pt x="11798" y="1060"/>
                </a:lnTo>
                <a:lnTo>
                  <a:pt x="11786" y="1076"/>
                </a:lnTo>
                <a:lnTo>
                  <a:pt x="11756" y="1060"/>
                </a:lnTo>
                <a:lnTo>
                  <a:pt x="11715" y="1137"/>
                </a:lnTo>
                <a:lnTo>
                  <a:pt x="11737" y="1191"/>
                </a:lnTo>
                <a:lnTo>
                  <a:pt x="11606" y="1237"/>
                </a:lnTo>
                <a:lnTo>
                  <a:pt x="11385" y="1222"/>
                </a:lnTo>
                <a:lnTo>
                  <a:pt x="11329" y="1214"/>
                </a:lnTo>
                <a:lnTo>
                  <a:pt x="11329" y="1107"/>
                </a:lnTo>
                <a:lnTo>
                  <a:pt x="11273" y="1130"/>
                </a:lnTo>
                <a:lnTo>
                  <a:pt x="11243" y="1030"/>
                </a:lnTo>
                <a:lnTo>
                  <a:pt x="11179" y="930"/>
                </a:lnTo>
                <a:moveTo>
                  <a:pt x="11389" y="1537"/>
                </a:moveTo>
                <a:lnTo>
                  <a:pt x="11437" y="1545"/>
                </a:lnTo>
                <a:lnTo>
                  <a:pt x="11543" y="1514"/>
                </a:lnTo>
                <a:lnTo>
                  <a:pt x="11554" y="1621"/>
                </a:lnTo>
                <a:lnTo>
                  <a:pt x="11625" y="1644"/>
                </a:lnTo>
                <a:lnTo>
                  <a:pt x="11505" y="1790"/>
                </a:lnTo>
                <a:lnTo>
                  <a:pt x="11498" y="1744"/>
                </a:lnTo>
                <a:lnTo>
                  <a:pt x="11385" y="1729"/>
                </a:lnTo>
                <a:lnTo>
                  <a:pt x="11437" y="1621"/>
                </a:lnTo>
                <a:lnTo>
                  <a:pt x="11396" y="1598"/>
                </a:lnTo>
                <a:lnTo>
                  <a:pt x="11389" y="1537"/>
                </a:lnTo>
                <a:moveTo>
                  <a:pt x="11535" y="9113"/>
                </a:moveTo>
                <a:lnTo>
                  <a:pt x="11591" y="9129"/>
                </a:lnTo>
                <a:lnTo>
                  <a:pt x="11565" y="9182"/>
                </a:lnTo>
                <a:lnTo>
                  <a:pt x="11539" y="9136"/>
                </a:lnTo>
                <a:lnTo>
                  <a:pt x="11565" y="9182"/>
                </a:lnTo>
                <a:lnTo>
                  <a:pt x="11591" y="9129"/>
                </a:lnTo>
                <a:lnTo>
                  <a:pt x="11535" y="9113"/>
                </a:lnTo>
                <a:moveTo>
                  <a:pt x="12960" y="17174"/>
                </a:moveTo>
                <a:lnTo>
                  <a:pt x="13028" y="16890"/>
                </a:lnTo>
                <a:lnTo>
                  <a:pt x="13106" y="16306"/>
                </a:lnTo>
                <a:lnTo>
                  <a:pt x="13144" y="16060"/>
                </a:lnTo>
                <a:lnTo>
                  <a:pt x="13170" y="15991"/>
                </a:lnTo>
                <a:lnTo>
                  <a:pt x="13162" y="15875"/>
                </a:lnTo>
                <a:lnTo>
                  <a:pt x="13140" y="15822"/>
                </a:lnTo>
                <a:lnTo>
                  <a:pt x="13144" y="15629"/>
                </a:lnTo>
                <a:lnTo>
                  <a:pt x="13106" y="15530"/>
                </a:lnTo>
                <a:lnTo>
                  <a:pt x="13087" y="15599"/>
                </a:lnTo>
                <a:lnTo>
                  <a:pt x="13087" y="15699"/>
                </a:lnTo>
                <a:lnTo>
                  <a:pt x="13046" y="15745"/>
                </a:lnTo>
                <a:lnTo>
                  <a:pt x="12998" y="15852"/>
                </a:lnTo>
                <a:lnTo>
                  <a:pt x="12889" y="15991"/>
                </a:lnTo>
                <a:lnTo>
                  <a:pt x="12821" y="16037"/>
                </a:lnTo>
                <a:lnTo>
                  <a:pt x="12795" y="16267"/>
                </a:lnTo>
                <a:lnTo>
                  <a:pt x="12821" y="16390"/>
                </a:lnTo>
                <a:lnTo>
                  <a:pt x="12821" y="16475"/>
                </a:lnTo>
                <a:lnTo>
                  <a:pt x="12765" y="16582"/>
                </a:lnTo>
                <a:lnTo>
                  <a:pt x="12727" y="16820"/>
                </a:lnTo>
                <a:lnTo>
                  <a:pt x="12750" y="16951"/>
                </a:lnTo>
                <a:lnTo>
                  <a:pt x="12750" y="17051"/>
                </a:lnTo>
                <a:lnTo>
                  <a:pt x="12784" y="17174"/>
                </a:lnTo>
                <a:lnTo>
                  <a:pt x="12855" y="17205"/>
                </a:lnTo>
                <a:lnTo>
                  <a:pt x="12960" y="17174"/>
                </a:lnTo>
                <a:moveTo>
                  <a:pt x="13042" y="3711"/>
                </a:moveTo>
                <a:lnTo>
                  <a:pt x="13069" y="3834"/>
                </a:lnTo>
                <a:lnTo>
                  <a:pt x="13121" y="3834"/>
                </a:lnTo>
                <a:lnTo>
                  <a:pt x="13174" y="3742"/>
                </a:lnTo>
                <a:lnTo>
                  <a:pt x="13084" y="3673"/>
                </a:lnTo>
                <a:lnTo>
                  <a:pt x="13042" y="3711"/>
                </a:lnTo>
                <a:moveTo>
                  <a:pt x="13534" y="2336"/>
                </a:moveTo>
                <a:lnTo>
                  <a:pt x="13567" y="2328"/>
                </a:lnTo>
                <a:lnTo>
                  <a:pt x="13684" y="2198"/>
                </a:lnTo>
                <a:lnTo>
                  <a:pt x="13883" y="2098"/>
                </a:lnTo>
                <a:lnTo>
                  <a:pt x="13976" y="2052"/>
                </a:lnTo>
                <a:lnTo>
                  <a:pt x="14228" y="1929"/>
                </a:lnTo>
                <a:lnTo>
                  <a:pt x="14280" y="1929"/>
                </a:lnTo>
                <a:lnTo>
                  <a:pt x="14291" y="1982"/>
                </a:lnTo>
                <a:lnTo>
                  <a:pt x="14273" y="2044"/>
                </a:lnTo>
                <a:lnTo>
                  <a:pt x="14190" y="2059"/>
                </a:lnTo>
                <a:lnTo>
                  <a:pt x="14003" y="2221"/>
                </a:lnTo>
                <a:lnTo>
                  <a:pt x="13916" y="2259"/>
                </a:lnTo>
                <a:lnTo>
                  <a:pt x="13796" y="2436"/>
                </a:lnTo>
                <a:lnTo>
                  <a:pt x="13759" y="2482"/>
                </a:lnTo>
                <a:lnTo>
                  <a:pt x="13687" y="2497"/>
                </a:lnTo>
                <a:lnTo>
                  <a:pt x="13658" y="2613"/>
                </a:lnTo>
                <a:lnTo>
                  <a:pt x="13586" y="2712"/>
                </a:lnTo>
                <a:lnTo>
                  <a:pt x="13556" y="2797"/>
                </a:lnTo>
                <a:lnTo>
                  <a:pt x="13485" y="2935"/>
                </a:lnTo>
                <a:lnTo>
                  <a:pt x="13459" y="3035"/>
                </a:lnTo>
                <a:lnTo>
                  <a:pt x="13466" y="3143"/>
                </a:lnTo>
                <a:lnTo>
                  <a:pt x="13526" y="3296"/>
                </a:lnTo>
                <a:lnTo>
                  <a:pt x="13609" y="3389"/>
                </a:lnTo>
                <a:lnTo>
                  <a:pt x="13537" y="3419"/>
                </a:lnTo>
                <a:lnTo>
                  <a:pt x="13414" y="3442"/>
                </a:lnTo>
                <a:lnTo>
                  <a:pt x="13376" y="3366"/>
                </a:lnTo>
                <a:lnTo>
                  <a:pt x="13380" y="3296"/>
                </a:lnTo>
                <a:lnTo>
                  <a:pt x="13328" y="3250"/>
                </a:lnTo>
                <a:lnTo>
                  <a:pt x="13253" y="3235"/>
                </a:lnTo>
                <a:lnTo>
                  <a:pt x="13237" y="3158"/>
                </a:lnTo>
                <a:lnTo>
                  <a:pt x="13279" y="3112"/>
                </a:lnTo>
                <a:lnTo>
                  <a:pt x="13309" y="3012"/>
                </a:lnTo>
                <a:lnTo>
                  <a:pt x="13320" y="2897"/>
                </a:lnTo>
                <a:lnTo>
                  <a:pt x="13346" y="2828"/>
                </a:lnTo>
                <a:lnTo>
                  <a:pt x="13429" y="2743"/>
                </a:lnTo>
                <a:lnTo>
                  <a:pt x="13399" y="2712"/>
                </a:lnTo>
                <a:lnTo>
                  <a:pt x="13462" y="2613"/>
                </a:lnTo>
                <a:lnTo>
                  <a:pt x="13504" y="2451"/>
                </a:lnTo>
                <a:lnTo>
                  <a:pt x="13541" y="2405"/>
                </a:lnTo>
                <a:lnTo>
                  <a:pt x="13519" y="2367"/>
                </a:lnTo>
                <a:lnTo>
                  <a:pt x="13534" y="2336"/>
                </a:lnTo>
                <a:moveTo>
                  <a:pt x="13650" y="3481"/>
                </a:moveTo>
                <a:lnTo>
                  <a:pt x="13721" y="3442"/>
                </a:lnTo>
                <a:lnTo>
                  <a:pt x="13770" y="3573"/>
                </a:lnTo>
                <a:lnTo>
                  <a:pt x="13751" y="3627"/>
                </a:lnTo>
                <a:lnTo>
                  <a:pt x="13691" y="3619"/>
                </a:lnTo>
                <a:lnTo>
                  <a:pt x="13650" y="3481"/>
                </a:lnTo>
                <a:moveTo>
                  <a:pt x="14929" y="12955"/>
                </a:moveTo>
                <a:lnTo>
                  <a:pt x="14951" y="13255"/>
                </a:lnTo>
                <a:lnTo>
                  <a:pt x="15015" y="13293"/>
                </a:lnTo>
                <a:lnTo>
                  <a:pt x="15053" y="13201"/>
                </a:lnTo>
                <a:lnTo>
                  <a:pt x="15053" y="13071"/>
                </a:lnTo>
                <a:lnTo>
                  <a:pt x="14989" y="12879"/>
                </a:lnTo>
                <a:lnTo>
                  <a:pt x="14962" y="12832"/>
                </a:lnTo>
                <a:lnTo>
                  <a:pt x="14929" y="12955"/>
                </a:lnTo>
                <a:moveTo>
                  <a:pt x="15761" y="768"/>
                </a:moveTo>
                <a:lnTo>
                  <a:pt x="15866" y="753"/>
                </a:lnTo>
                <a:lnTo>
                  <a:pt x="15874" y="676"/>
                </a:lnTo>
                <a:lnTo>
                  <a:pt x="15915" y="699"/>
                </a:lnTo>
                <a:lnTo>
                  <a:pt x="15971" y="815"/>
                </a:lnTo>
                <a:lnTo>
                  <a:pt x="16020" y="845"/>
                </a:lnTo>
                <a:lnTo>
                  <a:pt x="15998" y="976"/>
                </a:lnTo>
                <a:lnTo>
                  <a:pt x="16005" y="1037"/>
                </a:lnTo>
                <a:lnTo>
                  <a:pt x="16046" y="1091"/>
                </a:lnTo>
                <a:lnTo>
                  <a:pt x="16076" y="1014"/>
                </a:lnTo>
                <a:lnTo>
                  <a:pt x="16121" y="999"/>
                </a:lnTo>
                <a:lnTo>
                  <a:pt x="16136" y="1076"/>
                </a:lnTo>
                <a:lnTo>
                  <a:pt x="16189" y="1160"/>
                </a:lnTo>
                <a:lnTo>
                  <a:pt x="16151" y="1199"/>
                </a:lnTo>
                <a:lnTo>
                  <a:pt x="16140" y="1283"/>
                </a:lnTo>
                <a:lnTo>
                  <a:pt x="16148" y="1406"/>
                </a:lnTo>
                <a:lnTo>
                  <a:pt x="16005" y="1437"/>
                </a:lnTo>
                <a:lnTo>
                  <a:pt x="15971" y="1375"/>
                </a:lnTo>
                <a:lnTo>
                  <a:pt x="15855" y="1375"/>
                </a:lnTo>
                <a:lnTo>
                  <a:pt x="15844" y="1283"/>
                </a:lnTo>
                <a:lnTo>
                  <a:pt x="15761" y="1283"/>
                </a:lnTo>
                <a:lnTo>
                  <a:pt x="15735" y="1237"/>
                </a:lnTo>
                <a:lnTo>
                  <a:pt x="15735" y="1191"/>
                </a:lnTo>
                <a:lnTo>
                  <a:pt x="15791" y="1122"/>
                </a:lnTo>
                <a:lnTo>
                  <a:pt x="15735" y="1076"/>
                </a:lnTo>
                <a:lnTo>
                  <a:pt x="15712" y="1045"/>
                </a:lnTo>
                <a:lnTo>
                  <a:pt x="15645" y="1045"/>
                </a:lnTo>
                <a:lnTo>
                  <a:pt x="15679" y="984"/>
                </a:lnTo>
                <a:lnTo>
                  <a:pt x="15746" y="868"/>
                </a:lnTo>
                <a:lnTo>
                  <a:pt x="15761" y="768"/>
                </a:lnTo>
                <a:moveTo>
                  <a:pt x="16031" y="12848"/>
                </a:moveTo>
                <a:lnTo>
                  <a:pt x="16114" y="13201"/>
                </a:lnTo>
                <a:lnTo>
                  <a:pt x="16159" y="13201"/>
                </a:lnTo>
                <a:lnTo>
                  <a:pt x="16181" y="13370"/>
                </a:lnTo>
                <a:lnTo>
                  <a:pt x="16192" y="13509"/>
                </a:lnTo>
                <a:lnTo>
                  <a:pt x="16309" y="13793"/>
                </a:lnTo>
                <a:lnTo>
                  <a:pt x="16399" y="13862"/>
                </a:lnTo>
                <a:lnTo>
                  <a:pt x="16339" y="13455"/>
                </a:lnTo>
                <a:lnTo>
                  <a:pt x="16339" y="13370"/>
                </a:lnTo>
                <a:lnTo>
                  <a:pt x="16301" y="13278"/>
                </a:lnTo>
                <a:lnTo>
                  <a:pt x="16162" y="13032"/>
                </a:lnTo>
                <a:lnTo>
                  <a:pt x="16159" y="12932"/>
                </a:lnTo>
                <a:lnTo>
                  <a:pt x="16121" y="12871"/>
                </a:lnTo>
                <a:lnTo>
                  <a:pt x="16073" y="12733"/>
                </a:lnTo>
                <a:lnTo>
                  <a:pt x="16031" y="12848"/>
                </a:lnTo>
                <a:moveTo>
                  <a:pt x="15889" y="13301"/>
                </a:moveTo>
                <a:lnTo>
                  <a:pt x="16024" y="13347"/>
                </a:lnTo>
                <a:lnTo>
                  <a:pt x="16046" y="13432"/>
                </a:lnTo>
                <a:lnTo>
                  <a:pt x="16061" y="13547"/>
                </a:lnTo>
                <a:lnTo>
                  <a:pt x="16151" y="13670"/>
                </a:lnTo>
                <a:lnTo>
                  <a:pt x="16162" y="13755"/>
                </a:lnTo>
                <a:lnTo>
                  <a:pt x="16294" y="13854"/>
                </a:lnTo>
                <a:lnTo>
                  <a:pt x="16373" y="13993"/>
                </a:lnTo>
                <a:lnTo>
                  <a:pt x="16346" y="14077"/>
                </a:lnTo>
                <a:lnTo>
                  <a:pt x="16414" y="14193"/>
                </a:lnTo>
                <a:lnTo>
                  <a:pt x="16492" y="14331"/>
                </a:lnTo>
                <a:lnTo>
                  <a:pt x="16511" y="14469"/>
                </a:lnTo>
                <a:lnTo>
                  <a:pt x="16515" y="14661"/>
                </a:lnTo>
                <a:lnTo>
                  <a:pt x="16433" y="14738"/>
                </a:lnTo>
                <a:lnTo>
                  <a:pt x="16316" y="14577"/>
                </a:lnTo>
                <a:lnTo>
                  <a:pt x="16151" y="14039"/>
                </a:lnTo>
                <a:lnTo>
                  <a:pt x="16099" y="13962"/>
                </a:lnTo>
                <a:lnTo>
                  <a:pt x="16080" y="13793"/>
                </a:lnTo>
                <a:lnTo>
                  <a:pt x="16035" y="13716"/>
                </a:lnTo>
                <a:lnTo>
                  <a:pt x="15975" y="13632"/>
                </a:lnTo>
                <a:lnTo>
                  <a:pt x="15949" y="13539"/>
                </a:lnTo>
                <a:lnTo>
                  <a:pt x="15862" y="13416"/>
                </a:lnTo>
                <a:lnTo>
                  <a:pt x="15889" y="13301"/>
                </a:lnTo>
                <a:moveTo>
                  <a:pt x="16331" y="1345"/>
                </a:moveTo>
                <a:lnTo>
                  <a:pt x="16508" y="1429"/>
                </a:lnTo>
                <a:lnTo>
                  <a:pt x="16496" y="1529"/>
                </a:lnTo>
                <a:lnTo>
                  <a:pt x="16417" y="1621"/>
                </a:lnTo>
                <a:lnTo>
                  <a:pt x="16320" y="1598"/>
                </a:lnTo>
                <a:lnTo>
                  <a:pt x="16241" y="1614"/>
                </a:lnTo>
                <a:lnTo>
                  <a:pt x="16185" y="1675"/>
                </a:lnTo>
                <a:lnTo>
                  <a:pt x="16117" y="1591"/>
                </a:lnTo>
                <a:lnTo>
                  <a:pt x="16200" y="1391"/>
                </a:lnTo>
                <a:lnTo>
                  <a:pt x="16219" y="1283"/>
                </a:lnTo>
                <a:lnTo>
                  <a:pt x="16328" y="1253"/>
                </a:lnTo>
                <a:lnTo>
                  <a:pt x="16331" y="1345"/>
                </a:lnTo>
                <a:moveTo>
                  <a:pt x="5678" y="19502"/>
                </a:moveTo>
                <a:lnTo>
                  <a:pt x="5726" y="19518"/>
                </a:lnTo>
                <a:lnTo>
                  <a:pt x="5723" y="19571"/>
                </a:lnTo>
                <a:lnTo>
                  <a:pt x="5726" y="19633"/>
                </a:lnTo>
                <a:lnTo>
                  <a:pt x="5734" y="19694"/>
                </a:lnTo>
                <a:lnTo>
                  <a:pt x="5730" y="19733"/>
                </a:lnTo>
                <a:lnTo>
                  <a:pt x="5700" y="19748"/>
                </a:lnTo>
                <a:lnTo>
                  <a:pt x="5678" y="19725"/>
                </a:lnTo>
                <a:lnTo>
                  <a:pt x="5674" y="19633"/>
                </a:lnTo>
                <a:lnTo>
                  <a:pt x="5678" y="19502"/>
                </a:lnTo>
                <a:moveTo>
                  <a:pt x="16883" y="2543"/>
                </a:moveTo>
                <a:lnTo>
                  <a:pt x="16987" y="2536"/>
                </a:lnTo>
                <a:lnTo>
                  <a:pt x="16901" y="2666"/>
                </a:lnTo>
                <a:lnTo>
                  <a:pt x="16883" y="2543"/>
                </a:lnTo>
                <a:moveTo>
                  <a:pt x="16695" y="11588"/>
                </a:moveTo>
                <a:lnTo>
                  <a:pt x="16785" y="11511"/>
                </a:lnTo>
                <a:lnTo>
                  <a:pt x="16826" y="11588"/>
                </a:lnTo>
                <a:lnTo>
                  <a:pt x="16778" y="11726"/>
                </a:lnTo>
                <a:lnTo>
                  <a:pt x="16680" y="11680"/>
                </a:lnTo>
                <a:lnTo>
                  <a:pt x="16695" y="11588"/>
                </a:lnTo>
                <a:moveTo>
                  <a:pt x="16841" y="13701"/>
                </a:moveTo>
                <a:lnTo>
                  <a:pt x="16976" y="13601"/>
                </a:lnTo>
                <a:lnTo>
                  <a:pt x="17048" y="13401"/>
                </a:lnTo>
                <a:lnTo>
                  <a:pt x="17156" y="13293"/>
                </a:lnTo>
                <a:lnTo>
                  <a:pt x="17186" y="13178"/>
                </a:lnTo>
                <a:lnTo>
                  <a:pt x="17242" y="13209"/>
                </a:lnTo>
                <a:lnTo>
                  <a:pt x="17261" y="13386"/>
                </a:lnTo>
                <a:lnTo>
                  <a:pt x="17242" y="13509"/>
                </a:lnTo>
                <a:lnTo>
                  <a:pt x="17212" y="13685"/>
                </a:lnTo>
                <a:lnTo>
                  <a:pt x="17258" y="13870"/>
                </a:lnTo>
                <a:lnTo>
                  <a:pt x="17306" y="13916"/>
                </a:lnTo>
                <a:lnTo>
                  <a:pt x="17231" y="13908"/>
                </a:lnTo>
                <a:lnTo>
                  <a:pt x="17212" y="14085"/>
                </a:lnTo>
                <a:lnTo>
                  <a:pt x="17153" y="14231"/>
                </a:lnTo>
                <a:lnTo>
                  <a:pt x="17141" y="14400"/>
                </a:lnTo>
                <a:lnTo>
                  <a:pt x="17096" y="14485"/>
                </a:lnTo>
                <a:lnTo>
                  <a:pt x="16995" y="14500"/>
                </a:lnTo>
                <a:lnTo>
                  <a:pt x="16969" y="14400"/>
                </a:lnTo>
                <a:lnTo>
                  <a:pt x="16901" y="14454"/>
                </a:lnTo>
                <a:lnTo>
                  <a:pt x="16864" y="14400"/>
                </a:lnTo>
                <a:lnTo>
                  <a:pt x="16830" y="14415"/>
                </a:lnTo>
                <a:lnTo>
                  <a:pt x="16785" y="14354"/>
                </a:lnTo>
                <a:lnTo>
                  <a:pt x="16751" y="14216"/>
                </a:lnTo>
                <a:lnTo>
                  <a:pt x="16695" y="14054"/>
                </a:lnTo>
                <a:lnTo>
                  <a:pt x="16695" y="13854"/>
                </a:lnTo>
                <a:lnTo>
                  <a:pt x="16733" y="13808"/>
                </a:lnTo>
                <a:lnTo>
                  <a:pt x="16796" y="13831"/>
                </a:lnTo>
                <a:lnTo>
                  <a:pt x="16849" y="13816"/>
                </a:lnTo>
                <a:lnTo>
                  <a:pt x="16841" y="13701"/>
                </a:lnTo>
                <a:moveTo>
                  <a:pt x="16485" y="14923"/>
                </a:moveTo>
                <a:lnTo>
                  <a:pt x="16680" y="14999"/>
                </a:lnTo>
                <a:lnTo>
                  <a:pt x="16748" y="14953"/>
                </a:lnTo>
                <a:lnTo>
                  <a:pt x="16853" y="15045"/>
                </a:lnTo>
                <a:lnTo>
                  <a:pt x="17033" y="15076"/>
                </a:lnTo>
                <a:lnTo>
                  <a:pt x="17010" y="15007"/>
                </a:lnTo>
                <a:lnTo>
                  <a:pt x="16965" y="14976"/>
                </a:lnTo>
                <a:lnTo>
                  <a:pt x="16942" y="14976"/>
                </a:lnTo>
                <a:lnTo>
                  <a:pt x="16901" y="14915"/>
                </a:lnTo>
                <a:lnTo>
                  <a:pt x="16811" y="14838"/>
                </a:lnTo>
                <a:lnTo>
                  <a:pt x="16695" y="14884"/>
                </a:lnTo>
                <a:lnTo>
                  <a:pt x="16658" y="14807"/>
                </a:lnTo>
                <a:lnTo>
                  <a:pt x="16594" y="14738"/>
                </a:lnTo>
                <a:lnTo>
                  <a:pt x="16515" y="14753"/>
                </a:lnTo>
                <a:lnTo>
                  <a:pt x="16485" y="14838"/>
                </a:lnTo>
                <a:lnTo>
                  <a:pt x="16485" y="14923"/>
                </a:lnTo>
                <a:moveTo>
                  <a:pt x="18656" y="15637"/>
                </a:moveTo>
                <a:lnTo>
                  <a:pt x="18690" y="15483"/>
                </a:lnTo>
                <a:lnTo>
                  <a:pt x="18712" y="15322"/>
                </a:lnTo>
                <a:lnTo>
                  <a:pt x="18769" y="15599"/>
                </a:lnTo>
                <a:lnTo>
                  <a:pt x="18784" y="15837"/>
                </a:lnTo>
                <a:lnTo>
                  <a:pt x="18840" y="15791"/>
                </a:lnTo>
                <a:lnTo>
                  <a:pt x="18859" y="15814"/>
                </a:lnTo>
                <a:lnTo>
                  <a:pt x="18885" y="15906"/>
                </a:lnTo>
                <a:lnTo>
                  <a:pt x="18908" y="16144"/>
                </a:lnTo>
                <a:lnTo>
                  <a:pt x="18945" y="16290"/>
                </a:lnTo>
                <a:lnTo>
                  <a:pt x="18941" y="16352"/>
                </a:lnTo>
                <a:lnTo>
                  <a:pt x="18971" y="16413"/>
                </a:lnTo>
                <a:lnTo>
                  <a:pt x="19110" y="16628"/>
                </a:lnTo>
                <a:lnTo>
                  <a:pt x="19136" y="16721"/>
                </a:lnTo>
                <a:lnTo>
                  <a:pt x="19144" y="16828"/>
                </a:lnTo>
                <a:lnTo>
                  <a:pt x="19215" y="16851"/>
                </a:lnTo>
                <a:lnTo>
                  <a:pt x="19237" y="17020"/>
                </a:lnTo>
                <a:lnTo>
                  <a:pt x="19275" y="17043"/>
                </a:lnTo>
                <a:lnTo>
                  <a:pt x="19361" y="17289"/>
                </a:lnTo>
                <a:lnTo>
                  <a:pt x="19365" y="17435"/>
                </a:lnTo>
                <a:lnTo>
                  <a:pt x="19395" y="17689"/>
                </a:lnTo>
                <a:lnTo>
                  <a:pt x="19361" y="17912"/>
                </a:lnTo>
                <a:lnTo>
                  <a:pt x="19350" y="18088"/>
                </a:lnTo>
                <a:lnTo>
                  <a:pt x="19305" y="18234"/>
                </a:lnTo>
                <a:lnTo>
                  <a:pt x="19260" y="18280"/>
                </a:lnTo>
                <a:lnTo>
                  <a:pt x="19234" y="18411"/>
                </a:lnTo>
                <a:lnTo>
                  <a:pt x="19223" y="18519"/>
                </a:lnTo>
                <a:lnTo>
                  <a:pt x="19223" y="18603"/>
                </a:lnTo>
                <a:lnTo>
                  <a:pt x="19174" y="18711"/>
                </a:lnTo>
                <a:lnTo>
                  <a:pt x="19136" y="18834"/>
                </a:lnTo>
                <a:lnTo>
                  <a:pt x="19106" y="18895"/>
                </a:lnTo>
                <a:lnTo>
                  <a:pt x="19065" y="18926"/>
                </a:lnTo>
                <a:lnTo>
                  <a:pt x="19028" y="19018"/>
                </a:lnTo>
                <a:lnTo>
                  <a:pt x="18971" y="19080"/>
                </a:lnTo>
                <a:lnTo>
                  <a:pt x="18945" y="19064"/>
                </a:lnTo>
                <a:lnTo>
                  <a:pt x="18919" y="19010"/>
                </a:lnTo>
                <a:lnTo>
                  <a:pt x="18896" y="18995"/>
                </a:lnTo>
                <a:lnTo>
                  <a:pt x="18881" y="18941"/>
                </a:lnTo>
                <a:lnTo>
                  <a:pt x="18855" y="18941"/>
                </a:lnTo>
                <a:lnTo>
                  <a:pt x="18810" y="19003"/>
                </a:lnTo>
                <a:lnTo>
                  <a:pt x="18780" y="19049"/>
                </a:lnTo>
                <a:lnTo>
                  <a:pt x="18731" y="19034"/>
                </a:lnTo>
                <a:lnTo>
                  <a:pt x="18675" y="18972"/>
                </a:lnTo>
                <a:lnTo>
                  <a:pt x="18619" y="18949"/>
                </a:lnTo>
                <a:lnTo>
                  <a:pt x="18574" y="18895"/>
                </a:lnTo>
                <a:lnTo>
                  <a:pt x="18551" y="18811"/>
                </a:lnTo>
                <a:lnTo>
                  <a:pt x="18548" y="18726"/>
                </a:lnTo>
                <a:lnTo>
                  <a:pt x="18503" y="18626"/>
                </a:lnTo>
                <a:lnTo>
                  <a:pt x="18480" y="18580"/>
                </a:lnTo>
                <a:lnTo>
                  <a:pt x="18476" y="18511"/>
                </a:lnTo>
                <a:lnTo>
                  <a:pt x="18454" y="18442"/>
                </a:lnTo>
                <a:lnTo>
                  <a:pt x="18428" y="18411"/>
                </a:lnTo>
                <a:lnTo>
                  <a:pt x="18431" y="18473"/>
                </a:lnTo>
                <a:lnTo>
                  <a:pt x="18416" y="18480"/>
                </a:lnTo>
                <a:lnTo>
                  <a:pt x="18401" y="18411"/>
                </a:lnTo>
                <a:lnTo>
                  <a:pt x="18412" y="18380"/>
                </a:lnTo>
                <a:lnTo>
                  <a:pt x="18439" y="18334"/>
                </a:lnTo>
                <a:lnTo>
                  <a:pt x="18450" y="18265"/>
                </a:lnTo>
                <a:lnTo>
                  <a:pt x="18435" y="18227"/>
                </a:lnTo>
                <a:lnTo>
                  <a:pt x="18405" y="18288"/>
                </a:lnTo>
                <a:lnTo>
                  <a:pt x="18353" y="18365"/>
                </a:lnTo>
                <a:lnTo>
                  <a:pt x="18296" y="18526"/>
                </a:lnTo>
                <a:lnTo>
                  <a:pt x="18240" y="18319"/>
                </a:lnTo>
                <a:lnTo>
                  <a:pt x="18233" y="18188"/>
                </a:lnTo>
                <a:lnTo>
                  <a:pt x="18210" y="18127"/>
                </a:lnTo>
                <a:lnTo>
                  <a:pt x="18131" y="18104"/>
                </a:lnTo>
                <a:lnTo>
                  <a:pt x="18079" y="18096"/>
                </a:lnTo>
                <a:lnTo>
                  <a:pt x="17996" y="18035"/>
                </a:lnTo>
                <a:lnTo>
                  <a:pt x="17835" y="18134"/>
                </a:lnTo>
                <a:lnTo>
                  <a:pt x="17730" y="18111"/>
                </a:lnTo>
                <a:lnTo>
                  <a:pt x="17704" y="18134"/>
                </a:lnTo>
                <a:lnTo>
                  <a:pt x="17681" y="18219"/>
                </a:lnTo>
                <a:lnTo>
                  <a:pt x="17621" y="18265"/>
                </a:lnTo>
                <a:lnTo>
                  <a:pt x="17587" y="18396"/>
                </a:lnTo>
                <a:lnTo>
                  <a:pt x="17550" y="18396"/>
                </a:lnTo>
                <a:lnTo>
                  <a:pt x="17460" y="18365"/>
                </a:lnTo>
                <a:lnTo>
                  <a:pt x="17351" y="18388"/>
                </a:lnTo>
                <a:lnTo>
                  <a:pt x="17295" y="18480"/>
                </a:lnTo>
                <a:lnTo>
                  <a:pt x="17231" y="18534"/>
                </a:lnTo>
                <a:lnTo>
                  <a:pt x="17198" y="18534"/>
                </a:lnTo>
                <a:lnTo>
                  <a:pt x="17145" y="18496"/>
                </a:lnTo>
                <a:lnTo>
                  <a:pt x="17115" y="18442"/>
                </a:lnTo>
                <a:lnTo>
                  <a:pt x="17081" y="18450"/>
                </a:lnTo>
                <a:lnTo>
                  <a:pt x="17055" y="18419"/>
                </a:lnTo>
                <a:lnTo>
                  <a:pt x="17055" y="18334"/>
                </a:lnTo>
                <a:lnTo>
                  <a:pt x="17100" y="18296"/>
                </a:lnTo>
                <a:lnTo>
                  <a:pt x="17104" y="18042"/>
                </a:lnTo>
                <a:lnTo>
                  <a:pt x="17062" y="17919"/>
                </a:lnTo>
                <a:lnTo>
                  <a:pt x="17055" y="17689"/>
                </a:lnTo>
                <a:lnTo>
                  <a:pt x="17025" y="17627"/>
                </a:lnTo>
                <a:lnTo>
                  <a:pt x="17014" y="17520"/>
                </a:lnTo>
                <a:lnTo>
                  <a:pt x="16976" y="17397"/>
                </a:lnTo>
                <a:lnTo>
                  <a:pt x="16976" y="17258"/>
                </a:lnTo>
                <a:lnTo>
                  <a:pt x="16991" y="17312"/>
                </a:lnTo>
                <a:lnTo>
                  <a:pt x="17021" y="17305"/>
                </a:lnTo>
                <a:lnTo>
                  <a:pt x="17006" y="17228"/>
                </a:lnTo>
                <a:lnTo>
                  <a:pt x="16965" y="17112"/>
                </a:lnTo>
                <a:lnTo>
                  <a:pt x="16976" y="16959"/>
                </a:lnTo>
                <a:lnTo>
                  <a:pt x="17010" y="16797"/>
                </a:lnTo>
                <a:lnTo>
                  <a:pt x="17062" y="16744"/>
                </a:lnTo>
                <a:lnTo>
                  <a:pt x="17156" y="16605"/>
                </a:lnTo>
                <a:lnTo>
                  <a:pt x="17250" y="16598"/>
                </a:lnTo>
                <a:lnTo>
                  <a:pt x="17325" y="16513"/>
                </a:lnTo>
                <a:lnTo>
                  <a:pt x="17419" y="16475"/>
                </a:lnTo>
                <a:lnTo>
                  <a:pt x="17494" y="16336"/>
                </a:lnTo>
                <a:lnTo>
                  <a:pt x="17509" y="16229"/>
                </a:lnTo>
                <a:lnTo>
                  <a:pt x="17509" y="16129"/>
                </a:lnTo>
                <a:lnTo>
                  <a:pt x="17546" y="16021"/>
                </a:lnTo>
                <a:lnTo>
                  <a:pt x="17558" y="16190"/>
                </a:lnTo>
                <a:lnTo>
                  <a:pt x="17576" y="16160"/>
                </a:lnTo>
                <a:lnTo>
                  <a:pt x="17606" y="15991"/>
                </a:lnTo>
                <a:lnTo>
                  <a:pt x="17666" y="15875"/>
                </a:lnTo>
                <a:lnTo>
                  <a:pt x="17741" y="15760"/>
                </a:lnTo>
                <a:lnTo>
                  <a:pt x="17824" y="15775"/>
                </a:lnTo>
                <a:lnTo>
                  <a:pt x="17842" y="15852"/>
                </a:lnTo>
                <a:lnTo>
                  <a:pt x="17884" y="15875"/>
                </a:lnTo>
                <a:lnTo>
                  <a:pt x="17936" y="15860"/>
                </a:lnTo>
                <a:lnTo>
                  <a:pt x="17929" y="15806"/>
                </a:lnTo>
                <a:lnTo>
                  <a:pt x="17955" y="15722"/>
                </a:lnTo>
                <a:lnTo>
                  <a:pt x="17996" y="15645"/>
                </a:lnTo>
                <a:lnTo>
                  <a:pt x="18000" y="15560"/>
                </a:lnTo>
                <a:lnTo>
                  <a:pt x="18049" y="15530"/>
                </a:lnTo>
                <a:lnTo>
                  <a:pt x="18116" y="15545"/>
                </a:lnTo>
                <a:lnTo>
                  <a:pt x="18116" y="15468"/>
                </a:lnTo>
                <a:lnTo>
                  <a:pt x="18142" y="15414"/>
                </a:lnTo>
                <a:lnTo>
                  <a:pt x="18154" y="15460"/>
                </a:lnTo>
                <a:lnTo>
                  <a:pt x="18195" y="15483"/>
                </a:lnTo>
                <a:lnTo>
                  <a:pt x="18240" y="15545"/>
                </a:lnTo>
                <a:lnTo>
                  <a:pt x="18289" y="15553"/>
                </a:lnTo>
                <a:lnTo>
                  <a:pt x="18356" y="15545"/>
                </a:lnTo>
                <a:lnTo>
                  <a:pt x="18379" y="15576"/>
                </a:lnTo>
                <a:lnTo>
                  <a:pt x="18375" y="15637"/>
                </a:lnTo>
                <a:lnTo>
                  <a:pt x="18330" y="15729"/>
                </a:lnTo>
                <a:lnTo>
                  <a:pt x="18315" y="15768"/>
                </a:lnTo>
                <a:lnTo>
                  <a:pt x="18300" y="15891"/>
                </a:lnTo>
                <a:lnTo>
                  <a:pt x="18326" y="15937"/>
                </a:lnTo>
                <a:lnTo>
                  <a:pt x="18371" y="16014"/>
                </a:lnTo>
                <a:lnTo>
                  <a:pt x="18510" y="16175"/>
                </a:lnTo>
                <a:lnTo>
                  <a:pt x="18548" y="16267"/>
                </a:lnTo>
                <a:lnTo>
                  <a:pt x="18604" y="16229"/>
                </a:lnTo>
                <a:lnTo>
                  <a:pt x="18645" y="16129"/>
                </a:lnTo>
                <a:lnTo>
                  <a:pt x="18664" y="15937"/>
                </a:lnTo>
                <a:lnTo>
                  <a:pt x="18656" y="15637"/>
                </a:lnTo>
                <a:moveTo>
                  <a:pt x="17734" y="9728"/>
                </a:moveTo>
                <a:lnTo>
                  <a:pt x="17779" y="9713"/>
                </a:lnTo>
                <a:lnTo>
                  <a:pt x="17771" y="9790"/>
                </a:lnTo>
                <a:lnTo>
                  <a:pt x="17734" y="9728"/>
                </a:lnTo>
                <a:moveTo>
                  <a:pt x="17820" y="10719"/>
                </a:moveTo>
                <a:lnTo>
                  <a:pt x="17858" y="10642"/>
                </a:lnTo>
                <a:lnTo>
                  <a:pt x="17861" y="10673"/>
                </a:lnTo>
                <a:lnTo>
                  <a:pt x="17839" y="10758"/>
                </a:lnTo>
                <a:lnTo>
                  <a:pt x="17820" y="10719"/>
                </a:lnTo>
                <a:moveTo>
                  <a:pt x="17880" y="10512"/>
                </a:moveTo>
                <a:lnTo>
                  <a:pt x="17910" y="10473"/>
                </a:lnTo>
                <a:lnTo>
                  <a:pt x="17925" y="10489"/>
                </a:lnTo>
                <a:lnTo>
                  <a:pt x="17880" y="10512"/>
                </a:lnTo>
                <a:moveTo>
                  <a:pt x="17359" y="11057"/>
                </a:moveTo>
                <a:lnTo>
                  <a:pt x="17437" y="10819"/>
                </a:lnTo>
                <a:lnTo>
                  <a:pt x="17471" y="10950"/>
                </a:lnTo>
                <a:lnTo>
                  <a:pt x="17430" y="11080"/>
                </a:lnTo>
                <a:lnTo>
                  <a:pt x="17419" y="11273"/>
                </a:lnTo>
                <a:lnTo>
                  <a:pt x="17366" y="11173"/>
                </a:lnTo>
                <a:lnTo>
                  <a:pt x="17359" y="11057"/>
                </a:lnTo>
                <a:moveTo>
                  <a:pt x="17396" y="11749"/>
                </a:moveTo>
                <a:lnTo>
                  <a:pt x="17494" y="11757"/>
                </a:lnTo>
                <a:lnTo>
                  <a:pt x="17516" y="11903"/>
                </a:lnTo>
                <a:lnTo>
                  <a:pt x="17475" y="12087"/>
                </a:lnTo>
                <a:lnTo>
                  <a:pt x="17381" y="12241"/>
                </a:lnTo>
                <a:lnTo>
                  <a:pt x="17344" y="12118"/>
                </a:lnTo>
                <a:lnTo>
                  <a:pt x="17348" y="11995"/>
                </a:lnTo>
                <a:lnTo>
                  <a:pt x="17392" y="11895"/>
                </a:lnTo>
                <a:lnTo>
                  <a:pt x="17396" y="11749"/>
                </a:lnTo>
                <a:moveTo>
                  <a:pt x="17595" y="13063"/>
                </a:moveTo>
                <a:lnTo>
                  <a:pt x="17704" y="12871"/>
                </a:lnTo>
                <a:lnTo>
                  <a:pt x="17734" y="12871"/>
                </a:lnTo>
                <a:lnTo>
                  <a:pt x="17737" y="13001"/>
                </a:lnTo>
                <a:lnTo>
                  <a:pt x="17753" y="13063"/>
                </a:lnTo>
                <a:lnTo>
                  <a:pt x="17737" y="13163"/>
                </a:lnTo>
                <a:lnTo>
                  <a:pt x="17696" y="13155"/>
                </a:lnTo>
                <a:lnTo>
                  <a:pt x="17696" y="13194"/>
                </a:lnTo>
                <a:lnTo>
                  <a:pt x="17708" y="13317"/>
                </a:lnTo>
                <a:lnTo>
                  <a:pt x="17640" y="13317"/>
                </a:lnTo>
                <a:lnTo>
                  <a:pt x="17595" y="13247"/>
                </a:lnTo>
                <a:lnTo>
                  <a:pt x="17606" y="13117"/>
                </a:lnTo>
                <a:lnTo>
                  <a:pt x="17595" y="13063"/>
                </a:lnTo>
                <a:moveTo>
                  <a:pt x="17186" y="12963"/>
                </a:moveTo>
                <a:lnTo>
                  <a:pt x="17310" y="12709"/>
                </a:lnTo>
                <a:lnTo>
                  <a:pt x="17355" y="12671"/>
                </a:lnTo>
                <a:lnTo>
                  <a:pt x="17280" y="12825"/>
                </a:lnTo>
                <a:lnTo>
                  <a:pt x="17273" y="12879"/>
                </a:lnTo>
                <a:lnTo>
                  <a:pt x="17186" y="12963"/>
                </a:lnTo>
                <a:moveTo>
                  <a:pt x="17389" y="12356"/>
                </a:moveTo>
                <a:lnTo>
                  <a:pt x="17426" y="12571"/>
                </a:lnTo>
                <a:lnTo>
                  <a:pt x="17456" y="12441"/>
                </a:lnTo>
                <a:lnTo>
                  <a:pt x="17430" y="12379"/>
                </a:lnTo>
                <a:lnTo>
                  <a:pt x="17389" y="12356"/>
                </a:lnTo>
                <a:moveTo>
                  <a:pt x="17644" y="12402"/>
                </a:moveTo>
                <a:lnTo>
                  <a:pt x="17629" y="12510"/>
                </a:lnTo>
                <a:lnTo>
                  <a:pt x="17666" y="12625"/>
                </a:lnTo>
                <a:lnTo>
                  <a:pt x="17711" y="12656"/>
                </a:lnTo>
                <a:lnTo>
                  <a:pt x="17696" y="12494"/>
                </a:lnTo>
                <a:lnTo>
                  <a:pt x="17644" y="12402"/>
                </a:lnTo>
                <a:moveTo>
                  <a:pt x="17509" y="13117"/>
                </a:moveTo>
                <a:lnTo>
                  <a:pt x="17569" y="13063"/>
                </a:lnTo>
                <a:lnTo>
                  <a:pt x="17591" y="13001"/>
                </a:lnTo>
                <a:lnTo>
                  <a:pt x="17584" y="12955"/>
                </a:lnTo>
                <a:lnTo>
                  <a:pt x="17546" y="12955"/>
                </a:lnTo>
                <a:lnTo>
                  <a:pt x="17528" y="13025"/>
                </a:lnTo>
                <a:lnTo>
                  <a:pt x="17494" y="13048"/>
                </a:lnTo>
                <a:lnTo>
                  <a:pt x="17509" y="13117"/>
                </a:lnTo>
                <a:moveTo>
                  <a:pt x="17542" y="12740"/>
                </a:moveTo>
                <a:lnTo>
                  <a:pt x="17573" y="12602"/>
                </a:lnTo>
                <a:lnTo>
                  <a:pt x="17561" y="12564"/>
                </a:lnTo>
                <a:lnTo>
                  <a:pt x="17509" y="12571"/>
                </a:lnTo>
                <a:lnTo>
                  <a:pt x="17501" y="12625"/>
                </a:lnTo>
                <a:lnTo>
                  <a:pt x="17542" y="12740"/>
                </a:lnTo>
                <a:moveTo>
                  <a:pt x="17419" y="12233"/>
                </a:moveTo>
                <a:lnTo>
                  <a:pt x="17415" y="12310"/>
                </a:lnTo>
                <a:lnTo>
                  <a:pt x="17441" y="12333"/>
                </a:lnTo>
                <a:lnTo>
                  <a:pt x="17456" y="12287"/>
                </a:lnTo>
                <a:lnTo>
                  <a:pt x="17445" y="12233"/>
                </a:lnTo>
                <a:lnTo>
                  <a:pt x="17419" y="12233"/>
                </a:lnTo>
                <a:moveTo>
                  <a:pt x="17483" y="12302"/>
                </a:moveTo>
                <a:lnTo>
                  <a:pt x="17535" y="12325"/>
                </a:lnTo>
                <a:lnTo>
                  <a:pt x="17498" y="12364"/>
                </a:lnTo>
                <a:lnTo>
                  <a:pt x="17483" y="12302"/>
                </a:lnTo>
                <a:moveTo>
                  <a:pt x="17471" y="12471"/>
                </a:moveTo>
                <a:lnTo>
                  <a:pt x="17531" y="12471"/>
                </a:lnTo>
                <a:lnTo>
                  <a:pt x="17520" y="12517"/>
                </a:lnTo>
                <a:lnTo>
                  <a:pt x="17475" y="12510"/>
                </a:lnTo>
                <a:lnTo>
                  <a:pt x="17471" y="12471"/>
                </a:lnTo>
                <a:moveTo>
                  <a:pt x="17535" y="12379"/>
                </a:moveTo>
                <a:lnTo>
                  <a:pt x="17558" y="12464"/>
                </a:lnTo>
                <a:lnTo>
                  <a:pt x="17580" y="12441"/>
                </a:lnTo>
                <a:lnTo>
                  <a:pt x="17584" y="12387"/>
                </a:lnTo>
                <a:lnTo>
                  <a:pt x="17535" y="12379"/>
                </a:lnTo>
                <a:moveTo>
                  <a:pt x="17554" y="12510"/>
                </a:moveTo>
                <a:lnTo>
                  <a:pt x="17595" y="12487"/>
                </a:lnTo>
                <a:lnTo>
                  <a:pt x="17591" y="12556"/>
                </a:lnTo>
                <a:lnTo>
                  <a:pt x="17554" y="12510"/>
                </a:lnTo>
                <a:moveTo>
                  <a:pt x="17576" y="12341"/>
                </a:moveTo>
                <a:lnTo>
                  <a:pt x="17629" y="12318"/>
                </a:lnTo>
                <a:lnTo>
                  <a:pt x="17587" y="12287"/>
                </a:lnTo>
                <a:lnTo>
                  <a:pt x="17576" y="12341"/>
                </a:lnTo>
                <a:moveTo>
                  <a:pt x="17306" y="14446"/>
                </a:moveTo>
                <a:lnTo>
                  <a:pt x="17423" y="14346"/>
                </a:lnTo>
                <a:lnTo>
                  <a:pt x="17445" y="14577"/>
                </a:lnTo>
                <a:lnTo>
                  <a:pt x="17483" y="14615"/>
                </a:lnTo>
                <a:lnTo>
                  <a:pt x="17554" y="14569"/>
                </a:lnTo>
                <a:lnTo>
                  <a:pt x="17509" y="14485"/>
                </a:lnTo>
                <a:lnTo>
                  <a:pt x="17437" y="14239"/>
                </a:lnTo>
                <a:lnTo>
                  <a:pt x="17498" y="14239"/>
                </a:lnTo>
                <a:lnTo>
                  <a:pt x="17512" y="14193"/>
                </a:lnTo>
                <a:lnTo>
                  <a:pt x="17483" y="14154"/>
                </a:lnTo>
                <a:lnTo>
                  <a:pt x="17437" y="14177"/>
                </a:lnTo>
                <a:lnTo>
                  <a:pt x="17378" y="14193"/>
                </a:lnTo>
                <a:lnTo>
                  <a:pt x="17362" y="14085"/>
                </a:lnTo>
                <a:lnTo>
                  <a:pt x="17321" y="14123"/>
                </a:lnTo>
                <a:lnTo>
                  <a:pt x="17314" y="14239"/>
                </a:lnTo>
                <a:lnTo>
                  <a:pt x="17276" y="14308"/>
                </a:lnTo>
                <a:lnTo>
                  <a:pt x="17306" y="14446"/>
                </a:lnTo>
                <a:moveTo>
                  <a:pt x="17423" y="13877"/>
                </a:moveTo>
                <a:lnTo>
                  <a:pt x="17378" y="13954"/>
                </a:lnTo>
                <a:lnTo>
                  <a:pt x="17445" y="13977"/>
                </a:lnTo>
                <a:lnTo>
                  <a:pt x="17509" y="13962"/>
                </a:lnTo>
                <a:lnTo>
                  <a:pt x="17531" y="13901"/>
                </a:lnTo>
                <a:lnTo>
                  <a:pt x="17423" y="13877"/>
                </a:lnTo>
                <a:moveTo>
                  <a:pt x="17550" y="13954"/>
                </a:moveTo>
                <a:lnTo>
                  <a:pt x="17678" y="13808"/>
                </a:lnTo>
                <a:lnTo>
                  <a:pt x="17670" y="13931"/>
                </a:lnTo>
                <a:lnTo>
                  <a:pt x="17606" y="14000"/>
                </a:lnTo>
                <a:lnTo>
                  <a:pt x="17550" y="13954"/>
                </a:lnTo>
                <a:moveTo>
                  <a:pt x="17314" y="14730"/>
                </a:moveTo>
                <a:lnTo>
                  <a:pt x="17408" y="14677"/>
                </a:lnTo>
                <a:lnTo>
                  <a:pt x="17396" y="14523"/>
                </a:lnTo>
                <a:lnTo>
                  <a:pt x="17359" y="14469"/>
                </a:lnTo>
                <a:lnTo>
                  <a:pt x="17351" y="14592"/>
                </a:lnTo>
                <a:lnTo>
                  <a:pt x="17314" y="14730"/>
                </a:lnTo>
                <a:moveTo>
                  <a:pt x="17576" y="15245"/>
                </a:moveTo>
                <a:lnTo>
                  <a:pt x="17704" y="15076"/>
                </a:lnTo>
                <a:lnTo>
                  <a:pt x="17809" y="15076"/>
                </a:lnTo>
                <a:lnTo>
                  <a:pt x="17678" y="15199"/>
                </a:lnTo>
                <a:lnTo>
                  <a:pt x="17648" y="15245"/>
                </a:lnTo>
                <a:lnTo>
                  <a:pt x="17584" y="15330"/>
                </a:lnTo>
                <a:lnTo>
                  <a:pt x="17576" y="15245"/>
                </a:lnTo>
                <a:moveTo>
                  <a:pt x="17692" y="14961"/>
                </a:moveTo>
                <a:lnTo>
                  <a:pt x="17771" y="14938"/>
                </a:lnTo>
                <a:lnTo>
                  <a:pt x="17764" y="15022"/>
                </a:lnTo>
                <a:lnTo>
                  <a:pt x="17749" y="15061"/>
                </a:lnTo>
                <a:lnTo>
                  <a:pt x="17692" y="14961"/>
                </a:lnTo>
                <a:moveTo>
                  <a:pt x="17824" y="14385"/>
                </a:moveTo>
                <a:lnTo>
                  <a:pt x="17940" y="14362"/>
                </a:lnTo>
                <a:lnTo>
                  <a:pt x="17978" y="14408"/>
                </a:lnTo>
                <a:lnTo>
                  <a:pt x="17933" y="14446"/>
                </a:lnTo>
                <a:lnTo>
                  <a:pt x="17873" y="14431"/>
                </a:lnTo>
                <a:lnTo>
                  <a:pt x="17824" y="14385"/>
                </a:lnTo>
                <a:moveTo>
                  <a:pt x="17396" y="15161"/>
                </a:moveTo>
                <a:lnTo>
                  <a:pt x="17460" y="15138"/>
                </a:lnTo>
                <a:lnTo>
                  <a:pt x="17512" y="15069"/>
                </a:lnTo>
                <a:lnTo>
                  <a:pt x="17456" y="15076"/>
                </a:lnTo>
                <a:lnTo>
                  <a:pt x="17392" y="15038"/>
                </a:lnTo>
                <a:lnTo>
                  <a:pt x="17355" y="15069"/>
                </a:lnTo>
                <a:lnTo>
                  <a:pt x="17351" y="15107"/>
                </a:lnTo>
                <a:lnTo>
                  <a:pt x="17396" y="15161"/>
                </a:lnTo>
                <a:moveTo>
                  <a:pt x="17295" y="15222"/>
                </a:moveTo>
                <a:lnTo>
                  <a:pt x="17378" y="15314"/>
                </a:lnTo>
                <a:lnTo>
                  <a:pt x="17408" y="15307"/>
                </a:lnTo>
                <a:lnTo>
                  <a:pt x="17408" y="15261"/>
                </a:lnTo>
                <a:lnTo>
                  <a:pt x="17355" y="15207"/>
                </a:lnTo>
                <a:lnTo>
                  <a:pt x="17295" y="15222"/>
                </a:lnTo>
                <a:moveTo>
                  <a:pt x="17085" y="15045"/>
                </a:moveTo>
                <a:lnTo>
                  <a:pt x="17145" y="15099"/>
                </a:lnTo>
                <a:lnTo>
                  <a:pt x="17145" y="15069"/>
                </a:lnTo>
                <a:lnTo>
                  <a:pt x="17119" y="15038"/>
                </a:lnTo>
                <a:lnTo>
                  <a:pt x="17085" y="15045"/>
                </a:lnTo>
                <a:moveTo>
                  <a:pt x="17164" y="15122"/>
                </a:moveTo>
                <a:lnTo>
                  <a:pt x="17216" y="15092"/>
                </a:lnTo>
                <a:lnTo>
                  <a:pt x="17190" y="15022"/>
                </a:lnTo>
                <a:lnTo>
                  <a:pt x="17175" y="15038"/>
                </a:lnTo>
                <a:lnTo>
                  <a:pt x="17164" y="15122"/>
                </a:lnTo>
                <a:moveTo>
                  <a:pt x="17224" y="15061"/>
                </a:moveTo>
                <a:lnTo>
                  <a:pt x="17269" y="15099"/>
                </a:lnTo>
                <a:lnTo>
                  <a:pt x="17299" y="15099"/>
                </a:lnTo>
                <a:lnTo>
                  <a:pt x="17310" y="15069"/>
                </a:lnTo>
                <a:lnTo>
                  <a:pt x="17265" y="15045"/>
                </a:lnTo>
                <a:lnTo>
                  <a:pt x="17224" y="15061"/>
                </a:lnTo>
                <a:moveTo>
                  <a:pt x="17726" y="14431"/>
                </a:moveTo>
                <a:lnTo>
                  <a:pt x="17783" y="14515"/>
                </a:lnTo>
                <a:lnTo>
                  <a:pt x="17805" y="14477"/>
                </a:lnTo>
                <a:lnTo>
                  <a:pt x="17801" y="14392"/>
                </a:lnTo>
                <a:lnTo>
                  <a:pt x="17726" y="14431"/>
                </a:lnTo>
                <a:moveTo>
                  <a:pt x="17794" y="13985"/>
                </a:moveTo>
                <a:lnTo>
                  <a:pt x="17828" y="13785"/>
                </a:lnTo>
                <a:lnTo>
                  <a:pt x="17831" y="13870"/>
                </a:lnTo>
                <a:lnTo>
                  <a:pt x="17794" y="13985"/>
                </a:lnTo>
                <a:moveTo>
                  <a:pt x="17824" y="14016"/>
                </a:moveTo>
                <a:lnTo>
                  <a:pt x="17839" y="14131"/>
                </a:lnTo>
                <a:lnTo>
                  <a:pt x="17854" y="14070"/>
                </a:lnTo>
                <a:lnTo>
                  <a:pt x="17854" y="14000"/>
                </a:lnTo>
                <a:lnTo>
                  <a:pt x="17884" y="13970"/>
                </a:lnTo>
                <a:lnTo>
                  <a:pt x="17876" y="13908"/>
                </a:lnTo>
                <a:lnTo>
                  <a:pt x="17824" y="14016"/>
                </a:lnTo>
                <a:moveTo>
                  <a:pt x="17842" y="13839"/>
                </a:moveTo>
                <a:lnTo>
                  <a:pt x="17876" y="13755"/>
                </a:lnTo>
                <a:lnTo>
                  <a:pt x="17880" y="13678"/>
                </a:lnTo>
                <a:lnTo>
                  <a:pt x="17846" y="13762"/>
                </a:lnTo>
                <a:lnTo>
                  <a:pt x="17842" y="13839"/>
                </a:lnTo>
                <a:moveTo>
                  <a:pt x="5880" y="21569"/>
                </a:moveTo>
                <a:lnTo>
                  <a:pt x="6113" y="21569"/>
                </a:lnTo>
                <a:lnTo>
                  <a:pt x="6176" y="21600"/>
                </a:lnTo>
                <a:lnTo>
                  <a:pt x="6229" y="21554"/>
                </a:lnTo>
                <a:lnTo>
                  <a:pt x="6146" y="21508"/>
                </a:lnTo>
                <a:lnTo>
                  <a:pt x="6068" y="21369"/>
                </a:lnTo>
                <a:lnTo>
                  <a:pt x="6034" y="21277"/>
                </a:lnTo>
                <a:lnTo>
                  <a:pt x="6004" y="21200"/>
                </a:lnTo>
                <a:lnTo>
                  <a:pt x="5974" y="21177"/>
                </a:lnTo>
                <a:lnTo>
                  <a:pt x="5932" y="21231"/>
                </a:lnTo>
                <a:lnTo>
                  <a:pt x="5932" y="21277"/>
                </a:lnTo>
                <a:lnTo>
                  <a:pt x="5959" y="21323"/>
                </a:lnTo>
                <a:lnTo>
                  <a:pt x="5959" y="21369"/>
                </a:lnTo>
                <a:lnTo>
                  <a:pt x="5925" y="21416"/>
                </a:lnTo>
                <a:lnTo>
                  <a:pt x="5888" y="21431"/>
                </a:lnTo>
                <a:lnTo>
                  <a:pt x="5850" y="21431"/>
                </a:lnTo>
                <a:lnTo>
                  <a:pt x="5805" y="21393"/>
                </a:lnTo>
                <a:lnTo>
                  <a:pt x="5760" y="21323"/>
                </a:lnTo>
                <a:lnTo>
                  <a:pt x="5719" y="21285"/>
                </a:lnTo>
                <a:lnTo>
                  <a:pt x="5674" y="21285"/>
                </a:lnTo>
                <a:lnTo>
                  <a:pt x="5723" y="21369"/>
                </a:lnTo>
                <a:lnTo>
                  <a:pt x="5794" y="21508"/>
                </a:lnTo>
                <a:lnTo>
                  <a:pt x="5880" y="21569"/>
                </a:lnTo>
                <a:moveTo>
                  <a:pt x="18386" y="2328"/>
                </a:moveTo>
                <a:lnTo>
                  <a:pt x="18431" y="2190"/>
                </a:lnTo>
                <a:lnTo>
                  <a:pt x="18499" y="2105"/>
                </a:lnTo>
                <a:lnTo>
                  <a:pt x="18585" y="2259"/>
                </a:lnTo>
                <a:lnTo>
                  <a:pt x="18626" y="2221"/>
                </a:lnTo>
                <a:lnTo>
                  <a:pt x="18623" y="2167"/>
                </a:lnTo>
                <a:lnTo>
                  <a:pt x="18664" y="2121"/>
                </a:lnTo>
                <a:lnTo>
                  <a:pt x="18705" y="2144"/>
                </a:lnTo>
                <a:lnTo>
                  <a:pt x="18705" y="2290"/>
                </a:lnTo>
                <a:lnTo>
                  <a:pt x="18686" y="2328"/>
                </a:lnTo>
                <a:lnTo>
                  <a:pt x="18724" y="2459"/>
                </a:lnTo>
                <a:lnTo>
                  <a:pt x="18637" y="2459"/>
                </a:lnTo>
                <a:lnTo>
                  <a:pt x="18525" y="2444"/>
                </a:lnTo>
                <a:lnTo>
                  <a:pt x="18476" y="2497"/>
                </a:lnTo>
                <a:lnTo>
                  <a:pt x="18386" y="2328"/>
                </a:lnTo>
                <a:moveTo>
                  <a:pt x="18716" y="2367"/>
                </a:moveTo>
                <a:lnTo>
                  <a:pt x="18769" y="2413"/>
                </a:lnTo>
                <a:lnTo>
                  <a:pt x="18825" y="2413"/>
                </a:lnTo>
                <a:lnTo>
                  <a:pt x="18870" y="2282"/>
                </a:lnTo>
                <a:lnTo>
                  <a:pt x="18821" y="2228"/>
                </a:lnTo>
                <a:lnTo>
                  <a:pt x="18761" y="2182"/>
                </a:lnTo>
                <a:lnTo>
                  <a:pt x="18728" y="2244"/>
                </a:lnTo>
                <a:lnTo>
                  <a:pt x="18716" y="2367"/>
                </a:lnTo>
                <a:moveTo>
                  <a:pt x="18923" y="2351"/>
                </a:moveTo>
                <a:lnTo>
                  <a:pt x="18945" y="2282"/>
                </a:lnTo>
                <a:lnTo>
                  <a:pt x="19069" y="2313"/>
                </a:lnTo>
                <a:lnTo>
                  <a:pt x="19159" y="2382"/>
                </a:lnTo>
                <a:lnTo>
                  <a:pt x="19219" y="2374"/>
                </a:lnTo>
                <a:lnTo>
                  <a:pt x="19200" y="2451"/>
                </a:lnTo>
                <a:lnTo>
                  <a:pt x="19061" y="2497"/>
                </a:lnTo>
                <a:lnTo>
                  <a:pt x="19028" y="2420"/>
                </a:lnTo>
                <a:lnTo>
                  <a:pt x="18956" y="2413"/>
                </a:lnTo>
                <a:lnTo>
                  <a:pt x="18923" y="2351"/>
                </a:lnTo>
                <a:moveTo>
                  <a:pt x="18619" y="2766"/>
                </a:moveTo>
                <a:lnTo>
                  <a:pt x="18675" y="2812"/>
                </a:lnTo>
                <a:lnTo>
                  <a:pt x="18776" y="2858"/>
                </a:lnTo>
                <a:lnTo>
                  <a:pt x="18769" y="2759"/>
                </a:lnTo>
                <a:lnTo>
                  <a:pt x="18735" y="2689"/>
                </a:lnTo>
                <a:lnTo>
                  <a:pt x="18686" y="2666"/>
                </a:lnTo>
                <a:lnTo>
                  <a:pt x="18634" y="2689"/>
                </a:lnTo>
                <a:lnTo>
                  <a:pt x="18619" y="2766"/>
                </a:lnTo>
                <a:moveTo>
                  <a:pt x="18592" y="2666"/>
                </a:moveTo>
                <a:lnTo>
                  <a:pt x="18637" y="2643"/>
                </a:lnTo>
                <a:lnTo>
                  <a:pt x="18615" y="2590"/>
                </a:lnTo>
                <a:lnTo>
                  <a:pt x="18589" y="2597"/>
                </a:lnTo>
                <a:lnTo>
                  <a:pt x="18581" y="2628"/>
                </a:lnTo>
                <a:lnTo>
                  <a:pt x="18592" y="2666"/>
                </a:lnTo>
                <a:moveTo>
                  <a:pt x="18664" y="6939"/>
                </a:moveTo>
                <a:lnTo>
                  <a:pt x="18701" y="7139"/>
                </a:lnTo>
                <a:lnTo>
                  <a:pt x="18675" y="7261"/>
                </a:lnTo>
                <a:lnTo>
                  <a:pt x="18660" y="7553"/>
                </a:lnTo>
                <a:lnTo>
                  <a:pt x="18679" y="7830"/>
                </a:lnTo>
                <a:lnTo>
                  <a:pt x="18712" y="7853"/>
                </a:lnTo>
                <a:lnTo>
                  <a:pt x="18746" y="7784"/>
                </a:lnTo>
                <a:lnTo>
                  <a:pt x="18720" y="7653"/>
                </a:lnTo>
                <a:lnTo>
                  <a:pt x="18739" y="7407"/>
                </a:lnTo>
                <a:lnTo>
                  <a:pt x="18758" y="7384"/>
                </a:lnTo>
                <a:lnTo>
                  <a:pt x="18817" y="7438"/>
                </a:lnTo>
                <a:lnTo>
                  <a:pt x="18817" y="7369"/>
                </a:lnTo>
                <a:lnTo>
                  <a:pt x="18791" y="7269"/>
                </a:lnTo>
                <a:lnTo>
                  <a:pt x="18780" y="7100"/>
                </a:lnTo>
                <a:lnTo>
                  <a:pt x="18750" y="6908"/>
                </a:lnTo>
                <a:lnTo>
                  <a:pt x="18750" y="6685"/>
                </a:lnTo>
                <a:lnTo>
                  <a:pt x="18728" y="6585"/>
                </a:lnTo>
                <a:lnTo>
                  <a:pt x="18709" y="6608"/>
                </a:lnTo>
                <a:lnTo>
                  <a:pt x="18690" y="6754"/>
                </a:lnTo>
                <a:lnTo>
                  <a:pt x="18664" y="6823"/>
                </a:lnTo>
                <a:lnTo>
                  <a:pt x="18679" y="6885"/>
                </a:lnTo>
                <a:lnTo>
                  <a:pt x="18664" y="6939"/>
                </a:lnTo>
                <a:moveTo>
                  <a:pt x="18645" y="8291"/>
                </a:moveTo>
                <a:lnTo>
                  <a:pt x="18664" y="8099"/>
                </a:lnTo>
                <a:lnTo>
                  <a:pt x="18656" y="7999"/>
                </a:lnTo>
                <a:lnTo>
                  <a:pt x="18686" y="7984"/>
                </a:lnTo>
                <a:lnTo>
                  <a:pt x="18728" y="8107"/>
                </a:lnTo>
                <a:lnTo>
                  <a:pt x="18814" y="8161"/>
                </a:lnTo>
                <a:lnTo>
                  <a:pt x="18885" y="8230"/>
                </a:lnTo>
                <a:lnTo>
                  <a:pt x="18911" y="8268"/>
                </a:lnTo>
                <a:lnTo>
                  <a:pt x="18859" y="8360"/>
                </a:lnTo>
                <a:lnTo>
                  <a:pt x="18787" y="8383"/>
                </a:lnTo>
                <a:lnTo>
                  <a:pt x="18776" y="8506"/>
                </a:lnTo>
                <a:lnTo>
                  <a:pt x="18728" y="8522"/>
                </a:lnTo>
                <a:lnTo>
                  <a:pt x="18656" y="8429"/>
                </a:lnTo>
                <a:lnTo>
                  <a:pt x="18604" y="8468"/>
                </a:lnTo>
                <a:lnTo>
                  <a:pt x="18578" y="8368"/>
                </a:lnTo>
                <a:lnTo>
                  <a:pt x="18645" y="8291"/>
                </a:lnTo>
                <a:moveTo>
                  <a:pt x="18480" y="9129"/>
                </a:moveTo>
                <a:lnTo>
                  <a:pt x="18536" y="9044"/>
                </a:lnTo>
                <a:lnTo>
                  <a:pt x="18551" y="8921"/>
                </a:lnTo>
                <a:lnTo>
                  <a:pt x="18551" y="8791"/>
                </a:lnTo>
                <a:lnTo>
                  <a:pt x="18592" y="8606"/>
                </a:lnTo>
                <a:lnTo>
                  <a:pt x="18675" y="8637"/>
                </a:lnTo>
                <a:lnTo>
                  <a:pt x="18667" y="8683"/>
                </a:lnTo>
                <a:lnTo>
                  <a:pt x="18694" y="8837"/>
                </a:lnTo>
                <a:lnTo>
                  <a:pt x="18653" y="9044"/>
                </a:lnTo>
                <a:lnTo>
                  <a:pt x="18608" y="9060"/>
                </a:lnTo>
                <a:lnTo>
                  <a:pt x="18634" y="9159"/>
                </a:lnTo>
                <a:lnTo>
                  <a:pt x="18604" y="9344"/>
                </a:lnTo>
                <a:lnTo>
                  <a:pt x="18604" y="9451"/>
                </a:lnTo>
                <a:lnTo>
                  <a:pt x="18487" y="9536"/>
                </a:lnTo>
                <a:lnTo>
                  <a:pt x="18420" y="9597"/>
                </a:lnTo>
                <a:lnTo>
                  <a:pt x="18371" y="9567"/>
                </a:lnTo>
                <a:lnTo>
                  <a:pt x="18341" y="9690"/>
                </a:lnTo>
                <a:lnTo>
                  <a:pt x="18270" y="9720"/>
                </a:lnTo>
                <a:lnTo>
                  <a:pt x="18191" y="9774"/>
                </a:lnTo>
                <a:lnTo>
                  <a:pt x="18206" y="9674"/>
                </a:lnTo>
                <a:lnTo>
                  <a:pt x="18161" y="9774"/>
                </a:lnTo>
                <a:lnTo>
                  <a:pt x="18101" y="9866"/>
                </a:lnTo>
                <a:lnTo>
                  <a:pt x="18112" y="9713"/>
                </a:lnTo>
                <a:lnTo>
                  <a:pt x="18154" y="9644"/>
                </a:lnTo>
                <a:lnTo>
                  <a:pt x="18101" y="9644"/>
                </a:lnTo>
                <a:lnTo>
                  <a:pt x="18064" y="9682"/>
                </a:lnTo>
                <a:lnTo>
                  <a:pt x="18000" y="9636"/>
                </a:lnTo>
                <a:lnTo>
                  <a:pt x="18075" y="9574"/>
                </a:lnTo>
                <a:lnTo>
                  <a:pt x="18124" y="9490"/>
                </a:lnTo>
                <a:lnTo>
                  <a:pt x="18184" y="9459"/>
                </a:lnTo>
                <a:lnTo>
                  <a:pt x="18270" y="9444"/>
                </a:lnTo>
                <a:lnTo>
                  <a:pt x="18319" y="9467"/>
                </a:lnTo>
                <a:lnTo>
                  <a:pt x="18334" y="9375"/>
                </a:lnTo>
                <a:lnTo>
                  <a:pt x="18386" y="9275"/>
                </a:lnTo>
                <a:lnTo>
                  <a:pt x="18353" y="9236"/>
                </a:lnTo>
                <a:lnTo>
                  <a:pt x="18401" y="9159"/>
                </a:lnTo>
                <a:lnTo>
                  <a:pt x="18416" y="9198"/>
                </a:lnTo>
                <a:lnTo>
                  <a:pt x="18398" y="9275"/>
                </a:lnTo>
                <a:lnTo>
                  <a:pt x="18458" y="9198"/>
                </a:lnTo>
                <a:lnTo>
                  <a:pt x="18480" y="9129"/>
                </a:lnTo>
                <a:moveTo>
                  <a:pt x="17985" y="10082"/>
                </a:moveTo>
                <a:lnTo>
                  <a:pt x="17978" y="9889"/>
                </a:lnTo>
                <a:lnTo>
                  <a:pt x="18000" y="9859"/>
                </a:lnTo>
                <a:lnTo>
                  <a:pt x="17978" y="9782"/>
                </a:lnTo>
                <a:lnTo>
                  <a:pt x="17966" y="9813"/>
                </a:lnTo>
                <a:lnTo>
                  <a:pt x="17936" y="9774"/>
                </a:lnTo>
                <a:lnTo>
                  <a:pt x="17944" y="9720"/>
                </a:lnTo>
                <a:lnTo>
                  <a:pt x="18000" y="9697"/>
                </a:lnTo>
                <a:lnTo>
                  <a:pt x="18045" y="9751"/>
                </a:lnTo>
                <a:lnTo>
                  <a:pt x="18064" y="9751"/>
                </a:lnTo>
                <a:lnTo>
                  <a:pt x="18086" y="9813"/>
                </a:lnTo>
                <a:lnTo>
                  <a:pt x="18083" y="9859"/>
                </a:lnTo>
                <a:lnTo>
                  <a:pt x="18053" y="9897"/>
                </a:lnTo>
                <a:lnTo>
                  <a:pt x="18037" y="10066"/>
                </a:lnTo>
                <a:lnTo>
                  <a:pt x="18015" y="10112"/>
                </a:lnTo>
                <a:lnTo>
                  <a:pt x="17985" y="10082"/>
                </a:lnTo>
                <a:moveTo>
                  <a:pt x="18139" y="9375"/>
                </a:moveTo>
                <a:lnTo>
                  <a:pt x="18191" y="9390"/>
                </a:lnTo>
                <a:lnTo>
                  <a:pt x="18165" y="9352"/>
                </a:lnTo>
                <a:lnTo>
                  <a:pt x="18139" y="9375"/>
                </a:lnTo>
                <a:moveTo>
                  <a:pt x="18559" y="8445"/>
                </a:moveTo>
                <a:lnTo>
                  <a:pt x="18548" y="8545"/>
                </a:lnTo>
                <a:lnTo>
                  <a:pt x="18578" y="8499"/>
                </a:lnTo>
                <a:lnTo>
                  <a:pt x="18559" y="8445"/>
                </a:lnTo>
                <a:moveTo>
                  <a:pt x="17917" y="10450"/>
                </a:moveTo>
                <a:lnTo>
                  <a:pt x="17917" y="10412"/>
                </a:lnTo>
                <a:lnTo>
                  <a:pt x="17951" y="10404"/>
                </a:lnTo>
                <a:lnTo>
                  <a:pt x="17966" y="10443"/>
                </a:lnTo>
                <a:lnTo>
                  <a:pt x="17917" y="10450"/>
                </a:lnTo>
                <a:moveTo>
                  <a:pt x="18983" y="19787"/>
                </a:moveTo>
                <a:lnTo>
                  <a:pt x="19050" y="19548"/>
                </a:lnTo>
                <a:lnTo>
                  <a:pt x="19069" y="19425"/>
                </a:lnTo>
                <a:lnTo>
                  <a:pt x="19035" y="19333"/>
                </a:lnTo>
                <a:lnTo>
                  <a:pt x="18937" y="19410"/>
                </a:lnTo>
                <a:lnTo>
                  <a:pt x="18878" y="19326"/>
                </a:lnTo>
                <a:lnTo>
                  <a:pt x="18836" y="19372"/>
                </a:lnTo>
                <a:lnTo>
                  <a:pt x="18851" y="19479"/>
                </a:lnTo>
                <a:lnTo>
                  <a:pt x="18889" y="19641"/>
                </a:lnTo>
                <a:lnTo>
                  <a:pt x="18956" y="19794"/>
                </a:lnTo>
                <a:lnTo>
                  <a:pt x="18983" y="19787"/>
                </a:lnTo>
                <a:moveTo>
                  <a:pt x="18037" y="14892"/>
                </a:moveTo>
                <a:lnTo>
                  <a:pt x="18086" y="14938"/>
                </a:lnTo>
                <a:lnTo>
                  <a:pt x="18045" y="15022"/>
                </a:lnTo>
                <a:lnTo>
                  <a:pt x="18015" y="14999"/>
                </a:lnTo>
                <a:lnTo>
                  <a:pt x="18037" y="14892"/>
                </a:lnTo>
                <a:moveTo>
                  <a:pt x="18191" y="14761"/>
                </a:moveTo>
                <a:lnTo>
                  <a:pt x="18210" y="14846"/>
                </a:lnTo>
                <a:lnTo>
                  <a:pt x="18248" y="14876"/>
                </a:lnTo>
                <a:lnTo>
                  <a:pt x="18233" y="14769"/>
                </a:lnTo>
                <a:lnTo>
                  <a:pt x="18191" y="14761"/>
                </a:lnTo>
                <a:moveTo>
                  <a:pt x="18004" y="14146"/>
                </a:moveTo>
                <a:lnTo>
                  <a:pt x="18056" y="14108"/>
                </a:lnTo>
                <a:lnTo>
                  <a:pt x="18131" y="14070"/>
                </a:lnTo>
                <a:lnTo>
                  <a:pt x="18176" y="14116"/>
                </a:lnTo>
                <a:lnTo>
                  <a:pt x="18206" y="14108"/>
                </a:lnTo>
                <a:lnTo>
                  <a:pt x="18229" y="14177"/>
                </a:lnTo>
                <a:lnTo>
                  <a:pt x="18225" y="14254"/>
                </a:lnTo>
                <a:lnTo>
                  <a:pt x="18199" y="14339"/>
                </a:lnTo>
                <a:lnTo>
                  <a:pt x="18158" y="14315"/>
                </a:lnTo>
                <a:lnTo>
                  <a:pt x="18128" y="14315"/>
                </a:lnTo>
                <a:lnTo>
                  <a:pt x="18083" y="14277"/>
                </a:lnTo>
                <a:lnTo>
                  <a:pt x="18053" y="14193"/>
                </a:lnTo>
                <a:lnTo>
                  <a:pt x="18004" y="14146"/>
                </a:lnTo>
                <a:moveTo>
                  <a:pt x="18559" y="15007"/>
                </a:moveTo>
                <a:lnTo>
                  <a:pt x="18611" y="15130"/>
                </a:lnTo>
                <a:lnTo>
                  <a:pt x="18653" y="15176"/>
                </a:lnTo>
                <a:lnTo>
                  <a:pt x="18728" y="15161"/>
                </a:lnTo>
                <a:lnTo>
                  <a:pt x="18787" y="15153"/>
                </a:lnTo>
                <a:lnTo>
                  <a:pt x="18769" y="15038"/>
                </a:lnTo>
                <a:lnTo>
                  <a:pt x="18821" y="15007"/>
                </a:lnTo>
                <a:lnTo>
                  <a:pt x="18844" y="14969"/>
                </a:lnTo>
                <a:lnTo>
                  <a:pt x="18923" y="15022"/>
                </a:lnTo>
                <a:lnTo>
                  <a:pt x="18979" y="15161"/>
                </a:lnTo>
                <a:lnTo>
                  <a:pt x="19046" y="15261"/>
                </a:lnTo>
                <a:lnTo>
                  <a:pt x="19178" y="15368"/>
                </a:lnTo>
                <a:lnTo>
                  <a:pt x="19208" y="15337"/>
                </a:lnTo>
                <a:lnTo>
                  <a:pt x="19208" y="15284"/>
                </a:lnTo>
                <a:lnTo>
                  <a:pt x="19117" y="15215"/>
                </a:lnTo>
                <a:lnTo>
                  <a:pt x="19058" y="15115"/>
                </a:lnTo>
                <a:lnTo>
                  <a:pt x="18990" y="14915"/>
                </a:lnTo>
                <a:lnTo>
                  <a:pt x="18998" y="14853"/>
                </a:lnTo>
                <a:lnTo>
                  <a:pt x="19039" y="14838"/>
                </a:lnTo>
                <a:lnTo>
                  <a:pt x="19039" y="14807"/>
                </a:lnTo>
                <a:lnTo>
                  <a:pt x="18964" y="14753"/>
                </a:lnTo>
                <a:lnTo>
                  <a:pt x="18881" y="14592"/>
                </a:lnTo>
                <a:lnTo>
                  <a:pt x="18806" y="14477"/>
                </a:lnTo>
                <a:lnTo>
                  <a:pt x="18728" y="14415"/>
                </a:lnTo>
                <a:lnTo>
                  <a:pt x="18578" y="14331"/>
                </a:lnTo>
                <a:lnTo>
                  <a:pt x="18469" y="14231"/>
                </a:lnTo>
                <a:lnTo>
                  <a:pt x="18416" y="14246"/>
                </a:lnTo>
                <a:lnTo>
                  <a:pt x="18398" y="14308"/>
                </a:lnTo>
                <a:lnTo>
                  <a:pt x="18323" y="14362"/>
                </a:lnTo>
                <a:lnTo>
                  <a:pt x="18289" y="14446"/>
                </a:lnTo>
                <a:lnTo>
                  <a:pt x="18240" y="14415"/>
                </a:lnTo>
                <a:lnTo>
                  <a:pt x="18236" y="14362"/>
                </a:lnTo>
                <a:lnTo>
                  <a:pt x="18225" y="14339"/>
                </a:lnTo>
                <a:lnTo>
                  <a:pt x="18184" y="14377"/>
                </a:lnTo>
                <a:lnTo>
                  <a:pt x="18135" y="14369"/>
                </a:lnTo>
                <a:lnTo>
                  <a:pt x="18112" y="14461"/>
                </a:lnTo>
                <a:lnTo>
                  <a:pt x="18128" y="14515"/>
                </a:lnTo>
                <a:lnTo>
                  <a:pt x="18195" y="14538"/>
                </a:lnTo>
                <a:lnTo>
                  <a:pt x="18180" y="14615"/>
                </a:lnTo>
                <a:lnTo>
                  <a:pt x="18214" y="14600"/>
                </a:lnTo>
                <a:lnTo>
                  <a:pt x="18244" y="14577"/>
                </a:lnTo>
                <a:lnTo>
                  <a:pt x="18292" y="14577"/>
                </a:lnTo>
                <a:lnTo>
                  <a:pt x="18386" y="14631"/>
                </a:lnTo>
                <a:lnTo>
                  <a:pt x="18454" y="14723"/>
                </a:lnTo>
                <a:lnTo>
                  <a:pt x="18495" y="14846"/>
                </a:lnTo>
                <a:lnTo>
                  <a:pt x="18491" y="14915"/>
                </a:lnTo>
                <a:lnTo>
                  <a:pt x="18416" y="15053"/>
                </a:lnTo>
                <a:lnTo>
                  <a:pt x="18495" y="15061"/>
                </a:lnTo>
                <a:lnTo>
                  <a:pt x="18559" y="15007"/>
                </a:lnTo>
                <a:moveTo>
                  <a:pt x="19065" y="14700"/>
                </a:moveTo>
                <a:lnTo>
                  <a:pt x="19117" y="14815"/>
                </a:lnTo>
                <a:lnTo>
                  <a:pt x="19162" y="14853"/>
                </a:lnTo>
                <a:lnTo>
                  <a:pt x="19249" y="14784"/>
                </a:lnTo>
                <a:lnTo>
                  <a:pt x="19298" y="14677"/>
                </a:lnTo>
                <a:lnTo>
                  <a:pt x="19309" y="14592"/>
                </a:lnTo>
                <a:lnTo>
                  <a:pt x="19309" y="14546"/>
                </a:lnTo>
                <a:lnTo>
                  <a:pt x="19267" y="14569"/>
                </a:lnTo>
                <a:lnTo>
                  <a:pt x="19249" y="14623"/>
                </a:lnTo>
                <a:lnTo>
                  <a:pt x="19230" y="14700"/>
                </a:lnTo>
                <a:lnTo>
                  <a:pt x="19181" y="14723"/>
                </a:lnTo>
                <a:lnTo>
                  <a:pt x="19087" y="14677"/>
                </a:lnTo>
                <a:lnTo>
                  <a:pt x="19065" y="14700"/>
                </a:lnTo>
                <a:moveTo>
                  <a:pt x="18371" y="18511"/>
                </a:moveTo>
                <a:lnTo>
                  <a:pt x="18424" y="18549"/>
                </a:lnTo>
                <a:lnTo>
                  <a:pt x="18416" y="18511"/>
                </a:lnTo>
                <a:lnTo>
                  <a:pt x="18371" y="18511"/>
                </a:lnTo>
                <a:moveTo>
                  <a:pt x="20231" y="19879"/>
                </a:moveTo>
                <a:lnTo>
                  <a:pt x="20340" y="19756"/>
                </a:lnTo>
                <a:lnTo>
                  <a:pt x="20456" y="19479"/>
                </a:lnTo>
                <a:lnTo>
                  <a:pt x="20498" y="19341"/>
                </a:lnTo>
                <a:lnTo>
                  <a:pt x="20528" y="19310"/>
                </a:lnTo>
                <a:lnTo>
                  <a:pt x="20561" y="19333"/>
                </a:lnTo>
                <a:lnTo>
                  <a:pt x="20576" y="19402"/>
                </a:lnTo>
                <a:lnTo>
                  <a:pt x="20599" y="19356"/>
                </a:lnTo>
                <a:lnTo>
                  <a:pt x="20606" y="19448"/>
                </a:lnTo>
                <a:lnTo>
                  <a:pt x="20595" y="19579"/>
                </a:lnTo>
                <a:lnTo>
                  <a:pt x="20528" y="19771"/>
                </a:lnTo>
                <a:lnTo>
                  <a:pt x="20441" y="19886"/>
                </a:lnTo>
                <a:lnTo>
                  <a:pt x="20441" y="19971"/>
                </a:lnTo>
                <a:lnTo>
                  <a:pt x="20396" y="20125"/>
                </a:lnTo>
                <a:lnTo>
                  <a:pt x="20276" y="20225"/>
                </a:lnTo>
                <a:lnTo>
                  <a:pt x="20160" y="20148"/>
                </a:lnTo>
                <a:lnTo>
                  <a:pt x="20145" y="20102"/>
                </a:lnTo>
                <a:lnTo>
                  <a:pt x="20231" y="19879"/>
                </a:lnTo>
                <a:moveTo>
                  <a:pt x="20006" y="16521"/>
                </a:moveTo>
                <a:lnTo>
                  <a:pt x="20194" y="16820"/>
                </a:lnTo>
                <a:lnTo>
                  <a:pt x="20059" y="16751"/>
                </a:lnTo>
                <a:lnTo>
                  <a:pt x="20006" y="16521"/>
                </a:lnTo>
                <a:moveTo>
                  <a:pt x="20228" y="16728"/>
                </a:moveTo>
                <a:lnTo>
                  <a:pt x="20265" y="16728"/>
                </a:lnTo>
                <a:lnTo>
                  <a:pt x="20258" y="16690"/>
                </a:lnTo>
                <a:lnTo>
                  <a:pt x="20224" y="16728"/>
                </a:lnTo>
                <a:lnTo>
                  <a:pt x="20258" y="16690"/>
                </a:lnTo>
                <a:lnTo>
                  <a:pt x="20265" y="16728"/>
                </a:lnTo>
                <a:lnTo>
                  <a:pt x="20228" y="16728"/>
                </a:lnTo>
                <a:moveTo>
                  <a:pt x="20175" y="16651"/>
                </a:moveTo>
                <a:lnTo>
                  <a:pt x="20216" y="16613"/>
                </a:lnTo>
                <a:lnTo>
                  <a:pt x="20231" y="16644"/>
                </a:lnTo>
                <a:lnTo>
                  <a:pt x="20224" y="16690"/>
                </a:lnTo>
                <a:lnTo>
                  <a:pt x="20175" y="16651"/>
                </a:lnTo>
                <a:moveTo>
                  <a:pt x="20190" y="16559"/>
                </a:moveTo>
                <a:lnTo>
                  <a:pt x="20149" y="16575"/>
                </a:lnTo>
                <a:lnTo>
                  <a:pt x="20171" y="16605"/>
                </a:lnTo>
                <a:lnTo>
                  <a:pt x="20190" y="16559"/>
                </a:lnTo>
                <a:moveTo>
                  <a:pt x="19553" y="14976"/>
                </a:moveTo>
                <a:lnTo>
                  <a:pt x="19609" y="15092"/>
                </a:lnTo>
                <a:lnTo>
                  <a:pt x="19650" y="15130"/>
                </a:lnTo>
                <a:lnTo>
                  <a:pt x="19669" y="15092"/>
                </a:lnTo>
                <a:lnTo>
                  <a:pt x="19654" y="15053"/>
                </a:lnTo>
                <a:lnTo>
                  <a:pt x="19616" y="15007"/>
                </a:lnTo>
                <a:lnTo>
                  <a:pt x="19553" y="14976"/>
                </a:lnTo>
                <a:moveTo>
                  <a:pt x="20524" y="18496"/>
                </a:moveTo>
                <a:lnTo>
                  <a:pt x="20599" y="18657"/>
                </a:lnTo>
                <a:lnTo>
                  <a:pt x="20655" y="18880"/>
                </a:lnTo>
                <a:lnTo>
                  <a:pt x="20655" y="19041"/>
                </a:lnTo>
                <a:lnTo>
                  <a:pt x="20584" y="19118"/>
                </a:lnTo>
                <a:lnTo>
                  <a:pt x="20617" y="19210"/>
                </a:lnTo>
                <a:lnTo>
                  <a:pt x="20674" y="19226"/>
                </a:lnTo>
                <a:lnTo>
                  <a:pt x="20662" y="19395"/>
                </a:lnTo>
                <a:lnTo>
                  <a:pt x="20685" y="19479"/>
                </a:lnTo>
                <a:lnTo>
                  <a:pt x="20753" y="19410"/>
                </a:lnTo>
                <a:lnTo>
                  <a:pt x="20756" y="19249"/>
                </a:lnTo>
                <a:lnTo>
                  <a:pt x="20790" y="19218"/>
                </a:lnTo>
                <a:lnTo>
                  <a:pt x="20786" y="19126"/>
                </a:lnTo>
                <a:lnTo>
                  <a:pt x="20835" y="19087"/>
                </a:lnTo>
                <a:lnTo>
                  <a:pt x="20895" y="18918"/>
                </a:lnTo>
                <a:lnTo>
                  <a:pt x="20850" y="18880"/>
                </a:lnTo>
                <a:lnTo>
                  <a:pt x="20794" y="18911"/>
                </a:lnTo>
                <a:lnTo>
                  <a:pt x="20723" y="18895"/>
                </a:lnTo>
                <a:lnTo>
                  <a:pt x="20726" y="18811"/>
                </a:lnTo>
                <a:lnTo>
                  <a:pt x="20708" y="18742"/>
                </a:lnTo>
                <a:lnTo>
                  <a:pt x="20662" y="18742"/>
                </a:lnTo>
                <a:lnTo>
                  <a:pt x="20629" y="18603"/>
                </a:lnTo>
                <a:lnTo>
                  <a:pt x="20610" y="18496"/>
                </a:lnTo>
                <a:lnTo>
                  <a:pt x="20524" y="18496"/>
                </a:lnTo>
                <a:moveTo>
                  <a:pt x="20344" y="16359"/>
                </a:moveTo>
                <a:lnTo>
                  <a:pt x="20317" y="16421"/>
                </a:lnTo>
                <a:lnTo>
                  <a:pt x="20299" y="16375"/>
                </a:lnTo>
                <a:lnTo>
                  <a:pt x="20344" y="16359"/>
                </a:lnTo>
                <a:moveTo>
                  <a:pt x="20936" y="3396"/>
                </a:moveTo>
                <a:lnTo>
                  <a:pt x="21128" y="3320"/>
                </a:lnTo>
                <a:lnTo>
                  <a:pt x="21086" y="3204"/>
                </a:lnTo>
                <a:lnTo>
                  <a:pt x="21026" y="3197"/>
                </a:lnTo>
                <a:lnTo>
                  <a:pt x="20903" y="3281"/>
                </a:lnTo>
                <a:lnTo>
                  <a:pt x="20891" y="3389"/>
                </a:lnTo>
                <a:lnTo>
                  <a:pt x="20936" y="3396"/>
                </a:lnTo>
              </a:path>
            </a:pathLst>
          </a:custGeom>
          <a:solidFill>
            <a:srgbClr val="989898"/>
          </a:solidFill>
          <a:ln w="3175">
            <a:solidFill>
              <a:srgbClr val="1B41CE">
                <a:alpha val="50000"/>
              </a:srgbClr>
            </a:solidFill>
          </a:ln>
        </p:spPr>
        <p:txBody>
          <a:bodyPr lIns="34289" tIns="34289" rIns="34289" bIns="34289"/>
          <a:lstStyle/>
          <a:p>
            <a:pPr defTabSz="685800">
              <a:defRPr sz="700"/>
            </a:pPr>
            <a:endParaRPr/>
          </a:p>
        </p:txBody>
      </p:sp>
      <p:sp>
        <p:nvSpPr>
          <p:cNvPr id="561" name="Freeform 4"/>
          <p:cNvSpPr/>
          <p:nvPr/>
        </p:nvSpPr>
        <p:spPr>
          <a:xfrm>
            <a:off x="1443037" y="1576387"/>
            <a:ext cx="5412582" cy="2224088"/>
          </a:xfrm>
          <a:custGeom>
            <a:avLst/>
            <a:gdLst/>
            <a:ahLst/>
            <a:cxnLst>
              <a:cxn ang="0">
                <a:pos x="wd2" y="hd2"/>
              </a:cxn>
              <a:cxn ang="5400000">
                <a:pos x="wd2" y="hd2"/>
              </a:cxn>
              <a:cxn ang="10800000">
                <a:pos x="wd2" y="hd2"/>
              </a:cxn>
              <a:cxn ang="16200000">
                <a:pos x="wd2" y="hd2"/>
              </a:cxn>
            </a:cxnLst>
            <a:rect l="0" t="0" r="r" b="b"/>
            <a:pathLst>
              <a:path w="21600" h="21600" extrusionOk="0">
                <a:moveTo>
                  <a:pt x="2390" y="4381"/>
                </a:moveTo>
                <a:lnTo>
                  <a:pt x="2465" y="4381"/>
                </a:lnTo>
                <a:lnTo>
                  <a:pt x="2585" y="4842"/>
                </a:lnTo>
                <a:lnTo>
                  <a:pt x="2625" y="5009"/>
                </a:lnTo>
                <a:lnTo>
                  <a:pt x="2637" y="5219"/>
                </a:lnTo>
                <a:lnTo>
                  <a:pt x="2637" y="5358"/>
                </a:lnTo>
                <a:lnTo>
                  <a:pt x="2614" y="5470"/>
                </a:lnTo>
                <a:lnTo>
                  <a:pt x="2597" y="5372"/>
                </a:lnTo>
                <a:lnTo>
                  <a:pt x="2585" y="5121"/>
                </a:lnTo>
                <a:lnTo>
                  <a:pt x="2522" y="4981"/>
                </a:lnTo>
                <a:lnTo>
                  <a:pt x="2488" y="5023"/>
                </a:lnTo>
                <a:lnTo>
                  <a:pt x="2425" y="4800"/>
                </a:lnTo>
                <a:lnTo>
                  <a:pt x="2402" y="4744"/>
                </a:lnTo>
                <a:lnTo>
                  <a:pt x="2373" y="4633"/>
                </a:lnTo>
                <a:lnTo>
                  <a:pt x="2379" y="4577"/>
                </a:lnTo>
                <a:lnTo>
                  <a:pt x="2396" y="4521"/>
                </a:lnTo>
                <a:lnTo>
                  <a:pt x="2390" y="4381"/>
                </a:lnTo>
                <a:moveTo>
                  <a:pt x="2368" y="4981"/>
                </a:moveTo>
                <a:lnTo>
                  <a:pt x="2385" y="5288"/>
                </a:lnTo>
                <a:lnTo>
                  <a:pt x="2413" y="5344"/>
                </a:lnTo>
                <a:lnTo>
                  <a:pt x="2454" y="5498"/>
                </a:lnTo>
                <a:lnTo>
                  <a:pt x="2488" y="5386"/>
                </a:lnTo>
                <a:lnTo>
                  <a:pt x="2448" y="5302"/>
                </a:lnTo>
                <a:lnTo>
                  <a:pt x="2413" y="5135"/>
                </a:lnTo>
                <a:lnTo>
                  <a:pt x="2368" y="4981"/>
                </a:lnTo>
                <a:moveTo>
                  <a:pt x="3818" y="7898"/>
                </a:moveTo>
                <a:lnTo>
                  <a:pt x="3932" y="8023"/>
                </a:lnTo>
                <a:lnTo>
                  <a:pt x="4156" y="7786"/>
                </a:lnTo>
                <a:lnTo>
                  <a:pt x="4276" y="7605"/>
                </a:lnTo>
                <a:lnTo>
                  <a:pt x="4190" y="7633"/>
                </a:lnTo>
                <a:lnTo>
                  <a:pt x="4116" y="7688"/>
                </a:lnTo>
                <a:lnTo>
                  <a:pt x="4047" y="7688"/>
                </a:lnTo>
                <a:lnTo>
                  <a:pt x="3996" y="7758"/>
                </a:lnTo>
                <a:lnTo>
                  <a:pt x="3944" y="7842"/>
                </a:lnTo>
                <a:lnTo>
                  <a:pt x="3818" y="7898"/>
                </a:lnTo>
                <a:moveTo>
                  <a:pt x="3996" y="7284"/>
                </a:moveTo>
                <a:lnTo>
                  <a:pt x="4001" y="7479"/>
                </a:lnTo>
                <a:lnTo>
                  <a:pt x="3967" y="7577"/>
                </a:lnTo>
                <a:lnTo>
                  <a:pt x="3932" y="7549"/>
                </a:lnTo>
                <a:lnTo>
                  <a:pt x="3915" y="7298"/>
                </a:lnTo>
                <a:lnTo>
                  <a:pt x="3829" y="7409"/>
                </a:lnTo>
                <a:lnTo>
                  <a:pt x="3818" y="7284"/>
                </a:lnTo>
                <a:lnTo>
                  <a:pt x="3864" y="7242"/>
                </a:lnTo>
                <a:lnTo>
                  <a:pt x="3869" y="7172"/>
                </a:lnTo>
                <a:lnTo>
                  <a:pt x="3852" y="7019"/>
                </a:lnTo>
                <a:lnTo>
                  <a:pt x="3795" y="6907"/>
                </a:lnTo>
                <a:lnTo>
                  <a:pt x="3772" y="6921"/>
                </a:lnTo>
                <a:lnTo>
                  <a:pt x="3726" y="6823"/>
                </a:lnTo>
                <a:lnTo>
                  <a:pt x="3623" y="7047"/>
                </a:lnTo>
                <a:lnTo>
                  <a:pt x="3583" y="7200"/>
                </a:lnTo>
                <a:lnTo>
                  <a:pt x="3543" y="7507"/>
                </a:lnTo>
                <a:lnTo>
                  <a:pt x="3566" y="7660"/>
                </a:lnTo>
                <a:lnTo>
                  <a:pt x="3548" y="7870"/>
                </a:lnTo>
                <a:lnTo>
                  <a:pt x="3497" y="7870"/>
                </a:lnTo>
                <a:lnTo>
                  <a:pt x="3445" y="7786"/>
                </a:lnTo>
                <a:lnTo>
                  <a:pt x="3445" y="7619"/>
                </a:lnTo>
                <a:lnTo>
                  <a:pt x="3462" y="7200"/>
                </a:lnTo>
                <a:lnTo>
                  <a:pt x="3497" y="6949"/>
                </a:lnTo>
                <a:lnTo>
                  <a:pt x="3503" y="6837"/>
                </a:lnTo>
                <a:lnTo>
                  <a:pt x="3548" y="6795"/>
                </a:lnTo>
                <a:lnTo>
                  <a:pt x="3646" y="6767"/>
                </a:lnTo>
                <a:lnTo>
                  <a:pt x="3772" y="6670"/>
                </a:lnTo>
                <a:lnTo>
                  <a:pt x="3634" y="6530"/>
                </a:lnTo>
                <a:lnTo>
                  <a:pt x="3583" y="6544"/>
                </a:lnTo>
                <a:lnTo>
                  <a:pt x="3491" y="6628"/>
                </a:lnTo>
                <a:lnTo>
                  <a:pt x="3439" y="6502"/>
                </a:lnTo>
                <a:lnTo>
                  <a:pt x="3342" y="6405"/>
                </a:lnTo>
                <a:lnTo>
                  <a:pt x="3256" y="6516"/>
                </a:lnTo>
                <a:lnTo>
                  <a:pt x="3170" y="6530"/>
                </a:lnTo>
                <a:lnTo>
                  <a:pt x="3096" y="6474"/>
                </a:lnTo>
                <a:lnTo>
                  <a:pt x="3187" y="6251"/>
                </a:lnTo>
                <a:lnTo>
                  <a:pt x="3245" y="6209"/>
                </a:lnTo>
                <a:lnTo>
                  <a:pt x="3285" y="6195"/>
                </a:lnTo>
                <a:lnTo>
                  <a:pt x="3342" y="6084"/>
                </a:lnTo>
                <a:lnTo>
                  <a:pt x="3405" y="5944"/>
                </a:lnTo>
                <a:lnTo>
                  <a:pt x="3520" y="5958"/>
                </a:lnTo>
                <a:lnTo>
                  <a:pt x="3577" y="5986"/>
                </a:lnTo>
                <a:lnTo>
                  <a:pt x="3611" y="6070"/>
                </a:lnTo>
                <a:lnTo>
                  <a:pt x="3634" y="6209"/>
                </a:lnTo>
                <a:lnTo>
                  <a:pt x="3715" y="6307"/>
                </a:lnTo>
                <a:lnTo>
                  <a:pt x="3738" y="6391"/>
                </a:lnTo>
                <a:lnTo>
                  <a:pt x="3749" y="6558"/>
                </a:lnTo>
                <a:lnTo>
                  <a:pt x="3841" y="6684"/>
                </a:lnTo>
                <a:lnTo>
                  <a:pt x="4024" y="6726"/>
                </a:lnTo>
                <a:lnTo>
                  <a:pt x="4139" y="6893"/>
                </a:lnTo>
                <a:lnTo>
                  <a:pt x="4185" y="7047"/>
                </a:lnTo>
                <a:lnTo>
                  <a:pt x="4162" y="7116"/>
                </a:lnTo>
                <a:lnTo>
                  <a:pt x="4116" y="7144"/>
                </a:lnTo>
                <a:lnTo>
                  <a:pt x="4041" y="6963"/>
                </a:lnTo>
                <a:lnTo>
                  <a:pt x="4030" y="7200"/>
                </a:lnTo>
                <a:lnTo>
                  <a:pt x="3996" y="7284"/>
                </a:lnTo>
                <a:moveTo>
                  <a:pt x="4374" y="7521"/>
                </a:moveTo>
                <a:lnTo>
                  <a:pt x="4494" y="7395"/>
                </a:lnTo>
                <a:lnTo>
                  <a:pt x="4500" y="7326"/>
                </a:lnTo>
                <a:lnTo>
                  <a:pt x="4477" y="7214"/>
                </a:lnTo>
                <a:lnTo>
                  <a:pt x="4471" y="7298"/>
                </a:lnTo>
                <a:lnTo>
                  <a:pt x="4437" y="7326"/>
                </a:lnTo>
                <a:lnTo>
                  <a:pt x="4351" y="7228"/>
                </a:lnTo>
                <a:lnTo>
                  <a:pt x="4242" y="7312"/>
                </a:lnTo>
                <a:lnTo>
                  <a:pt x="4190" y="7395"/>
                </a:lnTo>
                <a:lnTo>
                  <a:pt x="4173" y="7521"/>
                </a:lnTo>
                <a:lnTo>
                  <a:pt x="4208" y="7465"/>
                </a:lnTo>
                <a:lnTo>
                  <a:pt x="4374" y="7521"/>
                </a:lnTo>
                <a:moveTo>
                  <a:pt x="3382" y="5707"/>
                </a:moveTo>
                <a:lnTo>
                  <a:pt x="3405" y="5512"/>
                </a:lnTo>
                <a:lnTo>
                  <a:pt x="3336" y="5428"/>
                </a:lnTo>
                <a:lnTo>
                  <a:pt x="3331" y="5581"/>
                </a:lnTo>
                <a:lnTo>
                  <a:pt x="3382" y="5707"/>
                </a:lnTo>
                <a:moveTo>
                  <a:pt x="2058" y="1437"/>
                </a:moveTo>
                <a:lnTo>
                  <a:pt x="2236" y="1242"/>
                </a:lnTo>
                <a:lnTo>
                  <a:pt x="2207" y="1423"/>
                </a:lnTo>
                <a:lnTo>
                  <a:pt x="2161" y="1605"/>
                </a:lnTo>
                <a:lnTo>
                  <a:pt x="2058" y="1437"/>
                </a:lnTo>
                <a:moveTo>
                  <a:pt x="1250" y="2986"/>
                </a:moveTo>
                <a:lnTo>
                  <a:pt x="1324" y="2707"/>
                </a:lnTo>
                <a:lnTo>
                  <a:pt x="1404" y="2609"/>
                </a:lnTo>
                <a:lnTo>
                  <a:pt x="1617" y="2707"/>
                </a:lnTo>
                <a:lnTo>
                  <a:pt x="1697" y="2777"/>
                </a:lnTo>
                <a:lnTo>
                  <a:pt x="1468" y="2763"/>
                </a:lnTo>
                <a:lnTo>
                  <a:pt x="1376" y="2805"/>
                </a:lnTo>
                <a:lnTo>
                  <a:pt x="1313" y="3014"/>
                </a:lnTo>
                <a:lnTo>
                  <a:pt x="1290" y="3140"/>
                </a:lnTo>
                <a:lnTo>
                  <a:pt x="1250" y="2986"/>
                </a:lnTo>
                <a:moveTo>
                  <a:pt x="980" y="1702"/>
                </a:moveTo>
                <a:lnTo>
                  <a:pt x="1055" y="1800"/>
                </a:lnTo>
                <a:lnTo>
                  <a:pt x="1129" y="1800"/>
                </a:lnTo>
                <a:lnTo>
                  <a:pt x="1204" y="1647"/>
                </a:lnTo>
                <a:lnTo>
                  <a:pt x="1250" y="1479"/>
                </a:lnTo>
                <a:lnTo>
                  <a:pt x="1324" y="1423"/>
                </a:lnTo>
                <a:lnTo>
                  <a:pt x="1479" y="1563"/>
                </a:lnTo>
                <a:lnTo>
                  <a:pt x="1261" y="1758"/>
                </a:lnTo>
                <a:lnTo>
                  <a:pt x="1175" y="1884"/>
                </a:lnTo>
                <a:lnTo>
                  <a:pt x="1112" y="2037"/>
                </a:lnTo>
                <a:lnTo>
                  <a:pt x="1015" y="2051"/>
                </a:lnTo>
                <a:lnTo>
                  <a:pt x="1003" y="2149"/>
                </a:lnTo>
                <a:lnTo>
                  <a:pt x="923" y="2191"/>
                </a:lnTo>
                <a:lnTo>
                  <a:pt x="854" y="2233"/>
                </a:lnTo>
                <a:lnTo>
                  <a:pt x="722" y="2149"/>
                </a:lnTo>
                <a:lnTo>
                  <a:pt x="671" y="2107"/>
                </a:lnTo>
                <a:lnTo>
                  <a:pt x="825" y="2023"/>
                </a:lnTo>
                <a:lnTo>
                  <a:pt x="894" y="1898"/>
                </a:lnTo>
                <a:lnTo>
                  <a:pt x="940" y="1870"/>
                </a:lnTo>
                <a:lnTo>
                  <a:pt x="825" y="1591"/>
                </a:lnTo>
                <a:lnTo>
                  <a:pt x="866" y="1591"/>
                </a:lnTo>
                <a:lnTo>
                  <a:pt x="980" y="1702"/>
                </a:lnTo>
                <a:moveTo>
                  <a:pt x="0" y="307"/>
                </a:moveTo>
                <a:lnTo>
                  <a:pt x="476" y="0"/>
                </a:lnTo>
                <a:lnTo>
                  <a:pt x="527" y="56"/>
                </a:lnTo>
                <a:lnTo>
                  <a:pt x="424" y="181"/>
                </a:lnTo>
                <a:lnTo>
                  <a:pt x="545" y="251"/>
                </a:lnTo>
                <a:lnTo>
                  <a:pt x="631" y="126"/>
                </a:lnTo>
                <a:lnTo>
                  <a:pt x="671" y="251"/>
                </a:lnTo>
                <a:lnTo>
                  <a:pt x="654" y="321"/>
                </a:lnTo>
                <a:lnTo>
                  <a:pt x="585" y="544"/>
                </a:lnTo>
                <a:lnTo>
                  <a:pt x="504" y="447"/>
                </a:lnTo>
                <a:lnTo>
                  <a:pt x="447" y="516"/>
                </a:lnTo>
                <a:lnTo>
                  <a:pt x="436" y="670"/>
                </a:lnTo>
                <a:lnTo>
                  <a:pt x="332" y="767"/>
                </a:lnTo>
                <a:lnTo>
                  <a:pt x="384" y="544"/>
                </a:lnTo>
                <a:lnTo>
                  <a:pt x="275" y="614"/>
                </a:lnTo>
                <a:lnTo>
                  <a:pt x="201" y="753"/>
                </a:lnTo>
                <a:lnTo>
                  <a:pt x="97" y="698"/>
                </a:lnTo>
                <a:lnTo>
                  <a:pt x="166" y="586"/>
                </a:lnTo>
                <a:lnTo>
                  <a:pt x="241" y="419"/>
                </a:lnTo>
                <a:lnTo>
                  <a:pt x="327" y="363"/>
                </a:lnTo>
                <a:lnTo>
                  <a:pt x="241" y="223"/>
                </a:lnTo>
                <a:lnTo>
                  <a:pt x="92" y="335"/>
                </a:lnTo>
                <a:lnTo>
                  <a:pt x="23" y="349"/>
                </a:lnTo>
                <a:lnTo>
                  <a:pt x="0" y="307"/>
                </a:lnTo>
                <a:moveTo>
                  <a:pt x="5085" y="21209"/>
                </a:moveTo>
                <a:lnTo>
                  <a:pt x="5113" y="21419"/>
                </a:lnTo>
                <a:lnTo>
                  <a:pt x="5154" y="21516"/>
                </a:lnTo>
                <a:lnTo>
                  <a:pt x="5222" y="21600"/>
                </a:lnTo>
                <a:lnTo>
                  <a:pt x="5257" y="21558"/>
                </a:lnTo>
                <a:lnTo>
                  <a:pt x="5222" y="21474"/>
                </a:lnTo>
                <a:lnTo>
                  <a:pt x="5165" y="21405"/>
                </a:lnTo>
                <a:lnTo>
                  <a:pt x="5142" y="21321"/>
                </a:lnTo>
                <a:lnTo>
                  <a:pt x="5085" y="21209"/>
                </a:lnTo>
                <a:moveTo>
                  <a:pt x="14383" y="9028"/>
                </a:moveTo>
                <a:lnTo>
                  <a:pt x="14389" y="9140"/>
                </a:lnTo>
                <a:lnTo>
                  <a:pt x="14429" y="9153"/>
                </a:lnTo>
                <a:lnTo>
                  <a:pt x="14383" y="9028"/>
                </a:lnTo>
                <a:moveTo>
                  <a:pt x="15942" y="4340"/>
                </a:moveTo>
                <a:lnTo>
                  <a:pt x="16022" y="3935"/>
                </a:lnTo>
                <a:lnTo>
                  <a:pt x="16108" y="3921"/>
                </a:lnTo>
                <a:lnTo>
                  <a:pt x="16183" y="3963"/>
                </a:lnTo>
                <a:lnTo>
                  <a:pt x="16039" y="4047"/>
                </a:lnTo>
                <a:lnTo>
                  <a:pt x="16005" y="4395"/>
                </a:lnTo>
                <a:lnTo>
                  <a:pt x="16062" y="4340"/>
                </a:lnTo>
                <a:lnTo>
                  <a:pt x="16034" y="4674"/>
                </a:lnTo>
                <a:lnTo>
                  <a:pt x="15942" y="4340"/>
                </a:lnTo>
                <a:moveTo>
                  <a:pt x="16515" y="8149"/>
                </a:moveTo>
                <a:lnTo>
                  <a:pt x="16412" y="8093"/>
                </a:lnTo>
                <a:lnTo>
                  <a:pt x="16378" y="8260"/>
                </a:lnTo>
                <a:lnTo>
                  <a:pt x="16401" y="8400"/>
                </a:lnTo>
                <a:lnTo>
                  <a:pt x="16452" y="8777"/>
                </a:lnTo>
                <a:lnTo>
                  <a:pt x="16475" y="8958"/>
                </a:lnTo>
                <a:lnTo>
                  <a:pt x="16458" y="9167"/>
                </a:lnTo>
                <a:lnTo>
                  <a:pt x="16217" y="9209"/>
                </a:lnTo>
                <a:lnTo>
                  <a:pt x="16062" y="9028"/>
                </a:lnTo>
                <a:lnTo>
                  <a:pt x="15982" y="8749"/>
                </a:lnTo>
                <a:lnTo>
                  <a:pt x="16045" y="8665"/>
                </a:lnTo>
                <a:lnTo>
                  <a:pt x="16085" y="8456"/>
                </a:lnTo>
                <a:lnTo>
                  <a:pt x="16074" y="8233"/>
                </a:lnTo>
                <a:lnTo>
                  <a:pt x="16005" y="8065"/>
                </a:lnTo>
                <a:lnTo>
                  <a:pt x="15954" y="7814"/>
                </a:lnTo>
                <a:lnTo>
                  <a:pt x="15908" y="7688"/>
                </a:lnTo>
                <a:lnTo>
                  <a:pt x="15868" y="7228"/>
                </a:lnTo>
                <a:lnTo>
                  <a:pt x="15839" y="7088"/>
                </a:lnTo>
                <a:lnTo>
                  <a:pt x="15925" y="6781"/>
                </a:lnTo>
                <a:lnTo>
                  <a:pt x="16206" y="6447"/>
                </a:lnTo>
                <a:lnTo>
                  <a:pt x="16406" y="6572"/>
                </a:lnTo>
                <a:lnTo>
                  <a:pt x="16441" y="6726"/>
                </a:lnTo>
                <a:lnTo>
                  <a:pt x="16343" y="6795"/>
                </a:lnTo>
                <a:lnTo>
                  <a:pt x="16383" y="6949"/>
                </a:lnTo>
                <a:lnTo>
                  <a:pt x="16280" y="6949"/>
                </a:lnTo>
                <a:lnTo>
                  <a:pt x="16148" y="7144"/>
                </a:lnTo>
                <a:lnTo>
                  <a:pt x="16223" y="7298"/>
                </a:lnTo>
                <a:lnTo>
                  <a:pt x="16309" y="7619"/>
                </a:lnTo>
                <a:lnTo>
                  <a:pt x="16372" y="7660"/>
                </a:lnTo>
                <a:lnTo>
                  <a:pt x="16366" y="7995"/>
                </a:lnTo>
                <a:lnTo>
                  <a:pt x="16435" y="7828"/>
                </a:lnTo>
                <a:lnTo>
                  <a:pt x="16487" y="7828"/>
                </a:lnTo>
                <a:lnTo>
                  <a:pt x="16544" y="8037"/>
                </a:lnTo>
                <a:lnTo>
                  <a:pt x="16515" y="8149"/>
                </a:lnTo>
                <a:moveTo>
                  <a:pt x="16859" y="7102"/>
                </a:moveTo>
                <a:lnTo>
                  <a:pt x="17031" y="7200"/>
                </a:lnTo>
                <a:lnTo>
                  <a:pt x="17031" y="6921"/>
                </a:lnTo>
                <a:lnTo>
                  <a:pt x="17066" y="6656"/>
                </a:lnTo>
                <a:lnTo>
                  <a:pt x="17037" y="6516"/>
                </a:lnTo>
                <a:lnTo>
                  <a:pt x="16974" y="6809"/>
                </a:lnTo>
                <a:lnTo>
                  <a:pt x="16905" y="6865"/>
                </a:lnTo>
                <a:lnTo>
                  <a:pt x="16859" y="7102"/>
                </a:lnTo>
                <a:moveTo>
                  <a:pt x="18258" y="6907"/>
                </a:moveTo>
                <a:lnTo>
                  <a:pt x="18373" y="6516"/>
                </a:lnTo>
                <a:lnTo>
                  <a:pt x="18453" y="6516"/>
                </a:lnTo>
                <a:lnTo>
                  <a:pt x="18734" y="6544"/>
                </a:lnTo>
                <a:lnTo>
                  <a:pt x="18791" y="6642"/>
                </a:lnTo>
                <a:lnTo>
                  <a:pt x="18447" y="6586"/>
                </a:lnTo>
                <a:lnTo>
                  <a:pt x="18355" y="6753"/>
                </a:lnTo>
                <a:lnTo>
                  <a:pt x="18344" y="6935"/>
                </a:lnTo>
                <a:lnTo>
                  <a:pt x="18304" y="7033"/>
                </a:lnTo>
                <a:lnTo>
                  <a:pt x="18258" y="6907"/>
                </a:lnTo>
                <a:moveTo>
                  <a:pt x="21027" y="5051"/>
                </a:moveTo>
                <a:lnTo>
                  <a:pt x="21216" y="4953"/>
                </a:lnTo>
                <a:lnTo>
                  <a:pt x="21508" y="4298"/>
                </a:lnTo>
                <a:lnTo>
                  <a:pt x="21514" y="4116"/>
                </a:lnTo>
                <a:lnTo>
                  <a:pt x="21594" y="4005"/>
                </a:lnTo>
                <a:lnTo>
                  <a:pt x="21600" y="4144"/>
                </a:lnTo>
                <a:lnTo>
                  <a:pt x="21571" y="4395"/>
                </a:lnTo>
                <a:lnTo>
                  <a:pt x="21417" y="4772"/>
                </a:lnTo>
                <a:lnTo>
                  <a:pt x="21193" y="5135"/>
                </a:lnTo>
                <a:lnTo>
                  <a:pt x="21078" y="5191"/>
                </a:lnTo>
                <a:lnTo>
                  <a:pt x="21027" y="5051"/>
                </a:lnTo>
                <a:moveTo>
                  <a:pt x="15489" y="8916"/>
                </a:moveTo>
                <a:lnTo>
                  <a:pt x="15518" y="8679"/>
                </a:lnTo>
                <a:lnTo>
                  <a:pt x="15489" y="8665"/>
                </a:lnTo>
                <a:lnTo>
                  <a:pt x="15409" y="8763"/>
                </a:lnTo>
                <a:lnTo>
                  <a:pt x="15415" y="8847"/>
                </a:lnTo>
                <a:lnTo>
                  <a:pt x="15489" y="8916"/>
                </a:lnTo>
                <a:moveTo>
                  <a:pt x="14882" y="2847"/>
                </a:moveTo>
                <a:lnTo>
                  <a:pt x="14968" y="2958"/>
                </a:lnTo>
                <a:lnTo>
                  <a:pt x="15002" y="2791"/>
                </a:lnTo>
                <a:lnTo>
                  <a:pt x="15065" y="2944"/>
                </a:lnTo>
                <a:lnTo>
                  <a:pt x="15071" y="3070"/>
                </a:lnTo>
                <a:lnTo>
                  <a:pt x="15036" y="3181"/>
                </a:lnTo>
                <a:lnTo>
                  <a:pt x="14922" y="3028"/>
                </a:lnTo>
                <a:lnTo>
                  <a:pt x="14882" y="2847"/>
                </a:lnTo>
                <a:moveTo>
                  <a:pt x="14675" y="1479"/>
                </a:moveTo>
                <a:lnTo>
                  <a:pt x="14813" y="1702"/>
                </a:lnTo>
                <a:lnTo>
                  <a:pt x="14801" y="1842"/>
                </a:lnTo>
                <a:lnTo>
                  <a:pt x="14859" y="2009"/>
                </a:lnTo>
                <a:lnTo>
                  <a:pt x="14853" y="2079"/>
                </a:lnTo>
                <a:lnTo>
                  <a:pt x="14761" y="2191"/>
                </a:lnTo>
                <a:lnTo>
                  <a:pt x="14767" y="2051"/>
                </a:lnTo>
                <a:lnTo>
                  <a:pt x="14715" y="2037"/>
                </a:lnTo>
                <a:lnTo>
                  <a:pt x="14641" y="1786"/>
                </a:lnTo>
                <a:lnTo>
                  <a:pt x="14732" y="1744"/>
                </a:lnTo>
                <a:lnTo>
                  <a:pt x="14750" y="1660"/>
                </a:lnTo>
                <a:lnTo>
                  <a:pt x="14675" y="1479"/>
                </a:lnTo>
                <a:moveTo>
                  <a:pt x="14285" y="2009"/>
                </a:moveTo>
                <a:lnTo>
                  <a:pt x="14325" y="2260"/>
                </a:lnTo>
                <a:lnTo>
                  <a:pt x="14343" y="2540"/>
                </a:lnTo>
                <a:lnTo>
                  <a:pt x="14475" y="2386"/>
                </a:lnTo>
                <a:lnTo>
                  <a:pt x="14532" y="2191"/>
                </a:lnTo>
                <a:lnTo>
                  <a:pt x="14509" y="2107"/>
                </a:lnTo>
                <a:lnTo>
                  <a:pt x="14434" y="2037"/>
                </a:lnTo>
                <a:lnTo>
                  <a:pt x="14434" y="1981"/>
                </a:lnTo>
                <a:lnTo>
                  <a:pt x="14371" y="1912"/>
                </a:lnTo>
                <a:lnTo>
                  <a:pt x="14285" y="2009"/>
                </a:lnTo>
                <a:moveTo>
                  <a:pt x="14538" y="8805"/>
                </a:moveTo>
                <a:lnTo>
                  <a:pt x="14583" y="8874"/>
                </a:lnTo>
                <a:lnTo>
                  <a:pt x="14595" y="8833"/>
                </a:lnTo>
                <a:lnTo>
                  <a:pt x="14578" y="8721"/>
                </a:lnTo>
                <a:lnTo>
                  <a:pt x="14538" y="8805"/>
                </a:lnTo>
                <a:moveTo>
                  <a:pt x="14331" y="9084"/>
                </a:moveTo>
                <a:lnTo>
                  <a:pt x="14331" y="8916"/>
                </a:lnTo>
                <a:lnTo>
                  <a:pt x="14354" y="9000"/>
                </a:lnTo>
                <a:lnTo>
                  <a:pt x="14331" y="9084"/>
                </a:lnTo>
                <a:moveTo>
                  <a:pt x="12789" y="14986"/>
                </a:moveTo>
                <a:lnTo>
                  <a:pt x="12904" y="14860"/>
                </a:lnTo>
                <a:lnTo>
                  <a:pt x="12824" y="14819"/>
                </a:lnTo>
                <a:lnTo>
                  <a:pt x="12783" y="14721"/>
                </a:lnTo>
                <a:lnTo>
                  <a:pt x="12761" y="14581"/>
                </a:lnTo>
                <a:lnTo>
                  <a:pt x="12732" y="14595"/>
                </a:lnTo>
                <a:lnTo>
                  <a:pt x="12709" y="14721"/>
                </a:lnTo>
                <a:lnTo>
                  <a:pt x="12749" y="14833"/>
                </a:lnTo>
                <a:lnTo>
                  <a:pt x="12789" y="14986"/>
                </a:lnTo>
                <a:moveTo>
                  <a:pt x="14217" y="18614"/>
                </a:moveTo>
                <a:lnTo>
                  <a:pt x="14245" y="19200"/>
                </a:lnTo>
                <a:lnTo>
                  <a:pt x="14325" y="19312"/>
                </a:lnTo>
                <a:lnTo>
                  <a:pt x="14383" y="19535"/>
                </a:lnTo>
                <a:lnTo>
                  <a:pt x="14371" y="19702"/>
                </a:lnTo>
                <a:lnTo>
                  <a:pt x="14320" y="19758"/>
                </a:lnTo>
                <a:lnTo>
                  <a:pt x="14257" y="19437"/>
                </a:lnTo>
                <a:lnTo>
                  <a:pt x="14222" y="19340"/>
                </a:lnTo>
                <a:lnTo>
                  <a:pt x="14171" y="19005"/>
                </a:lnTo>
                <a:lnTo>
                  <a:pt x="14217" y="18614"/>
                </a:lnTo>
                <a:moveTo>
                  <a:pt x="14434" y="18377"/>
                </a:moveTo>
                <a:lnTo>
                  <a:pt x="14417" y="18195"/>
                </a:lnTo>
                <a:lnTo>
                  <a:pt x="14429" y="17888"/>
                </a:lnTo>
                <a:lnTo>
                  <a:pt x="14601" y="17777"/>
                </a:lnTo>
                <a:lnTo>
                  <a:pt x="14646" y="17860"/>
                </a:lnTo>
                <a:lnTo>
                  <a:pt x="14646" y="17972"/>
                </a:lnTo>
                <a:lnTo>
                  <a:pt x="14601" y="18014"/>
                </a:lnTo>
                <a:lnTo>
                  <a:pt x="14561" y="18293"/>
                </a:lnTo>
                <a:lnTo>
                  <a:pt x="14497" y="18307"/>
                </a:lnTo>
                <a:lnTo>
                  <a:pt x="14434" y="18377"/>
                </a:lnTo>
                <a:moveTo>
                  <a:pt x="14612" y="19967"/>
                </a:moveTo>
                <a:lnTo>
                  <a:pt x="14692" y="20009"/>
                </a:lnTo>
                <a:lnTo>
                  <a:pt x="14715" y="20177"/>
                </a:lnTo>
                <a:lnTo>
                  <a:pt x="14704" y="20260"/>
                </a:lnTo>
                <a:lnTo>
                  <a:pt x="14732" y="20442"/>
                </a:lnTo>
                <a:lnTo>
                  <a:pt x="14732" y="20581"/>
                </a:lnTo>
                <a:lnTo>
                  <a:pt x="14715" y="20665"/>
                </a:lnTo>
                <a:lnTo>
                  <a:pt x="14744" y="20958"/>
                </a:lnTo>
                <a:lnTo>
                  <a:pt x="14727" y="21056"/>
                </a:lnTo>
                <a:lnTo>
                  <a:pt x="14687" y="20944"/>
                </a:lnTo>
                <a:lnTo>
                  <a:pt x="14629" y="20707"/>
                </a:lnTo>
                <a:lnTo>
                  <a:pt x="14624" y="20540"/>
                </a:lnTo>
                <a:lnTo>
                  <a:pt x="14664" y="20288"/>
                </a:lnTo>
                <a:lnTo>
                  <a:pt x="14652" y="20121"/>
                </a:lnTo>
                <a:lnTo>
                  <a:pt x="14612" y="19967"/>
                </a:lnTo>
              </a:path>
            </a:pathLst>
          </a:custGeom>
          <a:solidFill>
            <a:srgbClr val="91D7FF"/>
          </a:solidFill>
          <a:ln w="3175">
            <a:solidFill>
              <a:srgbClr val="1B41CE">
                <a:alpha val="50000"/>
              </a:srgbClr>
            </a:solidFill>
          </a:ln>
        </p:spPr>
        <p:txBody>
          <a:bodyPr lIns="34289" tIns="34289" rIns="34289" bIns="34289"/>
          <a:lstStyle/>
          <a:p>
            <a:pPr defTabSz="685800">
              <a:defRPr sz="700"/>
            </a:pPr>
            <a:endParaRPr/>
          </a:p>
        </p:txBody>
      </p:sp>
      <p:grpSp>
        <p:nvGrpSpPr>
          <p:cNvPr id="573" name="Group 6"/>
          <p:cNvGrpSpPr/>
          <p:nvPr/>
        </p:nvGrpSpPr>
        <p:grpSpPr>
          <a:xfrm>
            <a:off x="1924806" y="2168128"/>
            <a:ext cx="461330" cy="386775"/>
            <a:chOff x="0" y="0"/>
            <a:chExt cx="461329" cy="386774"/>
          </a:xfrm>
        </p:grpSpPr>
        <p:sp>
          <p:nvSpPr>
            <p:cNvPr id="562" name="Freeform 7"/>
            <p:cNvSpPr/>
            <p:nvPr/>
          </p:nvSpPr>
          <p:spPr>
            <a:xfrm>
              <a:off x="259319" y="67281"/>
              <a:ext cx="45847" cy="191826"/>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2901"/>
                  </a:lnTo>
                  <a:lnTo>
                    <a:pt x="0" y="21600"/>
                  </a:lnTo>
                  <a:lnTo>
                    <a:pt x="21600" y="18537"/>
                  </a:lnTo>
                  <a:lnTo>
                    <a:pt x="21600" y="0"/>
                  </a:lnTo>
                </a:path>
              </a:pathLst>
            </a:custGeom>
            <a:gradFill flip="none" rotWithShape="1">
              <a:gsLst>
                <a:gs pos="0">
                  <a:srgbClr val="485C8C"/>
                </a:gs>
                <a:gs pos="100000">
                  <a:srgbClr val="3C4D75"/>
                </a:gs>
              </a:gsLst>
              <a:lin ang="5400000" scaled="0"/>
            </a:gradFill>
            <a:ln w="12700" cap="flat">
              <a:noFill/>
              <a:miter lim="400000"/>
            </a:ln>
            <a:effectLst/>
          </p:spPr>
          <p:txBody>
            <a:bodyPr wrap="square" lIns="34289" tIns="34289" rIns="34289" bIns="34289" numCol="1" anchor="t">
              <a:noAutofit/>
            </a:bodyPr>
            <a:lstStyle/>
            <a:p>
              <a:pPr defTabSz="685800">
                <a:defRPr sz="700"/>
              </a:pPr>
              <a:endParaRPr/>
            </a:p>
          </p:txBody>
        </p:sp>
        <p:sp>
          <p:nvSpPr>
            <p:cNvPr id="563" name="Freeform 8"/>
            <p:cNvSpPr/>
            <p:nvPr/>
          </p:nvSpPr>
          <p:spPr>
            <a:xfrm>
              <a:off x="157597" y="31493"/>
              <a:ext cx="101723" cy="230477"/>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15858"/>
                  </a:lnTo>
                  <a:lnTo>
                    <a:pt x="0" y="0"/>
                  </a:lnTo>
                  <a:lnTo>
                    <a:pt x="21600" y="5742"/>
                  </a:lnTo>
                  <a:lnTo>
                    <a:pt x="21600" y="21600"/>
                  </a:lnTo>
                </a:path>
              </a:pathLst>
            </a:custGeom>
            <a:gradFill flip="none" rotWithShape="1">
              <a:gsLst>
                <a:gs pos="0">
                  <a:srgbClr val="566EA8"/>
                </a:gs>
                <a:gs pos="100000">
                  <a:srgbClr val="485C8C"/>
                </a:gs>
              </a:gsLst>
              <a:lin ang="5400000" scaled="0"/>
            </a:gradFill>
            <a:ln w="12700" cap="flat">
              <a:noFill/>
              <a:miter lim="400000"/>
            </a:ln>
            <a:effectLst/>
          </p:spPr>
          <p:txBody>
            <a:bodyPr wrap="square" lIns="34289" tIns="34289" rIns="34289" bIns="34289" numCol="1" anchor="t">
              <a:noAutofit/>
            </a:bodyPr>
            <a:lstStyle/>
            <a:p>
              <a:pPr defTabSz="685800">
                <a:defRPr sz="700"/>
              </a:pPr>
              <a:endParaRPr/>
            </a:p>
          </p:txBody>
        </p:sp>
        <p:sp>
          <p:nvSpPr>
            <p:cNvPr id="564" name="Freeform 9"/>
            <p:cNvSpPr/>
            <p:nvPr/>
          </p:nvSpPr>
          <p:spPr>
            <a:xfrm>
              <a:off x="157597" y="5726"/>
              <a:ext cx="146136" cy="87324"/>
            </a:xfrm>
            <a:custGeom>
              <a:avLst/>
              <a:gdLst/>
              <a:ahLst/>
              <a:cxnLst>
                <a:cxn ang="0">
                  <a:pos x="wd2" y="hd2"/>
                </a:cxn>
                <a:cxn ang="5400000">
                  <a:pos x="wd2" y="hd2"/>
                </a:cxn>
                <a:cxn ang="10800000">
                  <a:pos x="wd2" y="hd2"/>
                </a:cxn>
                <a:cxn ang="16200000">
                  <a:pos x="wd2" y="hd2"/>
                </a:cxn>
              </a:cxnLst>
              <a:rect l="0" t="0" r="r" b="b"/>
              <a:pathLst>
                <a:path w="21600" h="21600" extrusionOk="0">
                  <a:moveTo>
                    <a:pt x="14824" y="21600"/>
                  </a:moveTo>
                  <a:lnTo>
                    <a:pt x="21600" y="14872"/>
                  </a:lnTo>
                  <a:lnTo>
                    <a:pt x="6565" y="0"/>
                  </a:lnTo>
                  <a:lnTo>
                    <a:pt x="0" y="6374"/>
                  </a:lnTo>
                  <a:lnTo>
                    <a:pt x="14824" y="21600"/>
                  </a:lnTo>
                </a:path>
              </a:pathLst>
            </a:custGeom>
            <a:blipFill rotWithShape="1">
              <a:blip r:embed="rId2"/>
              <a:srcRect/>
              <a:stretch>
                <a:fillRect/>
              </a:stretch>
            </a:blipFill>
            <a:ln w="12700" cap="flat">
              <a:noFill/>
              <a:miter lim="400000"/>
            </a:ln>
            <a:effectLst/>
          </p:spPr>
          <p:txBody>
            <a:bodyPr wrap="square" lIns="34289" tIns="34289" rIns="34289" bIns="34289" numCol="1" anchor="t">
              <a:noAutofit/>
            </a:bodyPr>
            <a:lstStyle/>
            <a:p>
              <a:pPr defTabSz="685800">
                <a:defRPr sz="700"/>
              </a:pPr>
              <a:endParaRPr/>
            </a:p>
          </p:txBody>
        </p:sp>
        <p:sp>
          <p:nvSpPr>
            <p:cNvPr id="565" name="Freeform 10"/>
            <p:cNvSpPr/>
            <p:nvPr/>
          </p:nvSpPr>
          <p:spPr>
            <a:xfrm>
              <a:off x="222068" y="27199"/>
              <a:ext cx="61608" cy="229045"/>
            </a:xfrm>
            <a:custGeom>
              <a:avLst/>
              <a:gdLst/>
              <a:ahLst/>
              <a:cxnLst>
                <a:cxn ang="0">
                  <a:pos x="wd2" y="hd2"/>
                </a:cxn>
                <a:cxn ang="5400000">
                  <a:pos x="wd2" y="hd2"/>
                </a:cxn>
                <a:cxn ang="10800000">
                  <a:pos x="wd2" y="hd2"/>
                </a:cxn>
                <a:cxn ang="16200000">
                  <a:pos x="wd2" y="hd2"/>
                </a:cxn>
              </a:cxnLst>
              <a:rect l="0" t="0" r="r" b="b"/>
              <a:pathLst>
                <a:path w="21600" h="21600" extrusionOk="0">
                  <a:moveTo>
                    <a:pt x="5657" y="20649"/>
                  </a:moveTo>
                  <a:lnTo>
                    <a:pt x="0" y="21600"/>
                  </a:lnTo>
                  <a:lnTo>
                    <a:pt x="0" y="3396"/>
                  </a:lnTo>
                  <a:lnTo>
                    <a:pt x="21600" y="0"/>
                  </a:lnTo>
                  <a:lnTo>
                    <a:pt x="21600" y="2445"/>
                  </a:lnTo>
                  <a:lnTo>
                    <a:pt x="5657" y="5026"/>
                  </a:lnTo>
                  <a:lnTo>
                    <a:pt x="5657" y="20649"/>
                  </a:lnTo>
                </a:path>
              </a:pathLst>
            </a:custGeom>
            <a:gradFill flip="none" rotWithShape="1">
              <a:gsLst>
                <a:gs pos="0">
                  <a:srgbClr val="3C4D75"/>
                </a:gs>
                <a:gs pos="100000">
                  <a:srgbClr val="485C8C"/>
                </a:gs>
              </a:gsLst>
              <a:lin ang="0" scaled="0"/>
            </a:gradFill>
            <a:ln w="12700" cap="flat">
              <a:noFill/>
              <a:miter lim="400000"/>
            </a:ln>
            <a:effectLst/>
          </p:spPr>
          <p:txBody>
            <a:bodyPr wrap="square" lIns="34289" tIns="34289" rIns="34289" bIns="34289" numCol="1" anchor="t">
              <a:noAutofit/>
            </a:bodyPr>
            <a:lstStyle/>
            <a:p>
              <a:pPr defTabSz="685800">
                <a:defRPr sz="700"/>
              </a:pPr>
              <a:endParaRPr/>
            </a:p>
          </p:txBody>
        </p:sp>
        <p:sp>
          <p:nvSpPr>
            <p:cNvPr id="566" name="Freeform 11"/>
            <p:cNvSpPr/>
            <p:nvPr/>
          </p:nvSpPr>
          <p:spPr>
            <a:xfrm>
              <a:off x="173356" y="35788"/>
              <a:ext cx="48713" cy="220456"/>
            </a:xfrm>
            <a:custGeom>
              <a:avLst/>
              <a:gdLst/>
              <a:ahLst/>
              <a:cxnLst>
                <a:cxn ang="0">
                  <a:pos x="wd2" y="hd2"/>
                </a:cxn>
                <a:cxn ang="5400000">
                  <a:pos x="wd2" y="hd2"/>
                </a:cxn>
                <a:cxn ang="10800000">
                  <a:pos x="wd2" y="hd2"/>
                </a:cxn>
                <a:cxn ang="16200000">
                  <a:pos x="wd2" y="hd2"/>
                </a:cxn>
              </a:cxnLst>
              <a:rect l="0" t="0" r="r" b="b"/>
              <a:pathLst>
                <a:path w="21600" h="21600" extrusionOk="0">
                  <a:moveTo>
                    <a:pt x="0" y="18776"/>
                  </a:moveTo>
                  <a:lnTo>
                    <a:pt x="20965" y="21600"/>
                  </a:lnTo>
                  <a:lnTo>
                    <a:pt x="21600" y="2824"/>
                  </a:lnTo>
                  <a:lnTo>
                    <a:pt x="0" y="0"/>
                  </a:lnTo>
                  <a:lnTo>
                    <a:pt x="0" y="18776"/>
                  </a:lnTo>
                </a:path>
              </a:pathLst>
            </a:custGeom>
            <a:gradFill flip="none" rotWithShape="1">
              <a:gsLst>
                <a:gs pos="0">
                  <a:srgbClr val="788BB9"/>
                </a:gs>
                <a:gs pos="100000">
                  <a:srgbClr val="485C8C"/>
                </a:gs>
              </a:gsLst>
              <a:lin ang="5400000" scaled="0"/>
            </a:gradFill>
            <a:ln w="12700" cap="flat">
              <a:noFill/>
              <a:miter lim="400000"/>
            </a:ln>
            <a:effectLst/>
          </p:spPr>
          <p:txBody>
            <a:bodyPr wrap="square" lIns="34289" tIns="34289" rIns="34289" bIns="34289" numCol="1" anchor="t">
              <a:noAutofit/>
            </a:bodyPr>
            <a:lstStyle/>
            <a:p>
              <a:pPr defTabSz="685800">
                <a:defRPr sz="700"/>
              </a:pPr>
              <a:endParaRPr/>
            </a:p>
          </p:txBody>
        </p:sp>
        <p:sp>
          <p:nvSpPr>
            <p:cNvPr id="567" name="Freeform 12"/>
            <p:cNvSpPr/>
            <p:nvPr/>
          </p:nvSpPr>
          <p:spPr>
            <a:xfrm>
              <a:off x="174789" y="0"/>
              <a:ext cx="108887" cy="64419"/>
            </a:xfrm>
            <a:custGeom>
              <a:avLst/>
              <a:gdLst/>
              <a:ahLst/>
              <a:cxnLst>
                <a:cxn ang="0">
                  <a:pos x="wd2" y="hd2"/>
                </a:cxn>
                <a:cxn ang="5400000">
                  <a:pos x="wd2" y="hd2"/>
                </a:cxn>
                <a:cxn ang="10800000">
                  <a:pos x="wd2" y="hd2"/>
                </a:cxn>
                <a:cxn ang="16200000">
                  <a:pos x="wd2" y="hd2"/>
                </a:cxn>
              </a:cxnLst>
              <a:rect l="0" t="0" r="r" b="b"/>
              <a:pathLst>
                <a:path w="21600" h="21600" extrusionOk="0">
                  <a:moveTo>
                    <a:pt x="0" y="12000"/>
                  </a:moveTo>
                  <a:lnTo>
                    <a:pt x="12096" y="0"/>
                  </a:lnTo>
                  <a:lnTo>
                    <a:pt x="21600" y="9120"/>
                  </a:lnTo>
                  <a:lnTo>
                    <a:pt x="9504" y="21600"/>
                  </a:lnTo>
                  <a:lnTo>
                    <a:pt x="0" y="12000"/>
                  </a:lnTo>
                </a:path>
              </a:pathLst>
            </a:custGeom>
            <a:blipFill rotWithShape="1">
              <a:blip r:embed="rId3"/>
              <a:srcRect/>
              <a:stretch>
                <a:fillRect/>
              </a:stretch>
            </a:blipFill>
            <a:ln w="12700" cap="flat">
              <a:noFill/>
              <a:miter lim="400000"/>
            </a:ln>
            <a:effectLst/>
          </p:spPr>
          <p:txBody>
            <a:bodyPr wrap="square" lIns="34289" tIns="34289" rIns="34289" bIns="34289" numCol="1" anchor="t">
              <a:noAutofit/>
            </a:bodyPr>
            <a:lstStyle/>
            <a:p>
              <a:pPr defTabSz="685800">
                <a:defRPr sz="700"/>
              </a:pPr>
              <a:endParaRPr/>
            </a:p>
          </p:txBody>
        </p:sp>
        <p:sp>
          <p:nvSpPr>
            <p:cNvPr id="568" name="Freeform 13"/>
            <p:cNvSpPr/>
            <p:nvPr/>
          </p:nvSpPr>
          <p:spPr>
            <a:xfrm>
              <a:off x="180520" y="40082"/>
              <a:ext cx="34386" cy="21186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9396"/>
                  </a:lnTo>
                  <a:lnTo>
                    <a:pt x="21600" y="21600"/>
                  </a:lnTo>
                  <a:lnTo>
                    <a:pt x="21600" y="2057"/>
                  </a:lnTo>
                  <a:lnTo>
                    <a:pt x="0" y="0"/>
                  </a:lnTo>
                </a:path>
              </a:pathLst>
            </a:custGeom>
            <a:solidFill>
              <a:srgbClr val="FFFFFF">
                <a:alpha val="29999"/>
              </a:srgbClr>
            </a:solidFill>
            <a:ln w="12700" cap="flat">
              <a:noFill/>
              <a:miter lim="400000"/>
            </a:ln>
            <a:effectLst/>
          </p:spPr>
          <p:txBody>
            <a:bodyPr wrap="square" lIns="34289" tIns="34289" rIns="34289" bIns="34289" numCol="1" anchor="t">
              <a:noAutofit/>
            </a:bodyPr>
            <a:lstStyle/>
            <a:p>
              <a:pPr defTabSz="685800">
                <a:defRPr sz="700"/>
              </a:pPr>
              <a:endParaRPr/>
            </a:p>
          </p:txBody>
        </p:sp>
        <p:sp>
          <p:nvSpPr>
            <p:cNvPr id="569" name="Freeform 14"/>
            <p:cNvSpPr/>
            <p:nvPr/>
          </p:nvSpPr>
          <p:spPr>
            <a:xfrm>
              <a:off x="161430" y="40082"/>
              <a:ext cx="9526" cy="156038"/>
            </a:xfrm>
            <a:custGeom>
              <a:avLst/>
              <a:gdLst/>
              <a:ahLst/>
              <a:cxnLst>
                <a:cxn ang="0">
                  <a:pos x="wd2" y="hd2"/>
                </a:cxn>
                <a:cxn ang="5400000">
                  <a:pos x="wd2" y="hd2"/>
                </a:cxn>
                <a:cxn ang="10800000">
                  <a:pos x="wd2" y="hd2"/>
                </a:cxn>
                <a:cxn ang="16200000">
                  <a:pos x="wd2" y="hd2"/>
                </a:cxn>
              </a:cxnLst>
              <a:rect l="0" t="0" r="r" b="b"/>
              <a:pathLst>
                <a:path w="21600" h="21600" extrusionOk="0">
                  <a:moveTo>
                    <a:pt x="0" y="19024"/>
                  </a:moveTo>
                  <a:lnTo>
                    <a:pt x="0" y="20609"/>
                  </a:lnTo>
                  <a:lnTo>
                    <a:pt x="18000" y="21204"/>
                  </a:lnTo>
                  <a:lnTo>
                    <a:pt x="18000" y="19618"/>
                  </a:lnTo>
                  <a:lnTo>
                    <a:pt x="0" y="19024"/>
                  </a:lnTo>
                  <a:moveTo>
                    <a:pt x="0" y="18628"/>
                  </a:moveTo>
                  <a:lnTo>
                    <a:pt x="0" y="20807"/>
                  </a:lnTo>
                  <a:lnTo>
                    <a:pt x="21600" y="21600"/>
                  </a:lnTo>
                  <a:lnTo>
                    <a:pt x="21600" y="19420"/>
                  </a:lnTo>
                  <a:lnTo>
                    <a:pt x="0" y="18628"/>
                  </a:lnTo>
                  <a:moveTo>
                    <a:pt x="0" y="16250"/>
                  </a:moveTo>
                  <a:lnTo>
                    <a:pt x="0" y="17835"/>
                  </a:lnTo>
                  <a:lnTo>
                    <a:pt x="18000" y="18429"/>
                  </a:lnTo>
                  <a:lnTo>
                    <a:pt x="18000" y="16844"/>
                  </a:lnTo>
                  <a:lnTo>
                    <a:pt x="0" y="16250"/>
                  </a:lnTo>
                  <a:moveTo>
                    <a:pt x="0" y="15853"/>
                  </a:moveTo>
                  <a:lnTo>
                    <a:pt x="0" y="18033"/>
                  </a:lnTo>
                  <a:lnTo>
                    <a:pt x="21600" y="18826"/>
                  </a:lnTo>
                  <a:lnTo>
                    <a:pt x="21600" y="16646"/>
                  </a:lnTo>
                  <a:lnTo>
                    <a:pt x="0" y="15853"/>
                  </a:lnTo>
                  <a:moveTo>
                    <a:pt x="0" y="13673"/>
                  </a:moveTo>
                  <a:lnTo>
                    <a:pt x="0" y="15259"/>
                  </a:lnTo>
                  <a:lnTo>
                    <a:pt x="18000" y="15853"/>
                  </a:lnTo>
                  <a:lnTo>
                    <a:pt x="18000" y="14268"/>
                  </a:lnTo>
                  <a:lnTo>
                    <a:pt x="0" y="13673"/>
                  </a:lnTo>
                  <a:moveTo>
                    <a:pt x="0" y="13277"/>
                  </a:moveTo>
                  <a:lnTo>
                    <a:pt x="0" y="15457"/>
                  </a:lnTo>
                  <a:lnTo>
                    <a:pt x="21600" y="16250"/>
                  </a:lnTo>
                  <a:lnTo>
                    <a:pt x="21600" y="14070"/>
                  </a:lnTo>
                  <a:lnTo>
                    <a:pt x="0" y="13277"/>
                  </a:lnTo>
                  <a:moveTo>
                    <a:pt x="0" y="10899"/>
                  </a:moveTo>
                  <a:lnTo>
                    <a:pt x="0" y="12484"/>
                  </a:lnTo>
                  <a:lnTo>
                    <a:pt x="18000" y="13079"/>
                  </a:lnTo>
                  <a:lnTo>
                    <a:pt x="18000" y="11494"/>
                  </a:lnTo>
                  <a:lnTo>
                    <a:pt x="0" y="10899"/>
                  </a:lnTo>
                  <a:moveTo>
                    <a:pt x="0" y="10503"/>
                  </a:moveTo>
                  <a:lnTo>
                    <a:pt x="0" y="12683"/>
                  </a:lnTo>
                  <a:lnTo>
                    <a:pt x="21600" y="13475"/>
                  </a:lnTo>
                  <a:lnTo>
                    <a:pt x="21600" y="11295"/>
                  </a:lnTo>
                  <a:lnTo>
                    <a:pt x="0" y="10503"/>
                  </a:lnTo>
                  <a:moveTo>
                    <a:pt x="0" y="8323"/>
                  </a:moveTo>
                  <a:lnTo>
                    <a:pt x="0" y="9908"/>
                  </a:lnTo>
                  <a:lnTo>
                    <a:pt x="18000" y="10503"/>
                  </a:lnTo>
                  <a:lnTo>
                    <a:pt x="18000" y="8719"/>
                  </a:lnTo>
                  <a:lnTo>
                    <a:pt x="0" y="8323"/>
                  </a:lnTo>
                  <a:moveTo>
                    <a:pt x="0" y="7927"/>
                  </a:moveTo>
                  <a:lnTo>
                    <a:pt x="0" y="10106"/>
                  </a:lnTo>
                  <a:lnTo>
                    <a:pt x="21600" y="10899"/>
                  </a:lnTo>
                  <a:lnTo>
                    <a:pt x="21600" y="8719"/>
                  </a:lnTo>
                  <a:lnTo>
                    <a:pt x="0" y="7927"/>
                  </a:lnTo>
                  <a:moveTo>
                    <a:pt x="0" y="5549"/>
                  </a:moveTo>
                  <a:lnTo>
                    <a:pt x="0" y="7134"/>
                  </a:lnTo>
                  <a:lnTo>
                    <a:pt x="18000" y="7728"/>
                  </a:lnTo>
                  <a:lnTo>
                    <a:pt x="18000" y="6143"/>
                  </a:lnTo>
                  <a:lnTo>
                    <a:pt x="0" y="5549"/>
                  </a:lnTo>
                  <a:moveTo>
                    <a:pt x="0" y="5152"/>
                  </a:moveTo>
                  <a:lnTo>
                    <a:pt x="0" y="7332"/>
                  </a:lnTo>
                  <a:lnTo>
                    <a:pt x="21600" y="8125"/>
                  </a:lnTo>
                  <a:lnTo>
                    <a:pt x="21600" y="5945"/>
                  </a:lnTo>
                  <a:lnTo>
                    <a:pt x="0" y="5152"/>
                  </a:lnTo>
                  <a:moveTo>
                    <a:pt x="0" y="2972"/>
                  </a:moveTo>
                  <a:lnTo>
                    <a:pt x="0" y="4558"/>
                  </a:lnTo>
                  <a:lnTo>
                    <a:pt x="18000" y="5152"/>
                  </a:lnTo>
                  <a:lnTo>
                    <a:pt x="18000" y="3369"/>
                  </a:lnTo>
                  <a:lnTo>
                    <a:pt x="0" y="2972"/>
                  </a:lnTo>
                  <a:moveTo>
                    <a:pt x="0" y="2576"/>
                  </a:moveTo>
                  <a:lnTo>
                    <a:pt x="0" y="4756"/>
                  </a:lnTo>
                  <a:lnTo>
                    <a:pt x="21600" y="5549"/>
                  </a:lnTo>
                  <a:lnTo>
                    <a:pt x="21600" y="3369"/>
                  </a:lnTo>
                  <a:lnTo>
                    <a:pt x="0" y="2576"/>
                  </a:lnTo>
                  <a:moveTo>
                    <a:pt x="0" y="198"/>
                  </a:moveTo>
                  <a:lnTo>
                    <a:pt x="0" y="1982"/>
                  </a:lnTo>
                  <a:lnTo>
                    <a:pt x="18000" y="2378"/>
                  </a:lnTo>
                  <a:lnTo>
                    <a:pt x="18000" y="793"/>
                  </a:lnTo>
                  <a:lnTo>
                    <a:pt x="0" y="198"/>
                  </a:lnTo>
                  <a:moveTo>
                    <a:pt x="0" y="0"/>
                  </a:moveTo>
                  <a:lnTo>
                    <a:pt x="0" y="1982"/>
                  </a:lnTo>
                  <a:lnTo>
                    <a:pt x="21600" y="2774"/>
                  </a:lnTo>
                  <a:lnTo>
                    <a:pt x="21600" y="594"/>
                  </a:lnTo>
                  <a:lnTo>
                    <a:pt x="0" y="0"/>
                  </a:lnTo>
                </a:path>
              </a:pathLst>
            </a:custGeom>
            <a:solidFill>
              <a:srgbClr val="FFFFFF">
                <a:alpha val="79999"/>
              </a:srgbClr>
            </a:solidFill>
            <a:ln w="12700" cap="flat">
              <a:noFill/>
              <a:miter lim="400000"/>
            </a:ln>
            <a:effectLst/>
          </p:spPr>
          <p:txBody>
            <a:bodyPr wrap="square" lIns="34289" tIns="34289" rIns="34289" bIns="34289" numCol="1" anchor="t">
              <a:noAutofit/>
            </a:bodyPr>
            <a:lstStyle/>
            <a:p>
              <a:pPr defTabSz="685800">
                <a:defRPr sz="700"/>
              </a:pPr>
              <a:endParaRPr/>
            </a:p>
          </p:txBody>
        </p:sp>
        <p:sp>
          <p:nvSpPr>
            <p:cNvPr id="570" name="Freeform 15"/>
            <p:cNvSpPr/>
            <p:nvPr/>
          </p:nvSpPr>
          <p:spPr>
            <a:xfrm>
              <a:off x="243559" y="88754"/>
              <a:ext cx="10030" cy="151743"/>
            </a:xfrm>
            <a:custGeom>
              <a:avLst/>
              <a:gdLst/>
              <a:ahLst/>
              <a:cxnLst>
                <a:cxn ang="0">
                  <a:pos x="wd2" y="hd2"/>
                </a:cxn>
                <a:cxn ang="5400000">
                  <a:pos x="wd2" y="hd2"/>
                </a:cxn>
                <a:cxn ang="10800000">
                  <a:pos x="wd2" y="hd2"/>
                </a:cxn>
                <a:cxn ang="16200000">
                  <a:pos x="wd2" y="hd2"/>
                </a:cxn>
              </a:cxnLst>
              <a:rect l="0" t="0" r="r" b="b"/>
              <a:pathLst>
                <a:path w="21600" h="21600" extrusionOk="0">
                  <a:moveTo>
                    <a:pt x="0" y="13929"/>
                  </a:moveTo>
                  <a:lnTo>
                    <a:pt x="0" y="15544"/>
                  </a:lnTo>
                  <a:lnTo>
                    <a:pt x="18000" y="16150"/>
                  </a:lnTo>
                  <a:lnTo>
                    <a:pt x="18000" y="14535"/>
                  </a:lnTo>
                  <a:lnTo>
                    <a:pt x="0" y="13929"/>
                  </a:lnTo>
                  <a:moveTo>
                    <a:pt x="0" y="13525"/>
                  </a:moveTo>
                  <a:lnTo>
                    <a:pt x="0" y="15746"/>
                  </a:lnTo>
                  <a:lnTo>
                    <a:pt x="21600" y="16553"/>
                  </a:lnTo>
                  <a:lnTo>
                    <a:pt x="21600" y="14333"/>
                  </a:lnTo>
                  <a:lnTo>
                    <a:pt x="0" y="13525"/>
                  </a:lnTo>
                  <a:moveTo>
                    <a:pt x="0" y="11103"/>
                  </a:moveTo>
                  <a:lnTo>
                    <a:pt x="0" y="12718"/>
                  </a:lnTo>
                  <a:lnTo>
                    <a:pt x="18000" y="13323"/>
                  </a:lnTo>
                  <a:lnTo>
                    <a:pt x="18000" y="11708"/>
                  </a:lnTo>
                  <a:lnTo>
                    <a:pt x="0" y="11103"/>
                  </a:lnTo>
                  <a:moveTo>
                    <a:pt x="0" y="10699"/>
                  </a:moveTo>
                  <a:lnTo>
                    <a:pt x="0" y="12920"/>
                  </a:lnTo>
                  <a:lnTo>
                    <a:pt x="21600" y="13727"/>
                  </a:lnTo>
                  <a:lnTo>
                    <a:pt x="21600" y="11507"/>
                  </a:lnTo>
                  <a:lnTo>
                    <a:pt x="0" y="10699"/>
                  </a:lnTo>
                  <a:moveTo>
                    <a:pt x="0" y="8479"/>
                  </a:moveTo>
                  <a:lnTo>
                    <a:pt x="0" y="10093"/>
                  </a:lnTo>
                  <a:lnTo>
                    <a:pt x="18000" y="10699"/>
                  </a:lnTo>
                  <a:lnTo>
                    <a:pt x="18000" y="8882"/>
                  </a:lnTo>
                  <a:lnTo>
                    <a:pt x="0" y="8479"/>
                  </a:lnTo>
                  <a:moveTo>
                    <a:pt x="0" y="8075"/>
                  </a:moveTo>
                  <a:lnTo>
                    <a:pt x="0" y="10295"/>
                  </a:lnTo>
                  <a:lnTo>
                    <a:pt x="21600" y="11103"/>
                  </a:lnTo>
                  <a:lnTo>
                    <a:pt x="21600" y="8882"/>
                  </a:lnTo>
                  <a:lnTo>
                    <a:pt x="0" y="8075"/>
                  </a:lnTo>
                  <a:moveTo>
                    <a:pt x="0" y="5652"/>
                  </a:moveTo>
                  <a:lnTo>
                    <a:pt x="0" y="7267"/>
                  </a:lnTo>
                  <a:lnTo>
                    <a:pt x="18000" y="7873"/>
                  </a:lnTo>
                  <a:lnTo>
                    <a:pt x="18000" y="6258"/>
                  </a:lnTo>
                  <a:lnTo>
                    <a:pt x="0" y="5652"/>
                  </a:lnTo>
                  <a:moveTo>
                    <a:pt x="0" y="5249"/>
                  </a:moveTo>
                  <a:lnTo>
                    <a:pt x="0" y="7469"/>
                  </a:lnTo>
                  <a:lnTo>
                    <a:pt x="21600" y="8277"/>
                  </a:lnTo>
                  <a:lnTo>
                    <a:pt x="21600" y="6056"/>
                  </a:lnTo>
                  <a:lnTo>
                    <a:pt x="0" y="5249"/>
                  </a:lnTo>
                  <a:moveTo>
                    <a:pt x="0" y="3028"/>
                  </a:moveTo>
                  <a:lnTo>
                    <a:pt x="0" y="4643"/>
                  </a:lnTo>
                  <a:lnTo>
                    <a:pt x="18000" y="5249"/>
                  </a:lnTo>
                  <a:lnTo>
                    <a:pt x="18000" y="3432"/>
                  </a:lnTo>
                  <a:lnTo>
                    <a:pt x="0" y="3028"/>
                  </a:lnTo>
                  <a:moveTo>
                    <a:pt x="0" y="2624"/>
                  </a:moveTo>
                  <a:lnTo>
                    <a:pt x="0" y="4845"/>
                  </a:lnTo>
                  <a:lnTo>
                    <a:pt x="21600" y="5652"/>
                  </a:lnTo>
                  <a:lnTo>
                    <a:pt x="21600" y="3432"/>
                  </a:lnTo>
                  <a:lnTo>
                    <a:pt x="0" y="2624"/>
                  </a:lnTo>
                  <a:moveTo>
                    <a:pt x="0" y="202"/>
                  </a:moveTo>
                  <a:lnTo>
                    <a:pt x="0" y="2019"/>
                  </a:lnTo>
                  <a:lnTo>
                    <a:pt x="18000" y="2422"/>
                  </a:lnTo>
                  <a:lnTo>
                    <a:pt x="18000" y="807"/>
                  </a:lnTo>
                  <a:lnTo>
                    <a:pt x="0" y="202"/>
                  </a:lnTo>
                  <a:moveTo>
                    <a:pt x="0" y="0"/>
                  </a:moveTo>
                  <a:lnTo>
                    <a:pt x="0" y="2019"/>
                  </a:lnTo>
                  <a:lnTo>
                    <a:pt x="21600" y="2826"/>
                  </a:lnTo>
                  <a:lnTo>
                    <a:pt x="21600" y="606"/>
                  </a:lnTo>
                  <a:lnTo>
                    <a:pt x="0" y="0"/>
                  </a:lnTo>
                  <a:moveTo>
                    <a:pt x="0" y="18976"/>
                  </a:moveTo>
                  <a:lnTo>
                    <a:pt x="0" y="20591"/>
                  </a:lnTo>
                  <a:lnTo>
                    <a:pt x="18000" y="21196"/>
                  </a:lnTo>
                  <a:lnTo>
                    <a:pt x="18000" y="19581"/>
                  </a:lnTo>
                  <a:lnTo>
                    <a:pt x="0" y="18976"/>
                  </a:lnTo>
                  <a:moveTo>
                    <a:pt x="0" y="18572"/>
                  </a:moveTo>
                  <a:lnTo>
                    <a:pt x="0" y="20793"/>
                  </a:lnTo>
                  <a:lnTo>
                    <a:pt x="21600" y="21600"/>
                  </a:lnTo>
                  <a:lnTo>
                    <a:pt x="21600" y="19379"/>
                  </a:lnTo>
                  <a:lnTo>
                    <a:pt x="0" y="18572"/>
                  </a:lnTo>
                  <a:moveTo>
                    <a:pt x="0" y="16351"/>
                  </a:moveTo>
                  <a:lnTo>
                    <a:pt x="0" y="17966"/>
                  </a:lnTo>
                  <a:lnTo>
                    <a:pt x="18000" y="18572"/>
                  </a:lnTo>
                  <a:lnTo>
                    <a:pt x="18000" y="16957"/>
                  </a:lnTo>
                  <a:lnTo>
                    <a:pt x="0" y="16351"/>
                  </a:lnTo>
                  <a:moveTo>
                    <a:pt x="0" y="15948"/>
                  </a:moveTo>
                  <a:lnTo>
                    <a:pt x="0" y="18168"/>
                  </a:lnTo>
                  <a:lnTo>
                    <a:pt x="21600" y="18976"/>
                  </a:lnTo>
                  <a:lnTo>
                    <a:pt x="21600" y="16755"/>
                  </a:lnTo>
                  <a:lnTo>
                    <a:pt x="0" y="15948"/>
                  </a:lnTo>
                </a:path>
              </a:pathLst>
            </a:custGeom>
            <a:solidFill>
              <a:srgbClr val="FFFFFF">
                <a:alpha val="79999"/>
              </a:srgbClr>
            </a:solidFill>
            <a:ln w="12700" cap="flat">
              <a:noFill/>
              <a:miter lim="400000"/>
            </a:ln>
            <a:effectLst/>
          </p:spPr>
          <p:txBody>
            <a:bodyPr wrap="square" lIns="34289" tIns="34289" rIns="34289" bIns="34289" numCol="1" anchor="t">
              <a:noAutofit/>
            </a:bodyPr>
            <a:lstStyle/>
            <a:p>
              <a:pPr defTabSz="685800">
                <a:defRPr sz="700"/>
              </a:pPr>
              <a:endParaRPr/>
            </a:p>
          </p:txBody>
        </p:sp>
        <p:sp>
          <p:nvSpPr>
            <p:cNvPr id="571" name="Freeform 16"/>
            <p:cNvSpPr/>
            <p:nvPr/>
          </p:nvSpPr>
          <p:spPr>
            <a:xfrm>
              <a:off x="186251" y="52966"/>
              <a:ext cx="22924" cy="180374"/>
            </a:xfrm>
            <a:custGeom>
              <a:avLst/>
              <a:gdLst/>
              <a:ahLst/>
              <a:cxnLst>
                <a:cxn ang="0">
                  <a:pos x="wd2" y="hd2"/>
                </a:cxn>
                <a:cxn ang="5400000">
                  <a:pos x="wd2" y="hd2"/>
                </a:cxn>
                <a:cxn ang="10800000">
                  <a:pos x="wd2" y="hd2"/>
                </a:cxn>
                <a:cxn ang="16200000">
                  <a:pos x="wd2" y="hd2"/>
                </a:cxn>
              </a:cxnLst>
              <a:rect l="0" t="0" r="r" b="b"/>
              <a:pathLst>
                <a:path w="21600" h="21600" extrusionOk="0">
                  <a:moveTo>
                    <a:pt x="13500" y="10368"/>
                  </a:moveTo>
                  <a:lnTo>
                    <a:pt x="13500" y="11750"/>
                  </a:lnTo>
                  <a:lnTo>
                    <a:pt x="20250" y="12096"/>
                  </a:lnTo>
                  <a:lnTo>
                    <a:pt x="20250" y="10886"/>
                  </a:lnTo>
                  <a:lnTo>
                    <a:pt x="13500" y="10368"/>
                  </a:lnTo>
                  <a:moveTo>
                    <a:pt x="6750" y="9850"/>
                  </a:moveTo>
                  <a:lnTo>
                    <a:pt x="6750" y="11232"/>
                  </a:lnTo>
                  <a:lnTo>
                    <a:pt x="13500" y="11578"/>
                  </a:lnTo>
                  <a:lnTo>
                    <a:pt x="13500" y="10368"/>
                  </a:lnTo>
                  <a:lnTo>
                    <a:pt x="6750" y="9850"/>
                  </a:lnTo>
                  <a:moveTo>
                    <a:pt x="0" y="9331"/>
                  </a:moveTo>
                  <a:lnTo>
                    <a:pt x="0" y="10714"/>
                  </a:lnTo>
                  <a:lnTo>
                    <a:pt x="6750" y="11059"/>
                  </a:lnTo>
                  <a:lnTo>
                    <a:pt x="6750" y="9850"/>
                  </a:lnTo>
                  <a:lnTo>
                    <a:pt x="0" y="9331"/>
                  </a:lnTo>
                  <a:moveTo>
                    <a:pt x="0" y="10886"/>
                  </a:moveTo>
                  <a:lnTo>
                    <a:pt x="0" y="8986"/>
                  </a:lnTo>
                  <a:lnTo>
                    <a:pt x="21600" y="10714"/>
                  </a:lnTo>
                  <a:lnTo>
                    <a:pt x="20250" y="12614"/>
                  </a:lnTo>
                  <a:lnTo>
                    <a:pt x="0" y="10886"/>
                  </a:lnTo>
                  <a:moveTo>
                    <a:pt x="13500" y="12614"/>
                  </a:moveTo>
                  <a:lnTo>
                    <a:pt x="13500" y="13997"/>
                  </a:lnTo>
                  <a:lnTo>
                    <a:pt x="20250" y="14342"/>
                  </a:lnTo>
                  <a:lnTo>
                    <a:pt x="20250" y="13133"/>
                  </a:lnTo>
                  <a:lnTo>
                    <a:pt x="13500" y="12614"/>
                  </a:lnTo>
                  <a:moveTo>
                    <a:pt x="6750" y="12096"/>
                  </a:moveTo>
                  <a:lnTo>
                    <a:pt x="6750" y="13478"/>
                  </a:lnTo>
                  <a:lnTo>
                    <a:pt x="13500" y="13824"/>
                  </a:lnTo>
                  <a:lnTo>
                    <a:pt x="13500" y="12614"/>
                  </a:lnTo>
                  <a:lnTo>
                    <a:pt x="6750" y="12096"/>
                  </a:lnTo>
                  <a:moveTo>
                    <a:pt x="0" y="11578"/>
                  </a:moveTo>
                  <a:lnTo>
                    <a:pt x="0" y="12960"/>
                  </a:lnTo>
                  <a:lnTo>
                    <a:pt x="6750" y="13306"/>
                  </a:lnTo>
                  <a:lnTo>
                    <a:pt x="6750" y="12096"/>
                  </a:lnTo>
                  <a:lnTo>
                    <a:pt x="0" y="11578"/>
                  </a:lnTo>
                  <a:moveTo>
                    <a:pt x="0" y="13133"/>
                  </a:moveTo>
                  <a:lnTo>
                    <a:pt x="0" y="11232"/>
                  </a:lnTo>
                  <a:lnTo>
                    <a:pt x="21600" y="12960"/>
                  </a:lnTo>
                  <a:lnTo>
                    <a:pt x="20250" y="14861"/>
                  </a:lnTo>
                  <a:lnTo>
                    <a:pt x="0" y="13133"/>
                  </a:lnTo>
                  <a:moveTo>
                    <a:pt x="13500" y="15034"/>
                  </a:moveTo>
                  <a:lnTo>
                    <a:pt x="13500" y="16243"/>
                  </a:lnTo>
                  <a:lnTo>
                    <a:pt x="20250" y="16589"/>
                  </a:lnTo>
                  <a:lnTo>
                    <a:pt x="20250" y="15379"/>
                  </a:lnTo>
                  <a:lnTo>
                    <a:pt x="13500" y="15034"/>
                  </a:lnTo>
                  <a:moveTo>
                    <a:pt x="6750" y="14515"/>
                  </a:moveTo>
                  <a:lnTo>
                    <a:pt x="6750" y="15725"/>
                  </a:lnTo>
                  <a:lnTo>
                    <a:pt x="13500" y="16070"/>
                  </a:lnTo>
                  <a:lnTo>
                    <a:pt x="13500" y="14861"/>
                  </a:lnTo>
                  <a:lnTo>
                    <a:pt x="6750" y="14515"/>
                  </a:lnTo>
                  <a:moveTo>
                    <a:pt x="0" y="13997"/>
                  </a:moveTo>
                  <a:lnTo>
                    <a:pt x="0" y="15206"/>
                  </a:lnTo>
                  <a:lnTo>
                    <a:pt x="6750" y="15552"/>
                  </a:lnTo>
                  <a:lnTo>
                    <a:pt x="6750" y="14342"/>
                  </a:lnTo>
                  <a:lnTo>
                    <a:pt x="0" y="13997"/>
                  </a:lnTo>
                  <a:moveTo>
                    <a:pt x="0" y="15379"/>
                  </a:moveTo>
                  <a:lnTo>
                    <a:pt x="0" y="13651"/>
                  </a:lnTo>
                  <a:lnTo>
                    <a:pt x="21600" y="15206"/>
                  </a:lnTo>
                  <a:lnTo>
                    <a:pt x="20250" y="17107"/>
                  </a:lnTo>
                  <a:lnTo>
                    <a:pt x="0" y="15379"/>
                  </a:lnTo>
                  <a:moveTo>
                    <a:pt x="13500" y="17280"/>
                  </a:moveTo>
                  <a:lnTo>
                    <a:pt x="13500" y="18490"/>
                  </a:lnTo>
                  <a:lnTo>
                    <a:pt x="20250" y="19008"/>
                  </a:lnTo>
                  <a:lnTo>
                    <a:pt x="20250" y="17626"/>
                  </a:lnTo>
                  <a:lnTo>
                    <a:pt x="13500" y="17280"/>
                  </a:lnTo>
                  <a:moveTo>
                    <a:pt x="6750" y="16762"/>
                  </a:moveTo>
                  <a:lnTo>
                    <a:pt x="6750" y="17971"/>
                  </a:lnTo>
                  <a:lnTo>
                    <a:pt x="13500" y="18490"/>
                  </a:lnTo>
                  <a:lnTo>
                    <a:pt x="13500" y="17107"/>
                  </a:lnTo>
                  <a:lnTo>
                    <a:pt x="6750" y="16762"/>
                  </a:lnTo>
                  <a:moveTo>
                    <a:pt x="0" y="16243"/>
                  </a:moveTo>
                  <a:lnTo>
                    <a:pt x="0" y="17453"/>
                  </a:lnTo>
                  <a:lnTo>
                    <a:pt x="6750" y="17971"/>
                  </a:lnTo>
                  <a:lnTo>
                    <a:pt x="6750" y="16589"/>
                  </a:lnTo>
                  <a:lnTo>
                    <a:pt x="0" y="16243"/>
                  </a:lnTo>
                  <a:moveTo>
                    <a:pt x="0" y="17798"/>
                  </a:moveTo>
                  <a:lnTo>
                    <a:pt x="0" y="15898"/>
                  </a:lnTo>
                  <a:lnTo>
                    <a:pt x="21600" y="17626"/>
                  </a:lnTo>
                  <a:lnTo>
                    <a:pt x="20250" y="19354"/>
                  </a:lnTo>
                  <a:lnTo>
                    <a:pt x="0" y="17798"/>
                  </a:lnTo>
                  <a:moveTo>
                    <a:pt x="13500" y="19526"/>
                  </a:moveTo>
                  <a:lnTo>
                    <a:pt x="13500" y="20736"/>
                  </a:lnTo>
                  <a:lnTo>
                    <a:pt x="20250" y="21254"/>
                  </a:lnTo>
                  <a:lnTo>
                    <a:pt x="20250" y="20045"/>
                  </a:lnTo>
                  <a:lnTo>
                    <a:pt x="13500" y="19526"/>
                  </a:lnTo>
                  <a:moveTo>
                    <a:pt x="6750" y="19008"/>
                  </a:moveTo>
                  <a:lnTo>
                    <a:pt x="6750" y="20218"/>
                  </a:lnTo>
                  <a:lnTo>
                    <a:pt x="13500" y="20736"/>
                  </a:lnTo>
                  <a:lnTo>
                    <a:pt x="13500" y="19526"/>
                  </a:lnTo>
                  <a:lnTo>
                    <a:pt x="6750" y="19008"/>
                  </a:lnTo>
                  <a:moveTo>
                    <a:pt x="0" y="18490"/>
                  </a:moveTo>
                  <a:lnTo>
                    <a:pt x="0" y="19699"/>
                  </a:lnTo>
                  <a:lnTo>
                    <a:pt x="6750" y="20218"/>
                  </a:lnTo>
                  <a:lnTo>
                    <a:pt x="6750" y="19008"/>
                  </a:lnTo>
                  <a:lnTo>
                    <a:pt x="0" y="18490"/>
                  </a:lnTo>
                  <a:moveTo>
                    <a:pt x="0" y="20045"/>
                  </a:moveTo>
                  <a:lnTo>
                    <a:pt x="0" y="18144"/>
                  </a:lnTo>
                  <a:lnTo>
                    <a:pt x="21600" y="19872"/>
                  </a:lnTo>
                  <a:lnTo>
                    <a:pt x="20250" y="21600"/>
                  </a:lnTo>
                  <a:lnTo>
                    <a:pt x="0" y="20045"/>
                  </a:lnTo>
                  <a:moveTo>
                    <a:pt x="13500" y="8122"/>
                  </a:moveTo>
                  <a:lnTo>
                    <a:pt x="13500" y="9331"/>
                  </a:lnTo>
                  <a:lnTo>
                    <a:pt x="20250" y="9850"/>
                  </a:lnTo>
                  <a:lnTo>
                    <a:pt x="20250" y="8467"/>
                  </a:lnTo>
                  <a:lnTo>
                    <a:pt x="13500" y="8122"/>
                  </a:lnTo>
                  <a:moveTo>
                    <a:pt x="6750" y="7603"/>
                  </a:moveTo>
                  <a:lnTo>
                    <a:pt x="6750" y="8813"/>
                  </a:lnTo>
                  <a:lnTo>
                    <a:pt x="13500" y="9331"/>
                  </a:lnTo>
                  <a:lnTo>
                    <a:pt x="13500" y="7949"/>
                  </a:lnTo>
                  <a:lnTo>
                    <a:pt x="6750" y="7603"/>
                  </a:lnTo>
                  <a:moveTo>
                    <a:pt x="0" y="7085"/>
                  </a:moveTo>
                  <a:lnTo>
                    <a:pt x="0" y="8294"/>
                  </a:lnTo>
                  <a:lnTo>
                    <a:pt x="6750" y="8813"/>
                  </a:lnTo>
                  <a:lnTo>
                    <a:pt x="6750" y="7430"/>
                  </a:lnTo>
                  <a:lnTo>
                    <a:pt x="0" y="7085"/>
                  </a:lnTo>
                  <a:moveTo>
                    <a:pt x="0" y="8640"/>
                  </a:moveTo>
                  <a:lnTo>
                    <a:pt x="0" y="6739"/>
                  </a:lnTo>
                  <a:lnTo>
                    <a:pt x="21600" y="8467"/>
                  </a:lnTo>
                  <a:lnTo>
                    <a:pt x="20250" y="10195"/>
                  </a:lnTo>
                  <a:lnTo>
                    <a:pt x="0" y="8640"/>
                  </a:lnTo>
                  <a:moveTo>
                    <a:pt x="13500" y="5875"/>
                  </a:moveTo>
                  <a:lnTo>
                    <a:pt x="13500" y="7085"/>
                  </a:lnTo>
                  <a:lnTo>
                    <a:pt x="20250" y="7603"/>
                  </a:lnTo>
                  <a:lnTo>
                    <a:pt x="20250" y="6221"/>
                  </a:lnTo>
                  <a:lnTo>
                    <a:pt x="13500" y="5875"/>
                  </a:lnTo>
                  <a:moveTo>
                    <a:pt x="6750" y="5357"/>
                  </a:moveTo>
                  <a:lnTo>
                    <a:pt x="6750" y="6566"/>
                  </a:lnTo>
                  <a:lnTo>
                    <a:pt x="13500" y="7085"/>
                  </a:lnTo>
                  <a:lnTo>
                    <a:pt x="13500" y="5702"/>
                  </a:lnTo>
                  <a:lnTo>
                    <a:pt x="6750" y="5357"/>
                  </a:lnTo>
                  <a:moveTo>
                    <a:pt x="0" y="4838"/>
                  </a:moveTo>
                  <a:lnTo>
                    <a:pt x="0" y="6048"/>
                  </a:lnTo>
                  <a:lnTo>
                    <a:pt x="6750" y="6566"/>
                  </a:lnTo>
                  <a:lnTo>
                    <a:pt x="6750" y="5184"/>
                  </a:lnTo>
                  <a:lnTo>
                    <a:pt x="0" y="4838"/>
                  </a:lnTo>
                  <a:moveTo>
                    <a:pt x="0" y="6394"/>
                  </a:moveTo>
                  <a:lnTo>
                    <a:pt x="0" y="4493"/>
                  </a:lnTo>
                  <a:lnTo>
                    <a:pt x="21600" y="6221"/>
                  </a:lnTo>
                  <a:lnTo>
                    <a:pt x="20250" y="7949"/>
                  </a:lnTo>
                  <a:lnTo>
                    <a:pt x="0" y="6394"/>
                  </a:lnTo>
                  <a:moveTo>
                    <a:pt x="13500" y="3629"/>
                  </a:moveTo>
                  <a:lnTo>
                    <a:pt x="13500" y="4838"/>
                  </a:lnTo>
                  <a:lnTo>
                    <a:pt x="20250" y="5357"/>
                  </a:lnTo>
                  <a:lnTo>
                    <a:pt x="20250" y="3974"/>
                  </a:lnTo>
                  <a:lnTo>
                    <a:pt x="13500" y="3629"/>
                  </a:lnTo>
                  <a:moveTo>
                    <a:pt x="6750" y="3110"/>
                  </a:moveTo>
                  <a:lnTo>
                    <a:pt x="6750" y="4320"/>
                  </a:lnTo>
                  <a:lnTo>
                    <a:pt x="13500" y="4838"/>
                  </a:lnTo>
                  <a:lnTo>
                    <a:pt x="13500" y="3456"/>
                  </a:lnTo>
                  <a:lnTo>
                    <a:pt x="6750" y="3110"/>
                  </a:lnTo>
                  <a:moveTo>
                    <a:pt x="0" y="2592"/>
                  </a:moveTo>
                  <a:lnTo>
                    <a:pt x="0" y="3802"/>
                  </a:lnTo>
                  <a:lnTo>
                    <a:pt x="6750" y="4320"/>
                  </a:lnTo>
                  <a:lnTo>
                    <a:pt x="6750" y="2938"/>
                  </a:lnTo>
                  <a:lnTo>
                    <a:pt x="0" y="2592"/>
                  </a:lnTo>
                  <a:moveTo>
                    <a:pt x="0" y="4147"/>
                  </a:moveTo>
                  <a:lnTo>
                    <a:pt x="0" y="2246"/>
                  </a:lnTo>
                  <a:lnTo>
                    <a:pt x="21600" y="3802"/>
                  </a:lnTo>
                  <a:lnTo>
                    <a:pt x="20250" y="5702"/>
                  </a:lnTo>
                  <a:lnTo>
                    <a:pt x="0" y="4147"/>
                  </a:lnTo>
                  <a:moveTo>
                    <a:pt x="13500" y="1210"/>
                  </a:moveTo>
                  <a:lnTo>
                    <a:pt x="13500" y="2592"/>
                  </a:lnTo>
                  <a:lnTo>
                    <a:pt x="20250" y="2938"/>
                  </a:lnTo>
                  <a:lnTo>
                    <a:pt x="20250" y="1728"/>
                  </a:lnTo>
                  <a:lnTo>
                    <a:pt x="13500" y="1210"/>
                  </a:lnTo>
                  <a:moveTo>
                    <a:pt x="6750" y="691"/>
                  </a:moveTo>
                  <a:lnTo>
                    <a:pt x="6750" y="2074"/>
                  </a:lnTo>
                  <a:lnTo>
                    <a:pt x="13500" y="2419"/>
                  </a:lnTo>
                  <a:lnTo>
                    <a:pt x="13500" y="1210"/>
                  </a:lnTo>
                  <a:lnTo>
                    <a:pt x="6750" y="691"/>
                  </a:lnTo>
                  <a:moveTo>
                    <a:pt x="0" y="173"/>
                  </a:moveTo>
                  <a:lnTo>
                    <a:pt x="0" y="1555"/>
                  </a:lnTo>
                  <a:lnTo>
                    <a:pt x="6750" y="1901"/>
                  </a:lnTo>
                  <a:lnTo>
                    <a:pt x="6750" y="691"/>
                  </a:lnTo>
                  <a:lnTo>
                    <a:pt x="0" y="173"/>
                  </a:lnTo>
                  <a:moveTo>
                    <a:pt x="0" y="1728"/>
                  </a:moveTo>
                  <a:lnTo>
                    <a:pt x="0" y="0"/>
                  </a:lnTo>
                  <a:lnTo>
                    <a:pt x="21600" y="1555"/>
                  </a:lnTo>
                  <a:lnTo>
                    <a:pt x="20250" y="3456"/>
                  </a:lnTo>
                  <a:lnTo>
                    <a:pt x="0" y="1728"/>
                  </a:lnTo>
                </a:path>
              </a:pathLst>
            </a:custGeom>
            <a:solidFill>
              <a:srgbClr val="FFFFFF">
                <a:alpha val="89999"/>
              </a:srgbClr>
            </a:solidFill>
            <a:ln w="12700" cap="flat">
              <a:noFill/>
              <a:miter lim="400000"/>
            </a:ln>
            <a:effectLst/>
          </p:spPr>
          <p:txBody>
            <a:bodyPr wrap="square" lIns="34289" tIns="34289" rIns="34289" bIns="34289" numCol="1" anchor="t">
              <a:noAutofit/>
            </a:bodyPr>
            <a:lstStyle/>
            <a:p>
              <a:pPr defTabSz="685800">
                <a:defRPr sz="700"/>
              </a:pPr>
              <a:endParaRPr/>
            </a:p>
          </p:txBody>
        </p:sp>
        <p:sp>
          <p:nvSpPr>
            <p:cNvPr id="572" name="Text Box 17"/>
            <p:cNvSpPr txBox="1"/>
            <p:nvPr/>
          </p:nvSpPr>
          <p:spPr>
            <a:xfrm>
              <a:off x="0" y="228782"/>
              <a:ext cx="461330" cy="157993"/>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36000" tIns="36000" rIns="36000" bIns="36000" numCol="1" anchor="ctr">
              <a:spAutoFit/>
            </a:bodyPr>
            <a:lstStyle>
              <a:lvl1pPr algn="ctr" defTabSz="685800">
                <a:defRPr sz="700"/>
              </a:lvl1pPr>
            </a:lstStyle>
            <a:p>
              <a:r>
                <a:t>Toronto</a:t>
              </a:r>
            </a:p>
          </p:txBody>
        </p:sp>
      </p:grpSp>
      <p:grpSp>
        <p:nvGrpSpPr>
          <p:cNvPr id="585" name="Group 21"/>
          <p:cNvGrpSpPr/>
          <p:nvPr/>
        </p:nvGrpSpPr>
        <p:grpSpPr>
          <a:xfrm>
            <a:off x="628649" y="4124325"/>
            <a:ext cx="696468" cy="261938"/>
            <a:chOff x="0" y="0"/>
            <a:chExt cx="696466" cy="261937"/>
          </a:xfrm>
        </p:grpSpPr>
        <p:sp>
          <p:nvSpPr>
            <p:cNvPr id="574" name="Freeform 22"/>
            <p:cNvSpPr/>
            <p:nvPr/>
          </p:nvSpPr>
          <p:spPr>
            <a:xfrm>
              <a:off x="101747" y="67273"/>
              <a:ext cx="45859" cy="19180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2901"/>
                  </a:lnTo>
                  <a:lnTo>
                    <a:pt x="0" y="21600"/>
                  </a:lnTo>
                  <a:lnTo>
                    <a:pt x="21600" y="18537"/>
                  </a:lnTo>
                  <a:lnTo>
                    <a:pt x="21600" y="0"/>
                  </a:lnTo>
                </a:path>
              </a:pathLst>
            </a:custGeom>
            <a:gradFill flip="none" rotWithShape="1">
              <a:gsLst>
                <a:gs pos="0">
                  <a:srgbClr val="485C8C"/>
                </a:gs>
                <a:gs pos="100000">
                  <a:srgbClr val="3C4D75"/>
                </a:gs>
              </a:gsLst>
              <a:lin ang="5400000" scaled="0"/>
            </a:gradFill>
            <a:ln w="12700" cap="flat">
              <a:noFill/>
              <a:miter lim="400000"/>
            </a:ln>
            <a:effectLst/>
          </p:spPr>
          <p:txBody>
            <a:bodyPr wrap="square" lIns="34289" tIns="34289" rIns="34289" bIns="34289" numCol="1" anchor="t">
              <a:noAutofit/>
            </a:bodyPr>
            <a:lstStyle/>
            <a:p>
              <a:pPr defTabSz="685800">
                <a:defRPr sz="700"/>
              </a:pPr>
              <a:endParaRPr/>
            </a:p>
          </p:txBody>
        </p:sp>
        <p:sp>
          <p:nvSpPr>
            <p:cNvPr id="575" name="Freeform 23"/>
            <p:cNvSpPr/>
            <p:nvPr/>
          </p:nvSpPr>
          <p:spPr>
            <a:xfrm>
              <a:off x="0" y="31489"/>
              <a:ext cx="101748" cy="230449"/>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15858"/>
                  </a:lnTo>
                  <a:lnTo>
                    <a:pt x="0" y="0"/>
                  </a:lnTo>
                  <a:lnTo>
                    <a:pt x="21600" y="5742"/>
                  </a:lnTo>
                  <a:lnTo>
                    <a:pt x="21600" y="21600"/>
                  </a:lnTo>
                </a:path>
              </a:pathLst>
            </a:custGeom>
            <a:gradFill flip="none" rotWithShape="1">
              <a:gsLst>
                <a:gs pos="0">
                  <a:srgbClr val="566EA8"/>
                </a:gs>
                <a:gs pos="100000">
                  <a:srgbClr val="485C8C"/>
                </a:gs>
              </a:gsLst>
              <a:lin ang="5400000" scaled="0"/>
            </a:gradFill>
            <a:ln w="12700" cap="flat">
              <a:noFill/>
              <a:miter lim="400000"/>
            </a:ln>
            <a:effectLst/>
          </p:spPr>
          <p:txBody>
            <a:bodyPr wrap="square" lIns="34289" tIns="34289" rIns="34289" bIns="34289" numCol="1" anchor="t">
              <a:noAutofit/>
            </a:bodyPr>
            <a:lstStyle/>
            <a:p>
              <a:pPr defTabSz="685800">
                <a:defRPr sz="700"/>
              </a:pPr>
              <a:endParaRPr/>
            </a:p>
          </p:txBody>
        </p:sp>
        <p:sp>
          <p:nvSpPr>
            <p:cNvPr id="576" name="Freeform 24"/>
            <p:cNvSpPr/>
            <p:nvPr/>
          </p:nvSpPr>
          <p:spPr>
            <a:xfrm>
              <a:off x="0" y="5725"/>
              <a:ext cx="146173" cy="87313"/>
            </a:xfrm>
            <a:custGeom>
              <a:avLst/>
              <a:gdLst/>
              <a:ahLst/>
              <a:cxnLst>
                <a:cxn ang="0">
                  <a:pos x="wd2" y="hd2"/>
                </a:cxn>
                <a:cxn ang="5400000">
                  <a:pos x="wd2" y="hd2"/>
                </a:cxn>
                <a:cxn ang="10800000">
                  <a:pos x="wd2" y="hd2"/>
                </a:cxn>
                <a:cxn ang="16200000">
                  <a:pos x="wd2" y="hd2"/>
                </a:cxn>
              </a:cxnLst>
              <a:rect l="0" t="0" r="r" b="b"/>
              <a:pathLst>
                <a:path w="21600" h="21600" extrusionOk="0">
                  <a:moveTo>
                    <a:pt x="14824" y="21600"/>
                  </a:moveTo>
                  <a:lnTo>
                    <a:pt x="21600" y="14872"/>
                  </a:lnTo>
                  <a:lnTo>
                    <a:pt x="6565" y="0"/>
                  </a:lnTo>
                  <a:lnTo>
                    <a:pt x="0" y="6374"/>
                  </a:lnTo>
                  <a:lnTo>
                    <a:pt x="14824" y="21600"/>
                  </a:lnTo>
                </a:path>
              </a:pathLst>
            </a:custGeom>
            <a:blipFill rotWithShape="1">
              <a:blip r:embed="rId4"/>
              <a:srcRect/>
              <a:stretch>
                <a:fillRect/>
              </a:stretch>
            </a:blipFill>
            <a:ln w="12700" cap="flat">
              <a:noFill/>
              <a:miter lim="400000"/>
            </a:ln>
            <a:effectLst/>
          </p:spPr>
          <p:txBody>
            <a:bodyPr wrap="square" lIns="34289" tIns="34289" rIns="34289" bIns="34289" numCol="1" anchor="t">
              <a:noAutofit/>
            </a:bodyPr>
            <a:lstStyle/>
            <a:p>
              <a:pPr defTabSz="685800">
                <a:defRPr sz="700"/>
              </a:pPr>
              <a:endParaRPr/>
            </a:p>
          </p:txBody>
        </p:sp>
        <p:sp>
          <p:nvSpPr>
            <p:cNvPr id="577" name="Freeform 25"/>
            <p:cNvSpPr/>
            <p:nvPr/>
          </p:nvSpPr>
          <p:spPr>
            <a:xfrm>
              <a:off x="64487" y="27195"/>
              <a:ext cx="61623" cy="229018"/>
            </a:xfrm>
            <a:custGeom>
              <a:avLst/>
              <a:gdLst/>
              <a:ahLst/>
              <a:cxnLst>
                <a:cxn ang="0">
                  <a:pos x="wd2" y="hd2"/>
                </a:cxn>
                <a:cxn ang="5400000">
                  <a:pos x="wd2" y="hd2"/>
                </a:cxn>
                <a:cxn ang="10800000">
                  <a:pos x="wd2" y="hd2"/>
                </a:cxn>
                <a:cxn ang="16200000">
                  <a:pos x="wd2" y="hd2"/>
                </a:cxn>
              </a:cxnLst>
              <a:rect l="0" t="0" r="r" b="b"/>
              <a:pathLst>
                <a:path w="21600" h="21600" extrusionOk="0">
                  <a:moveTo>
                    <a:pt x="5657" y="20649"/>
                  </a:moveTo>
                  <a:lnTo>
                    <a:pt x="0" y="21600"/>
                  </a:lnTo>
                  <a:lnTo>
                    <a:pt x="0" y="3396"/>
                  </a:lnTo>
                  <a:lnTo>
                    <a:pt x="21600" y="0"/>
                  </a:lnTo>
                  <a:lnTo>
                    <a:pt x="21600" y="2445"/>
                  </a:lnTo>
                  <a:lnTo>
                    <a:pt x="5657" y="5026"/>
                  </a:lnTo>
                  <a:lnTo>
                    <a:pt x="5657" y="20649"/>
                  </a:lnTo>
                </a:path>
              </a:pathLst>
            </a:custGeom>
            <a:gradFill flip="none" rotWithShape="1">
              <a:gsLst>
                <a:gs pos="0">
                  <a:srgbClr val="3C4D75"/>
                </a:gs>
                <a:gs pos="100000">
                  <a:srgbClr val="485C8C"/>
                </a:gs>
              </a:gsLst>
              <a:lin ang="0" scaled="0"/>
            </a:gradFill>
            <a:ln w="12700" cap="flat">
              <a:noFill/>
              <a:miter lim="400000"/>
            </a:ln>
            <a:effectLst/>
          </p:spPr>
          <p:txBody>
            <a:bodyPr wrap="square" lIns="34289" tIns="34289" rIns="34289" bIns="34289" numCol="1" anchor="t">
              <a:noAutofit/>
            </a:bodyPr>
            <a:lstStyle/>
            <a:p>
              <a:pPr defTabSz="685800">
                <a:defRPr sz="700"/>
              </a:pPr>
              <a:endParaRPr/>
            </a:p>
          </p:txBody>
        </p:sp>
        <p:sp>
          <p:nvSpPr>
            <p:cNvPr id="578" name="Freeform 26"/>
            <p:cNvSpPr/>
            <p:nvPr/>
          </p:nvSpPr>
          <p:spPr>
            <a:xfrm>
              <a:off x="15763" y="35783"/>
              <a:ext cx="48725" cy="220430"/>
            </a:xfrm>
            <a:custGeom>
              <a:avLst/>
              <a:gdLst/>
              <a:ahLst/>
              <a:cxnLst>
                <a:cxn ang="0">
                  <a:pos x="wd2" y="hd2"/>
                </a:cxn>
                <a:cxn ang="5400000">
                  <a:pos x="wd2" y="hd2"/>
                </a:cxn>
                <a:cxn ang="10800000">
                  <a:pos x="wd2" y="hd2"/>
                </a:cxn>
                <a:cxn ang="16200000">
                  <a:pos x="wd2" y="hd2"/>
                </a:cxn>
              </a:cxnLst>
              <a:rect l="0" t="0" r="r" b="b"/>
              <a:pathLst>
                <a:path w="21600" h="21600" extrusionOk="0">
                  <a:moveTo>
                    <a:pt x="0" y="18776"/>
                  </a:moveTo>
                  <a:lnTo>
                    <a:pt x="20965" y="21600"/>
                  </a:lnTo>
                  <a:lnTo>
                    <a:pt x="21600" y="2824"/>
                  </a:lnTo>
                  <a:lnTo>
                    <a:pt x="0" y="0"/>
                  </a:lnTo>
                  <a:lnTo>
                    <a:pt x="0" y="18776"/>
                  </a:lnTo>
                </a:path>
              </a:pathLst>
            </a:custGeom>
            <a:gradFill flip="none" rotWithShape="1">
              <a:gsLst>
                <a:gs pos="0">
                  <a:srgbClr val="788BB9"/>
                </a:gs>
                <a:gs pos="100000">
                  <a:srgbClr val="485C8C"/>
                </a:gs>
              </a:gsLst>
              <a:lin ang="5400000" scaled="0"/>
            </a:gradFill>
            <a:ln w="12700" cap="flat">
              <a:noFill/>
              <a:miter lim="400000"/>
            </a:ln>
            <a:effectLst/>
          </p:spPr>
          <p:txBody>
            <a:bodyPr wrap="square" lIns="34289" tIns="34289" rIns="34289" bIns="34289" numCol="1" anchor="t">
              <a:noAutofit/>
            </a:bodyPr>
            <a:lstStyle/>
            <a:p>
              <a:pPr defTabSz="685800">
                <a:defRPr sz="700"/>
              </a:pPr>
              <a:endParaRPr/>
            </a:p>
          </p:txBody>
        </p:sp>
        <p:sp>
          <p:nvSpPr>
            <p:cNvPr id="579" name="Freeform 27"/>
            <p:cNvSpPr/>
            <p:nvPr/>
          </p:nvSpPr>
          <p:spPr>
            <a:xfrm>
              <a:off x="17196" y="0"/>
              <a:ext cx="108914" cy="64411"/>
            </a:xfrm>
            <a:custGeom>
              <a:avLst/>
              <a:gdLst/>
              <a:ahLst/>
              <a:cxnLst>
                <a:cxn ang="0">
                  <a:pos x="wd2" y="hd2"/>
                </a:cxn>
                <a:cxn ang="5400000">
                  <a:pos x="wd2" y="hd2"/>
                </a:cxn>
                <a:cxn ang="10800000">
                  <a:pos x="wd2" y="hd2"/>
                </a:cxn>
                <a:cxn ang="16200000">
                  <a:pos x="wd2" y="hd2"/>
                </a:cxn>
              </a:cxnLst>
              <a:rect l="0" t="0" r="r" b="b"/>
              <a:pathLst>
                <a:path w="21600" h="21600" extrusionOk="0">
                  <a:moveTo>
                    <a:pt x="0" y="12000"/>
                  </a:moveTo>
                  <a:lnTo>
                    <a:pt x="12096" y="0"/>
                  </a:lnTo>
                  <a:lnTo>
                    <a:pt x="21600" y="9120"/>
                  </a:lnTo>
                  <a:lnTo>
                    <a:pt x="9504" y="21600"/>
                  </a:lnTo>
                  <a:lnTo>
                    <a:pt x="0" y="12000"/>
                  </a:lnTo>
                </a:path>
              </a:pathLst>
            </a:custGeom>
            <a:blipFill rotWithShape="1">
              <a:blip r:embed="rId5"/>
              <a:srcRect/>
              <a:stretch>
                <a:fillRect/>
              </a:stretch>
            </a:blipFill>
            <a:ln w="12700" cap="flat">
              <a:noFill/>
              <a:miter lim="400000"/>
            </a:ln>
            <a:effectLst/>
          </p:spPr>
          <p:txBody>
            <a:bodyPr wrap="square" lIns="34289" tIns="34289" rIns="34289" bIns="34289" numCol="1" anchor="t">
              <a:noAutofit/>
            </a:bodyPr>
            <a:lstStyle/>
            <a:p>
              <a:pPr defTabSz="685800">
                <a:defRPr sz="700"/>
              </a:pPr>
              <a:endParaRPr/>
            </a:p>
          </p:txBody>
        </p:sp>
        <p:sp>
          <p:nvSpPr>
            <p:cNvPr id="580" name="Freeform 28"/>
            <p:cNvSpPr/>
            <p:nvPr/>
          </p:nvSpPr>
          <p:spPr>
            <a:xfrm>
              <a:off x="22928" y="40077"/>
              <a:ext cx="34395" cy="21184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9396"/>
                  </a:lnTo>
                  <a:lnTo>
                    <a:pt x="21600" y="21600"/>
                  </a:lnTo>
                  <a:lnTo>
                    <a:pt x="21600" y="2057"/>
                  </a:lnTo>
                  <a:lnTo>
                    <a:pt x="0" y="0"/>
                  </a:lnTo>
                </a:path>
              </a:pathLst>
            </a:custGeom>
            <a:solidFill>
              <a:srgbClr val="FFFFFF">
                <a:alpha val="29999"/>
              </a:srgbClr>
            </a:solidFill>
            <a:ln w="12700" cap="flat">
              <a:noFill/>
              <a:miter lim="400000"/>
            </a:ln>
            <a:effectLst/>
          </p:spPr>
          <p:txBody>
            <a:bodyPr wrap="square" lIns="34289" tIns="34289" rIns="34289" bIns="34289" numCol="1" anchor="t">
              <a:noAutofit/>
            </a:bodyPr>
            <a:lstStyle/>
            <a:p>
              <a:pPr defTabSz="685800">
                <a:defRPr sz="700"/>
              </a:pPr>
              <a:endParaRPr/>
            </a:p>
          </p:txBody>
        </p:sp>
        <p:sp>
          <p:nvSpPr>
            <p:cNvPr id="581" name="Freeform 29"/>
            <p:cNvSpPr/>
            <p:nvPr/>
          </p:nvSpPr>
          <p:spPr>
            <a:xfrm>
              <a:off x="3835" y="40077"/>
              <a:ext cx="9526" cy="156019"/>
            </a:xfrm>
            <a:custGeom>
              <a:avLst/>
              <a:gdLst/>
              <a:ahLst/>
              <a:cxnLst>
                <a:cxn ang="0">
                  <a:pos x="wd2" y="hd2"/>
                </a:cxn>
                <a:cxn ang="5400000">
                  <a:pos x="wd2" y="hd2"/>
                </a:cxn>
                <a:cxn ang="10800000">
                  <a:pos x="wd2" y="hd2"/>
                </a:cxn>
                <a:cxn ang="16200000">
                  <a:pos x="wd2" y="hd2"/>
                </a:cxn>
              </a:cxnLst>
              <a:rect l="0" t="0" r="r" b="b"/>
              <a:pathLst>
                <a:path w="21600" h="21600" extrusionOk="0">
                  <a:moveTo>
                    <a:pt x="0" y="19024"/>
                  </a:moveTo>
                  <a:lnTo>
                    <a:pt x="0" y="20609"/>
                  </a:lnTo>
                  <a:lnTo>
                    <a:pt x="18000" y="21204"/>
                  </a:lnTo>
                  <a:lnTo>
                    <a:pt x="18000" y="19618"/>
                  </a:lnTo>
                  <a:lnTo>
                    <a:pt x="0" y="19024"/>
                  </a:lnTo>
                  <a:moveTo>
                    <a:pt x="0" y="18628"/>
                  </a:moveTo>
                  <a:lnTo>
                    <a:pt x="0" y="20807"/>
                  </a:lnTo>
                  <a:lnTo>
                    <a:pt x="21600" y="21600"/>
                  </a:lnTo>
                  <a:lnTo>
                    <a:pt x="21600" y="19420"/>
                  </a:lnTo>
                  <a:lnTo>
                    <a:pt x="0" y="18628"/>
                  </a:lnTo>
                  <a:moveTo>
                    <a:pt x="0" y="16250"/>
                  </a:moveTo>
                  <a:lnTo>
                    <a:pt x="0" y="17835"/>
                  </a:lnTo>
                  <a:lnTo>
                    <a:pt x="18000" y="18429"/>
                  </a:lnTo>
                  <a:lnTo>
                    <a:pt x="18000" y="16844"/>
                  </a:lnTo>
                  <a:lnTo>
                    <a:pt x="0" y="16250"/>
                  </a:lnTo>
                  <a:moveTo>
                    <a:pt x="0" y="15853"/>
                  </a:moveTo>
                  <a:lnTo>
                    <a:pt x="0" y="18033"/>
                  </a:lnTo>
                  <a:lnTo>
                    <a:pt x="21600" y="18826"/>
                  </a:lnTo>
                  <a:lnTo>
                    <a:pt x="21600" y="16646"/>
                  </a:lnTo>
                  <a:lnTo>
                    <a:pt x="0" y="15853"/>
                  </a:lnTo>
                  <a:moveTo>
                    <a:pt x="0" y="13673"/>
                  </a:moveTo>
                  <a:lnTo>
                    <a:pt x="0" y="15259"/>
                  </a:lnTo>
                  <a:lnTo>
                    <a:pt x="18000" y="15853"/>
                  </a:lnTo>
                  <a:lnTo>
                    <a:pt x="18000" y="14268"/>
                  </a:lnTo>
                  <a:lnTo>
                    <a:pt x="0" y="13673"/>
                  </a:lnTo>
                  <a:moveTo>
                    <a:pt x="0" y="13277"/>
                  </a:moveTo>
                  <a:lnTo>
                    <a:pt x="0" y="15457"/>
                  </a:lnTo>
                  <a:lnTo>
                    <a:pt x="21600" y="16250"/>
                  </a:lnTo>
                  <a:lnTo>
                    <a:pt x="21600" y="14070"/>
                  </a:lnTo>
                  <a:lnTo>
                    <a:pt x="0" y="13277"/>
                  </a:lnTo>
                  <a:moveTo>
                    <a:pt x="0" y="10899"/>
                  </a:moveTo>
                  <a:lnTo>
                    <a:pt x="0" y="12484"/>
                  </a:lnTo>
                  <a:lnTo>
                    <a:pt x="18000" y="13079"/>
                  </a:lnTo>
                  <a:lnTo>
                    <a:pt x="18000" y="11494"/>
                  </a:lnTo>
                  <a:lnTo>
                    <a:pt x="0" y="10899"/>
                  </a:lnTo>
                  <a:moveTo>
                    <a:pt x="0" y="10503"/>
                  </a:moveTo>
                  <a:lnTo>
                    <a:pt x="0" y="12683"/>
                  </a:lnTo>
                  <a:lnTo>
                    <a:pt x="21600" y="13475"/>
                  </a:lnTo>
                  <a:lnTo>
                    <a:pt x="21600" y="11295"/>
                  </a:lnTo>
                  <a:lnTo>
                    <a:pt x="0" y="10503"/>
                  </a:lnTo>
                  <a:moveTo>
                    <a:pt x="0" y="8323"/>
                  </a:moveTo>
                  <a:lnTo>
                    <a:pt x="0" y="9908"/>
                  </a:lnTo>
                  <a:lnTo>
                    <a:pt x="18000" y="10503"/>
                  </a:lnTo>
                  <a:lnTo>
                    <a:pt x="18000" y="8719"/>
                  </a:lnTo>
                  <a:lnTo>
                    <a:pt x="0" y="8323"/>
                  </a:lnTo>
                  <a:moveTo>
                    <a:pt x="0" y="7927"/>
                  </a:moveTo>
                  <a:lnTo>
                    <a:pt x="0" y="10106"/>
                  </a:lnTo>
                  <a:lnTo>
                    <a:pt x="21600" y="10899"/>
                  </a:lnTo>
                  <a:lnTo>
                    <a:pt x="21600" y="8719"/>
                  </a:lnTo>
                  <a:lnTo>
                    <a:pt x="0" y="7927"/>
                  </a:lnTo>
                  <a:moveTo>
                    <a:pt x="0" y="5549"/>
                  </a:moveTo>
                  <a:lnTo>
                    <a:pt x="0" y="7134"/>
                  </a:lnTo>
                  <a:lnTo>
                    <a:pt x="18000" y="7728"/>
                  </a:lnTo>
                  <a:lnTo>
                    <a:pt x="18000" y="6143"/>
                  </a:lnTo>
                  <a:lnTo>
                    <a:pt x="0" y="5549"/>
                  </a:lnTo>
                  <a:moveTo>
                    <a:pt x="0" y="5152"/>
                  </a:moveTo>
                  <a:lnTo>
                    <a:pt x="0" y="7332"/>
                  </a:lnTo>
                  <a:lnTo>
                    <a:pt x="21600" y="8125"/>
                  </a:lnTo>
                  <a:lnTo>
                    <a:pt x="21600" y="5945"/>
                  </a:lnTo>
                  <a:lnTo>
                    <a:pt x="0" y="5152"/>
                  </a:lnTo>
                  <a:moveTo>
                    <a:pt x="0" y="2972"/>
                  </a:moveTo>
                  <a:lnTo>
                    <a:pt x="0" y="4558"/>
                  </a:lnTo>
                  <a:lnTo>
                    <a:pt x="18000" y="5152"/>
                  </a:lnTo>
                  <a:lnTo>
                    <a:pt x="18000" y="3369"/>
                  </a:lnTo>
                  <a:lnTo>
                    <a:pt x="0" y="2972"/>
                  </a:lnTo>
                  <a:moveTo>
                    <a:pt x="0" y="2576"/>
                  </a:moveTo>
                  <a:lnTo>
                    <a:pt x="0" y="4756"/>
                  </a:lnTo>
                  <a:lnTo>
                    <a:pt x="21600" y="5549"/>
                  </a:lnTo>
                  <a:lnTo>
                    <a:pt x="21600" y="3369"/>
                  </a:lnTo>
                  <a:lnTo>
                    <a:pt x="0" y="2576"/>
                  </a:lnTo>
                  <a:moveTo>
                    <a:pt x="0" y="198"/>
                  </a:moveTo>
                  <a:lnTo>
                    <a:pt x="0" y="1982"/>
                  </a:lnTo>
                  <a:lnTo>
                    <a:pt x="18000" y="2378"/>
                  </a:lnTo>
                  <a:lnTo>
                    <a:pt x="18000" y="793"/>
                  </a:lnTo>
                  <a:lnTo>
                    <a:pt x="0" y="198"/>
                  </a:lnTo>
                  <a:moveTo>
                    <a:pt x="0" y="0"/>
                  </a:moveTo>
                  <a:lnTo>
                    <a:pt x="0" y="1982"/>
                  </a:lnTo>
                  <a:lnTo>
                    <a:pt x="21600" y="2774"/>
                  </a:lnTo>
                  <a:lnTo>
                    <a:pt x="21600" y="594"/>
                  </a:lnTo>
                  <a:lnTo>
                    <a:pt x="0" y="0"/>
                  </a:lnTo>
                </a:path>
              </a:pathLst>
            </a:custGeom>
            <a:solidFill>
              <a:srgbClr val="FFFFFF">
                <a:alpha val="79999"/>
              </a:srgbClr>
            </a:solidFill>
            <a:ln w="12700" cap="flat">
              <a:noFill/>
              <a:miter lim="400000"/>
            </a:ln>
            <a:effectLst/>
          </p:spPr>
          <p:txBody>
            <a:bodyPr wrap="square" lIns="34289" tIns="34289" rIns="34289" bIns="34289" numCol="1" anchor="t">
              <a:noAutofit/>
            </a:bodyPr>
            <a:lstStyle/>
            <a:p>
              <a:pPr defTabSz="685800">
                <a:defRPr sz="700"/>
              </a:pPr>
              <a:endParaRPr/>
            </a:p>
          </p:txBody>
        </p:sp>
        <p:sp>
          <p:nvSpPr>
            <p:cNvPr id="582" name="Freeform 30"/>
            <p:cNvSpPr/>
            <p:nvPr/>
          </p:nvSpPr>
          <p:spPr>
            <a:xfrm>
              <a:off x="85983" y="88743"/>
              <a:ext cx="10033" cy="151725"/>
            </a:xfrm>
            <a:custGeom>
              <a:avLst/>
              <a:gdLst/>
              <a:ahLst/>
              <a:cxnLst>
                <a:cxn ang="0">
                  <a:pos x="wd2" y="hd2"/>
                </a:cxn>
                <a:cxn ang="5400000">
                  <a:pos x="wd2" y="hd2"/>
                </a:cxn>
                <a:cxn ang="10800000">
                  <a:pos x="wd2" y="hd2"/>
                </a:cxn>
                <a:cxn ang="16200000">
                  <a:pos x="wd2" y="hd2"/>
                </a:cxn>
              </a:cxnLst>
              <a:rect l="0" t="0" r="r" b="b"/>
              <a:pathLst>
                <a:path w="21600" h="21600" extrusionOk="0">
                  <a:moveTo>
                    <a:pt x="0" y="13929"/>
                  </a:moveTo>
                  <a:lnTo>
                    <a:pt x="0" y="15544"/>
                  </a:lnTo>
                  <a:lnTo>
                    <a:pt x="18000" y="16150"/>
                  </a:lnTo>
                  <a:lnTo>
                    <a:pt x="18000" y="14535"/>
                  </a:lnTo>
                  <a:lnTo>
                    <a:pt x="0" y="13929"/>
                  </a:lnTo>
                  <a:moveTo>
                    <a:pt x="0" y="13525"/>
                  </a:moveTo>
                  <a:lnTo>
                    <a:pt x="0" y="15746"/>
                  </a:lnTo>
                  <a:lnTo>
                    <a:pt x="21600" y="16553"/>
                  </a:lnTo>
                  <a:lnTo>
                    <a:pt x="21600" y="14333"/>
                  </a:lnTo>
                  <a:lnTo>
                    <a:pt x="0" y="13525"/>
                  </a:lnTo>
                  <a:moveTo>
                    <a:pt x="0" y="11103"/>
                  </a:moveTo>
                  <a:lnTo>
                    <a:pt x="0" y="12718"/>
                  </a:lnTo>
                  <a:lnTo>
                    <a:pt x="18000" y="13323"/>
                  </a:lnTo>
                  <a:lnTo>
                    <a:pt x="18000" y="11708"/>
                  </a:lnTo>
                  <a:lnTo>
                    <a:pt x="0" y="11103"/>
                  </a:lnTo>
                  <a:moveTo>
                    <a:pt x="0" y="10699"/>
                  </a:moveTo>
                  <a:lnTo>
                    <a:pt x="0" y="12920"/>
                  </a:lnTo>
                  <a:lnTo>
                    <a:pt x="21600" y="13727"/>
                  </a:lnTo>
                  <a:lnTo>
                    <a:pt x="21600" y="11507"/>
                  </a:lnTo>
                  <a:lnTo>
                    <a:pt x="0" y="10699"/>
                  </a:lnTo>
                  <a:moveTo>
                    <a:pt x="0" y="8479"/>
                  </a:moveTo>
                  <a:lnTo>
                    <a:pt x="0" y="10093"/>
                  </a:lnTo>
                  <a:lnTo>
                    <a:pt x="18000" y="10699"/>
                  </a:lnTo>
                  <a:lnTo>
                    <a:pt x="18000" y="8882"/>
                  </a:lnTo>
                  <a:lnTo>
                    <a:pt x="0" y="8479"/>
                  </a:lnTo>
                  <a:moveTo>
                    <a:pt x="0" y="8075"/>
                  </a:moveTo>
                  <a:lnTo>
                    <a:pt x="0" y="10295"/>
                  </a:lnTo>
                  <a:lnTo>
                    <a:pt x="21600" y="11103"/>
                  </a:lnTo>
                  <a:lnTo>
                    <a:pt x="21600" y="8882"/>
                  </a:lnTo>
                  <a:lnTo>
                    <a:pt x="0" y="8075"/>
                  </a:lnTo>
                  <a:moveTo>
                    <a:pt x="0" y="5652"/>
                  </a:moveTo>
                  <a:lnTo>
                    <a:pt x="0" y="7267"/>
                  </a:lnTo>
                  <a:lnTo>
                    <a:pt x="18000" y="7873"/>
                  </a:lnTo>
                  <a:lnTo>
                    <a:pt x="18000" y="6258"/>
                  </a:lnTo>
                  <a:lnTo>
                    <a:pt x="0" y="5652"/>
                  </a:lnTo>
                  <a:moveTo>
                    <a:pt x="0" y="5249"/>
                  </a:moveTo>
                  <a:lnTo>
                    <a:pt x="0" y="7469"/>
                  </a:lnTo>
                  <a:lnTo>
                    <a:pt x="21600" y="8277"/>
                  </a:lnTo>
                  <a:lnTo>
                    <a:pt x="21600" y="6056"/>
                  </a:lnTo>
                  <a:lnTo>
                    <a:pt x="0" y="5249"/>
                  </a:lnTo>
                  <a:moveTo>
                    <a:pt x="0" y="3028"/>
                  </a:moveTo>
                  <a:lnTo>
                    <a:pt x="0" y="4643"/>
                  </a:lnTo>
                  <a:lnTo>
                    <a:pt x="18000" y="5249"/>
                  </a:lnTo>
                  <a:lnTo>
                    <a:pt x="18000" y="3432"/>
                  </a:lnTo>
                  <a:lnTo>
                    <a:pt x="0" y="3028"/>
                  </a:lnTo>
                  <a:moveTo>
                    <a:pt x="0" y="2624"/>
                  </a:moveTo>
                  <a:lnTo>
                    <a:pt x="0" y="4845"/>
                  </a:lnTo>
                  <a:lnTo>
                    <a:pt x="21600" y="5652"/>
                  </a:lnTo>
                  <a:lnTo>
                    <a:pt x="21600" y="3432"/>
                  </a:lnTo>
                  <a:lnTo>
                    <a:pt x="0" y="2624"/>
                  </a:lnTo>
                  <a:moveTo>
                    <a:pt x="0" y="202"/>
                  </a:moveTo>
                  <a:lnTo>
                    <a:pt x="0" y="2019"/>
                  </a:lnTo>
                  <a:lnTo>
                    <a:pt x="18000" y="2422"/>
                  </a:lnTo>
                  <a:lnTo>
                    <a:pt x="18000" y="807"/>
                  </a:lnTo>
                  <a:lnTo>
                    <a:pt x="0" y="202"/>
                  </a:lnTo>
                  <a:moveTo>
                    <a:pt x="0" y="0"/>
                  </a:moveTo>
                  <a:lnTo>
                    <a:pt x="0" y="2019"/>
                  </a:lnTo>
                  <a:lnTo>
                    <a:pt x="21600" y="2826"/>
                  </a:lnTo>
                  <a:lnTo>
                    <a:pt x="21600" y="606"/>
                  </a:lnTo>
                  <a:lnTo>
                    <a:pt x="0" y="0"/>
                  </a:lnTo>
                  <a:moveTo>
                    <a:pt x="0" y="18976"/>
                  </a:moveTo>
                  <a:lnTo>
                    <a:pt x="0" y="20591"/>
                  </a:lnTo>
                  <a:lnTo>
                    <a:pt x="18000" y="21196"/>
                  </a:lnTo>
                  <a:lnTo>
                    <a:pt x="18000" y="19581"/>
                  </a:lnTo>
                  <a:lnTo>
                    <a:pt x="0" y="18976"/>
                  </a:lnTo>
                  <a:moveTo>
                    <a:pt x="0" y="18572"/>
                  </a:moveTo>
                  <a:lnTo>
                    <a:pt x="0" y="20793"/>
                  </a:lnTo>
                  <a:lnTo>
                    <a:pt x="21600" y="21600"/>
                  </a:lnTo>
                  <a:lnTo>
                    <a:pt x="21600" y="19379"/>
                  </a:lnTo>
                  <a:lnTo>
                    <a:pt x="0" y="18572"/>
                  </a:lnTo>
                  <a:moveTo>
                    <a:pt x="0" y="16351"/>
                  </a:moveTo>
                  <a:lnTo>
                    <a:pt x="0" y="17966"/>
                  </a:lnTo>
                  <a:lnTo>
                    <a:pt x="18000" y="18572"/>
                  </a:lnTo>
                  <a:lnTo>
                    <a:pt x="18000" y="16957"/>
                  </a:lnTo>
                  <a:lnTo>
                    <a:pt x="0" y="16351"/>
                  </a:lnTo>
                  <a:moveTo>
                    <a:pt x="0" y="15948"/>
                  </a:moveTo>
                  <a:lnTo>
                    <a:pt x="0" y="18168"/>
                  </a:lnTo>
                  <a:lnTo>
                    <a:pt x="21600" y="18976"/>
                  </a:lnTo>
                  <a:lnTo>
                    <a:pt x="21600" y="16755"/>
                  </a:lnTo>
                  <a:lnTo>
                    <a:pt x="0" y="15948"/>
                  </a:lnTo>
                </a:path>
              </a:pathLst>
            </a:custGeom>
            <a:solidFill>
              <a:srgbClr val="FFFFFF">
                <a:alpha val="79999"/>
              </a:srgbClr>
            </a:solidFill>
            <a:ln w="12700" cap="flat">
              <a:noFill/>
              <a:miter lim="400000"/>
            </a:ln>
            <a:effectLst/>
          </p:spPr>
          <p:txBody>
            <a:bodyPr wrap="square" lIns="34289" tIns="34289" rIns="34289" bIns="34289" numCol="1" anchor="t">
              <a:noAutofit/>
            </a:bodyPr>
            <a:lstStyle/>
            <a:p>
              <a:pPr defTabSz="685800">
                <a:defRPr sz="700"/>
              </a:pPr>
              <a:endParaRPr/>
            </a:p>
          </p:txBody>
        </p:sp>
        <p:sp>
          <p:nvSpPr>
            <p:cNvPr id="583" name="Freeform 31"/>
            <p:cNvSpPr/>
            <p:nvPr/>
          </p:nvSpPr>
          <p:spPr>
            <a:xfrm>
              <a:off x="28661" y="52960"/>
              <a:ext cx="22930" cy="180351"/>
            </a:xfrm>
            <a:custGeom>
              <a:avLst/>
              <a:gdLst/>
              <a:ahLst/>
              <a:cxnLst>
                <a:cxn ang="0">
                  <a:pos x="wd2" y="hd2"/>
                </a:cxn>
                <a:cxn ang="5400000">
                  <a:pos x="wd2" y="hd2"/>
                </a:cxn>
                <a:cxn ang="10800000">
                  <a:pos x="wd2" y="hd2"/>
                </a:cxn>
                <a:cxn ang="16200000">
                  <a:pos x="wd2" y="hd2"/>
                </a:cxn>
              </a:cxnLst>
              <a:rect l="0" t="0" r="r" b="b"/>
              <a:pathLst>
                <a:path w="21600" h="21600" extrusionOk="0">
                  <a:moveTo>
                    <a:pt x="13500" y="10368"/>
                  </a:moveTo>
                  <a:lnTo>
                    <a:pt x="13500" y="11750"/>
                  </a:lnTo>
                  <a:lnTo>
                    <a:pt x="20250" y="12096"/>
                  </a:lnTo>
                  <a:lnTo>
                    <a:pt x="20250" y="10886"/>
                  </a:lnTo>
                  <a:lnTo>
                    <a:pt x="13500" y="10368"/>
                  </a:lnTo>
                  <a:moveTo>
                    <a:pt x="6750" y="9850"/>
                  </a:moveTo>
                  <a:lnTo>
                    <a:pt x="6750" y="11232"/>
                  </a:lnTo>
                  <a:lnTo>
                    <a:pt x="13500" y="11578"/>
                  </a:lnTo>
                  <a:lnTo>
                    <a:pt x="13500" y="10368"/>
                  </a:lnTo>
                  <a:lnTo>
                    <a:pt x="6750" y="9850"/>
                  </a:lnTo>
                  <a:moveTo>
                    <a:pt x="0" y="9331"/>
                  </a:moveTo>
                  <a:lnTo>
                    <a:pt x="0" y="10714"/>
                  </a:lnTo>
                  <a:lnTo>
                    <a:pt x="6750" y="11059"/>
                  </a:lnTo>
                  <a:lnTo>
                    <a:pt x="6750" y="9850"/>
                  </a:lnTo>
                  <a:lnTo>
                    <a:pt x="0" y="9331"/>
                  </a:lnTo>
                  <a:moveTo>
                    <a:pt x="0" y="10886"/>
                  </a:moveTo>
                  <a:lnTo>
                    <a:pt x="0" y="8986"/>
                  </a:lnTo>
                  <a:lnTo>
                    <a:pt x="21600" y="10714"/>
                  </a:lnTo>
                  <a:lnTo>
                    <a:pt x="20250" y="12614"/>
                  </a:lnTo>
                  <a:lnTo>
                    <a:pt x="0" y="10886"/>
                  </a:lnTo>
                  <a:moveTo>
                    <a:pt x="13500" y="12614"/>
                  </a:moveTo>
                  <a:lnTo>
                    <a:pt x="13500" y="13997"/>
                  </a:lnTo>
                  <a:lnTo>
                    <a:pt x="20250" y="14342"/>
                  </a:lnTo>
                  <a:lnTo>
                    <a:pt x="20250" y="13133"/>
                  </a:lnTo>
                  <a:lnTo>
                    <a:pt x="13500" y="12614"/>
                  </a:lnTo>
                  <a:moveTo>
                    <a:pt x="6750" y="12096"/>
                  </a:moveTo>
                  <a:lnTo>
                    <a:pt x="6750" y="13478"/>
                  </a:lnTo>
                  <a:lnTo>
                    <a:pt x="13500" y="13824"/>
                  </a:lnTo>
                  <a:lnTo>
                    <a:pt x="13500" y="12614"/>
                  </a:lnTo>
                  <a:lnTo>
                    <a:pt x="6750" y="12096"/>
                  </a:lnTo>
                  <a:moveTo>
                    <a:pt x="0" y="11578"/>
                  </a:moveTo>
                  <a:lnTo>
                    <a:pt x="0" y="12960"/>
                  </a:lnTo>
                  <a:lnTo>
                    <a:pt x="6750" y="13306"/>
                  </a:lnTo>
                  <a:lnTo>
                    <a:pt x="6750" y="12096"/>
                  </a:lnTo>
                  <a:lnTo>
                    <a:pt x="0" y="11578"/>
                  </a:lnTo>
                  <a:moveTo>
                    <a:pt x="0" y="13133"/>
                  </a:moveTo>
                  <a:lnTo>
                    <a:pt x="0" y="11232"/>
                  </a:lnTo>
                  <a:lnTo>
                    <a:pt x="21600" y="12960"/>
                  </a:lnTo>
                  <a:lnTo>
                    <a:pt x="20250" y="14861"/>
                  </a:lnTo>
                  <a:lnTo>
                    <a:pt x="0" y="13133"/>
                  </a:lnTo>
                  <a:moveTo>
                    <a:pt x="13500" y="15034"/>
                  </a:moveTo>
                  <a:lnTo>
                    <a:pt x="13500" y="16243"/>
                  </a:lnTo>
                  <a:lnTo>
                    <a:pt x="20250" y="16589"/>
                  </a:lnTo>
                  <a:lnTo>
                    <a:pt x="20250" y="15379"/>
                  </a:lnTo>
                  <a:lnTo>
                    <a:pt x="13500" y="15034"/>
                  </a:lnTo>
                  <a:moveTo>
                    <a:pt x="6750" y="14515"/>
                  </a:moveTo>
                  <a:lnTo>
                    <a:pt x="6750" y="15725"/>
                  </a:lnTo>
                  <a:lnTo>
                    <a:pt x="13500" y="16070"/>
                  </a:lnTo>
                  <a:lnTo>
                    <a:pt x="13500" y="14861"/>
                  </a:lnTo>
                  <a:lnTo>
                    <a:pt x="6750" y="14515"/>
                  </a:lnTo>
                  <a:moveTo>
                    <a:pt x="0" y="13997"/>
                  </a:moveTo>
                  <a:lnTo>
                    <a:pt x="0" y="15206"/>
                  </a:lnTo>
                  <a:lnTo>
                    <a:pt x="6750" y="15552"/>
                  </a:lnTo>
                  <a:lnTo>
                    <a:pt x="6750" y="14342"/>
                  </a:lnTo>
                  <a:lnTo>
                    <a:pt x="0" y="13997"/>
                  </a:lnTo>
                  <a:moveTo>
                    <a:pt x="0" y="15379"/>
                  </a:moveTo>
                  <a:lnTo>
                    <a:pt x="0" y="13651"/>
                  </a:lnTo>
                  <a:lnTo>
                    <a:pt x="21600" y="15206"/>
                  </a:lnTo>
                  <a:lnTo>
                    <a:pt x="20250" y="17107"/>
                  </a:lnTo>
                  <a:lnTo>
                    <a:pt x="0" y="15379"/>
                  </a:lnTo>
                  <a:moveTo>
                    <a:pt x="13500" y="17280"/>
                  </a:moveTo>
                  <a:lnTo>
                    <a:pt x="13500" y="18490"/>
                  </a:lnTo>
                  <a:lnTo>
                    <a:pt x="20250" y="19008"/>
                  </a:lnTo>
                  <a:lnTo>
                    <a:pt x="20250" y="17626"/>
                  </a:lnTo>
                  <a:lnTo>
                    <a:pt x="13500" y="17280"/>
                  </a:lnTo>
                  <a:moveTo>
                    <a:pt x="6750" y="16762"/>
                  </a:moveTo>
                  <a:lnTo>
                    <a:pt x="6750" y="17971"/>
                  </a:lnTo>
                  <a:lnTo>
                    <a:pt x="13500" y="18490"/>
                  </a:lnTo>
                  <a:lnTo>
                    <a:pt x="13500" y="17107"/>
                  </a:lnTo>
                  <a:lnTo>
                    <a:pt x="6750" y="16762"/>
                  </a:lnTo>
                  <a:moveTo>
                    <a:pt x="0" y="16243"/>
                  </a:moveTo>
                  <a:lnTo>
                    <a:pt x="0" y="17453"/>
                  </a:lnTo>
                  <a:lnTo>
                    <a:pt x="6750" y="17971"/>
                  </a:lnTo>
                  <a:lnTo>
                    <a:pt x="6750" y="16589"/>
                  </a:lnTo>
                  <a:lnTo>
                    <a:pt x="0" y="16243"/>
                  </a:lnTo>
                  <a:moveTo>
                    <a:pt x="0" y="17798"/>
                  </a:moveTo>
                  <a:lnTo>
                    <a:pt x="0" y="15898"/>
                  </a:lnTo>
                  <a:lnTo>
                    <a:pt x="21600" y="17626"/>
                  </a:lnTo>
                  <a:lnTo>
                    <a:pt x="20250" y="19354"/>
                  </a:lnTo>
                  <a:lnTo>
                    <a:pt x="0" y="17798"/>
                  </a:lnTo>
                  <a:moveTo>
                    <a:pt x="13500" y="19526"/>
                  </a:moveTo>
                  <a:lnTo>
                    <a:pt x="13500" y="20736"/>
                  </a:lnTo>
                  <a:lnTo>
                    <a:pt x="20250" y="21254"/>
                  </a:lnTo>
                  <a:lnTo>
                    <a:pt x="20250" y="20045"/>
                  </a:lnTo>
                  <a:lnTo>
                    <a:pt x="13500" y="19526"/>
                  </a:lnTo>
                  <a:moveTo>
                    <a:pt x="6750" y="19008"/>
                  </a:moveTo>
                  <a:lnTo>
                    <a:pt x="6750" y="20218"/>
                  </a:lnTo>
                  <a:lnTo>
                    <a:pt x="13500" y="20736"/>
                  </a:lnTo>
                  <a:lnTo>
                    <a:pt x="13500" y="19526"/>
                  </a:lnTo>
                  <a:lnTo>
                    <a:pt x="6750" y="19008"/>
                  </a:lnTo>
                  <a:moveTo>
                    <a:pt x="0" y="18490"/>
                  </a:moveTo>
                  <a:lnTo>
                    <a:pt x="0" y="19699"/>
                  </a:lnTo>
                  <a:lnTo>
                    <a:pt x="6750" y="20218"/>
                  </a:lnTo>
                  <a:lnTo>
                    <a:pt x="6750" y="19008"/>
                  </a:lnTo>
                  <a:lnTo>
                    <a:pt x="0" y="18490"/>
                  </a:lnTo>
                  <a:moveTo>
                    <a:pt x="0" y="20045"/>
                  </a:moveTo>
                  <a:lnTo>
                    <a:pt x="0" y="18144"/>
                  </a:lnTo>
                  <a:lnTo>
                    <a:pt x="21600" y="19872"/>
                  </a:lnTo>
                  <a:lnTo>
                    <a:pt x="20250" y="21600"/>
                  </a:lnTo>
                  <a:lnTo>
                    <a:pt x="0" y="20045"/>
                  </a:lnTo>
                  <a:moveTo>
                    <a:pt x="13500" y="8122"/>
                  </a:moveTo>
                  <a:lnTo>
                    <a:pt x="13500" y="9331"/>
                  </a:lnTo>
                  <a:lnTo>
                    <a:pt x="20250" y="9850"/>
                  </a:lnTo>
                  <a:lnTo>
                    <a:pt x="20250" y="8467"/>
                  </a:lnTo>
                  <a:lnTo>
                    <a:pt x="13500" y="8122"/>
                  </a:lnTo>
                  <a:moveTo>
                    <a:pt x="6750" y="7603"/>
                  </a:moveTo>
                  <a:lnTo>
                    <a:pt x="6750" y="8813"/>
                  </a:lnTo>
                  <a:lnTo>
                    <a:pt x="13500" y="9331"/>
                  </a:lnTo>
                  <a:lnTo>
                    <a:pt x="13500" y="7949"/>
                  </a:lnTo>
                  <a:lnTo>
                    <a:pt x="6750" y="7603"/>
                  </a:lnTo>
                  <a:moveTo>
                    <a:pt x="0" y="7085"/>
                  </a:moveTo>
                  <a:lnTo>
                    <a:pt x="0" y="8294"/>
                  </a:lnTo>
                  <a:lnTo>
                    <a:pt x="6750" y="8813"/>
                  </a:lnTo>
                  <a:lnTo>
                    <a:pt x="6750" y="7430"/>
                  </a:lnTo>
                  <a:lnTo>
                    <a:pt x="0" y="7085"/>
                  </a:lnTo>
                  <a:moveTo>
                    <a:pt x="0" y="8640"/>
                  </a:moveTo>
                  <a:lnTo>
                    <a:pt x="0" y="6739"/>
                  </a:lnTo>
                  <a:lnTo>
                    <a:pt x="21600" y="8467"/>
                  </a:lnTo>
                  <a:lnTo>
                    <a:pt x="20250" y="10195"/>
                  </a:lnTo>
                  <a:lnTo>
                    <a:pt x="0" y="8640"/>
                  </a:lnTo>
                  <a:moveTo>
                    <a:pt x="13500" y="5875"/>
                  </a:moveTo>
                  <a:lnTo>
                    <a:pt x="13500" y="7085"/>
                  </a:lnTo>
                  <a:lnTo>
                    <a:pt x="20250" y="7603"/>
                  </a:lnTo>
                  <a:lnTo>
                    <a:pt x="20250" y="6221"/>
                  </a:lnTo>
                  <a:lnTo>
                    <a:pt x="13500" y="5875"/>
                  </a:lnTo>
                  <a:moveTo>
                    <a:pt x="6750" y="5357"/>
                  </a:moveTo>
                  <a:lnTo>
                    <a:pt x="6750" y="6566"/>
                  </a:lnTo>
                  <a:lnTo>
                    <a:pt x="13500" y="7085"/>
                  </a:lnTo>
                  <a:lnTo>
                    <a:pt x="13500" y="5702"/>
                  </a:lnTo>
                  <a:lnTo>
                    <a:pt x="6750" y="5357"/>
                  </a:lnTo>
                  <a:moveTo>
                    <a:pt x="0" y="4838"/>
                  </a:moveTo>
                  <a:lnTo>
                    <a:pt x="0" y="6048"/>
                  </a:lnTo>
                  <a:lnTo>
                    <a:pt x="6750" y="6566"/>
                  </a:lnTo>
                  <a:lnTo>
                    <a:pt x="6750" y="5184"/>
                  </a:lnTo>
                  <a:lnTo>
                    <a:pt x="0" y="4838"/>
                  </a:lnTo>
                  <a:moveTo>
                    <a:pt x="0" y="6394"/>
                  </a:moveTo>
                  <a:lnTo>
                    <a:pt x="0" y="4493"/>
                  </a:lnTo>
                  <a:lnTo>
                    <a:pt x="21600" y="6221"/>
                  </a:lnTo>
                  <a:lnTo>
                    <a:pt x="20250" y="7949"/>
                  </a:lnTo>
                  <a:lnTo>
                    <a:pt x="0" y="6394"/>
                  </a:lnTo>
                  <a:moveTo>
                    <a:pt x="13500" y="3629"/>
                  </a:moveTo>
                  <a:lnTo>
                    <a:pt x="13500" y="4838"/>
                  </a:lnTo>
                  <a:lnTo>
                    <a:pt x="20250" y="5357"/>
                  </a:lnTo>
                  <a:lnTo>
                    <a:pt x="20250" y="3974"/>
                  </a:lnTo>
                  <a:lnTo>
                    <a:pt x="13500" y="3629"/>
                  </a:lnTo>
                  <a:moveTo>
                    <a:pt x="6750" y="3110"/>
                  </a:moveTo>
                  <a:lnTo>
                    <a:pt x="6750" y="4320"/>
                  </a:lnTo>
                  <a:lnTo>
                    <a:pt x="13500" y="4838"/>
                  </a:lnTo>
                  <a:lnTo>
                    <a:pt x="13500" y="3456"/>
                  </a:lnTo>
                  <a:lnTo>
                    <a:pt x="6750" y="3110"/>
                  </a:lnTo>
                  <a:moveTo>
                    <a:pt x="0" y="2592"/>
                  </a:moveTo>
                  <a:lnTo>
                    <a:pt x="0" y="3802"/>
                  </a:lnTo>
                  <a:lnTo>
                    <a:pt x="6750" y="4320"/>
                  </a:lnTo>
                  <a:lnTo>
                    <a:pt x="6750" y="2938"/>
                  </a:lnTo>
                  <a:lnTo>
                    <a:pt x="0" y="2592"/>
                  </a:lnTo>
                  <a:moveTo>
                    <a:pt x="0" y="4147"/>
                  </a:moveTo>
                  <a:lnTo>
                    <a:pt x="0" y="2246"/>
                  </a:lnTo>
                  <a:lnTo>
                    <a:pt x="21600" y="3802"/>
                  </a:lnTo>
                  <a:lnTo>
                    <a:pt x="20250" y="5702"/>
                  </a:lnTo>
                  <a:lnTo>
                    <a:pt x="0" y="4147"/>
                  </a:lnTo>
                  <a:moveTo>
                    <a:pt x="13500" y="1210"/>
                  </a:moveTo>
                  <a:lnTo>
                    <a:pt x="13500" y="2592"/>
                  </a:lnTo>
                  <a:lnTo>
                    <a:pt x="20250" y="2938"/>
                  </a:lnTo>
                  <a:lnTo>
                    <a:pt x="20250" y="1728"/>
                  </a:lnTo>
                  <a:lnTo>
                    <a:pt x="13500" y="1210"/>
                  </a:lnTo>
                  <a:moveTo>
                    <a:pt x="6750" y="691"/>
                  </a:moveTo>
                  <a:lnTo>
                    <a:pt x="6750" y="2074"/>
                  </a:lnTo>
                  <a:lnTo>
                    <a:pt x="13500" y="2419"/>
                  </a:lnTo>
                  <a:lnTo>
                    <a:pt x="13500" y="1210"/>
                  </a:lnTo>
                  <a:lnTo>
                    <a:pt x="6750" y="691"/>
                  </a:lnTo>
                  <a:moveTo>
                    <a:pt x="0" y="173"/>
                  </a:moveTo>
                  <a:lnTo>
                    <a:pt x="0" y="1555"/>
                  </a:lnTo>
                  <a:lnTo>
                    <a:pt x="6750" y="1901"/>
                  </a:lnTo>
                  <a:lnTo>
                    <a:pt x="6750" y="691"/>
                  </a:lnTo>
                  <a:lnTo>
                    <a:pt x="0" y="173"/>
                  </a:lnTo>
                  <a:moveTo>
                    <a:pt x="0" y="1728"/>
                  </a:moveTo>
                  <a:lnTo>
                    <a:pt x="0" y="0"/>
                  </a:lnTo>
                  <a:lnTo>
                    <a:pt x="21600" y="1555"/>
                  </a:lnTo>
                  <a:lnTo>
                    <a:pt x="20250" y="3456"/>
                  </a:lnTo>
                  <a:lnTo>
                    <a:pt x="0" y="1728"/>
                  </a:lnTo>
                </a:path>
              </a:pathLst>
            </a:custGeom>
            <a:solidFill>
              <a:srgbClr val="FFFFFF">
                <a:alpha val="89999"/>
              </a:srgbClr>
            </a:solidFill>
            <a:ln w="12700" cap="flat">
              <a:noFill/>
              <a:miter lim="400000"/>
            </a:ln>
            <a:effectLst/>
          </p:spPr>
          <p:txBody>
            <a:bodyPr wrap="square" lIns="34289" tIns="34289" rIns="34289" bIns="34289" numCol="1" anchor="t">
              <a:noAutofit/>
            </a:bodyPr>
            <a:lstStyle/>
            <a:p>
              <a:pPr defTabSz="685800">
                <a:defRPr sz="700"/>
              </a:pPr>
              <a:endParaRPr/>
            </a:p>
          </p:txBody>
        </p:sp>
        <p:sp>
          <p:nvSpPr>
            <p:cNvPr id="584" name="Text Box 32"/>
            <p:cNvSpPr txBox="1"/>
            <p:nvPr/>
          </p:nvSpPr>
          <p:spPr>
            <a:xfrm>
              <a:off x="156203" y="68433"/>
              <a:ext cx="540264" cy="157992"/>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36000" tIns="36000" rIns="36000" bIns="36000" numCol="1" anchor="ctr">
              <a:spAutoFit/>
            </a:bodyPr>
            <a:lstStyle>
              <a:lvl1pPr algn="ctr" defTabSz="685800">
                <a:defRPr sz="700"/>
              </a:lvl1pPr>
            </a:lstStyle>
            <a:p>
              <a:r>
                <a:t>Deployed</a:t>
              </a:r>
            </a:p>
          </p:txBody>
        </p:sp>
      </p:grpSp>
      <p:grpSp>
        <p:nvGrpSpPr>
          <p:cNvPr id="597" name="Group 33"/>
          <p:cNvGrpSpPr/>
          <p:nvPr/>
        </p:nvGrpSpPr>
        <p:grpSpPr>
          <a:xfrm>
            <a:off x="3693212" y="2068116"/>
            <a:ext cx="581015" cy="259322"/>
            <a:chOff x="0" y="0"/>
            <a:chExt cx="581014" cy="259321"/>
          </a:xfrm>
        </p:grpSpPr>
        <p:sp>
          <p:nvSpPr>
            <p:cNvPr id="586" name="Freeform 34"/>
            <p:cNvSpPr/>
            <p:nvPr/>
          </p:nvSpPr>
          <p:spPr>
            <a:xfrm>
              <a:off x="536542" y="66967"/>
              <a:ext cx="44473" cy="192355"/>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2901"/>
                  </a:lnTo>
                  <a:lnTo>
                    <a:pt x="0" y="21600"/>
                  </a:lnTo>
                  <a:lnTo>
                    <a:pt x="21600" y="18537"/>
                  </a:lnTo>
                  <a:lnTo>
                    <a:pt x="21600" y="0"/>
                  </a:lnTo>
                </a:path>
              </a:pathLst>
            </a:custGeom>
            <a:gradFill flip="none" rotWithShape="1">
              <a:gsLst>
                <a:gs pos="0">
                  <a:srgbClr val="485C8C"/>
                </a:gs>
                <a:gs pos="100000">
                  <a:srgbClr val="3C4D75"/>
                </a:gs>
              </a:gsLst>
              <a:lin ang="5400000" scaled="0"/>
            </a:gradFill>
            <a:ln w="12700" cap="flat">
              <a:noFill/>
              <a:miter lim="400000"/>
            </a:ln>
            <a:effectLst/>
          </p:spPr>
          <p:txBody>
            <a:bodyPr wrap="square" lIns="34289" tIns="34289" rIns="34289" bIns="34289" numCol="1" anchor="t">
              <a:noAutofit/>
            </a:bodyPr>
            <a:lstStyle/>
            <a:p>
              <a:pPr defTabSz="685800">
                <a:defRPr sz="700"/>
              </a:pPr>
              <a:endParaRPr/>
            </a:p>
          </p:txBody>
        </p:sp>
        <p:sp>
          <p:nvSpPr>
            <p:cNvPr id="587" name="Freeform 35"/>
            <p:cNvSpPr/>
            <p:nvPr/>
          </p:nvSpPr>
          <p:spPr>
            <a:xfrm>
              <a:off x="434685" y="31346"/>
              <a:ext cx="101858" cy="227976"/>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15858"/>
                  </a:lnTo>
                  <a:lnTo>
                    <a:pt x="0" y="0"/>
                  </a:lnTo>
                  <a:lnTo>
                    <a:pt x="21600" y="5742"/>
                  </a:lnTo>
                  <a:lnTo>
                    <a:pt x="21600" y="21600"/>
                  </a:lnTo>
                </a:path>
              </a:pathLst>
            </a:custGeom>
            <a:gradFill flip="none" rotWithShape="1">
              <a:gsLst>
                <a:gs pos="0">
                  <a:srgbClr val="566EA8"/>
                </a:gs>
                <a:gs pos="100000">
                  <a:srgbClr val="485C8C"/>
                </a:gs>
              </a:gsLst>
              <a:lin ang="5400000" scaled="0"/>
            </a:gradFill>
            <a:ln w="12700" cap="flat">
              <a:noFill/>
              <a:miter lim="400000"/>
            </a:ln>
            <a:effectLst/>
          </p:spPr>
          <p:txBody>
            <a:bodyPr wrap="square" lIns="34289" tIns="34289" rIns="34289" bIns="34289" numCol="1" anchor="t">
              <a:noAutofit/>
            </a:bodyPr>
            <a:lstStyle/>
            <a:p>
              <a:pPr defTabSz="685800">
                <a:defRPr sz="700"/>
              </a:pPr>
              <a:endParaRPr/>
            </a:p>
          </p:txBody>
        </p:sp>
        <p:sp>
          <p:nvSpPr>
            <p:cNvPr id="588" name="Freeform 36"/>
            <p:cNvSpPr/>
            <p:nvPr/>
          </p:nvSpPr>
          <p:spPr>
            <a:xfrm>
              <a:off x="434685" y="5699"/>
              <a:ext cx="146330" cy="86916"/>
            </a:xfrm>
            <a:custGeom>
              <a:avLst/>
              <a:gdLst/>
              <a:ahLst/>
              <a:cxnLst>
                <a:cxn ang="0">
                  <a:pos x="wd2" y="hd2"/>
                </a:cxn>
                <a:cxn ang="5400000">
                  <a:pos x="wd2" y="hd2"/>
                </a:cxn>
                <a:cxn ang="10800000">
                  <a:pos x="wd2" y="hd2"/>
                </a:cxn>
                <a:cxn ang="16200000">
                  <a:pos x="wd2" y="hd2"/>
                </a:cxn>
              </a:cxnLst>
              <a:rect l="0" t="0" r="r" b="b"/>
              <a:pathLst>
                <a:path w="21600" h="21600" extrusionOk="0">
                  <a:moveTo>
                    <a:pt x="14824" y="21600"/>
                  </a:moveTo>
                  <a:lnTo>
                    <a:pt x="21600" y="14872"/>
                  </a:lnTo>
                  <a:lnTo>
                    <a:pt x="6565" y="0"/>
                  </a:lnTo>
                  <a:lnTo>
                    <a:pt x="0" y="6374"/>
                  </a:lnTo>
                  <a:lnTo>
                    <a:pt x="14824" y="21600"/>
                  </a:lnTo>
                </a:path>
              </a:pathLst>
            </a:custGeom>
            <a:blipFill rotWithShape="1">
              <a:blip r:embed="rId6"/>
              <a:srcRect/>
              <a:stretch>
                <a:fillRect/>
              </a:stretch>
            </a:blipFill>
            <a:ln w="12700" cap="flat">
              <a:noFill/>
              <a:miter lim="400000"/>
            </a:ln>
            <a:effectLst/>
          </p:spPr>
          <p:txBody>
            <a:bodyPr wrap="square" lIns="34289" tIns="34289" rIns="34289" bIns="34289" numCol="1" anchor="t">
              <a:noAutofit/>
            </a:bodyPr>
            <a:lstStyle/>
            <a:p>
              <a:pPr defTabSz="685800">
                <a:defRPr sz="700"/>
              </a:pPr>
              <a:endParaRPr/>
            </a:p>
          </p:txBody>
        </p:sp>
        <p:sp>
          <p:nvSpPr>
            <p:cNvPr id="589" name="Freeform 37"/>
            <p:cNvSpPr/>
            <p:nvPr/>
          </p:nvSpPr>
          <p:spPr>
            <a:xfrm>
              <a:off x="499242" y="27072"/>
              <a:ext cx="61689" cy="227976"/>
            </a:xfrm>
            <a:custGeom>
              <a:avLst/>
              <a:gdLst/>
              <a:ahLst/>
              <a:cxnLst>
                <a:cxn ang="0">
                  <a:pos x="wd2" y="hd2"/>
                </a:cxn>
                <a:cxn ang="5400000">
                  <a:pos x="wd2" y="hd2"/>
                </a:cxn>
                <a:cxn ang="10800000">
                  <a:pos x="wd2" y="hd2"/>
                </a:cxn>
                <a:cxn ang="16200000">
                  <a:pos x="wd2" y="hd2"/>
                </a:cxn>
              </a:cxnLst>
              <a:rect l="0" t="0" r="r" b="b"/>
              <a:pathLst>
                <a:path w="21600" h="21600" extrusionOk="0">
                  <a:moveTo>
                    <a:pt x="5657" y="20649"/>
                  </a:moveTo>
                  <a:lnTo>
                    <a:pt x="0" y="21600"/>
                  </a:lnTo>
                  <a:lnTo>
                    <a:pt x="0" y="3396"/>
                  </a:lnTo>
                  <a:lnTo>
                    <a:pt x="21600" y="0"/>
                  </a:lnTo>
                  <a:lnTo>
                    <a:pt x="21600" y="2445"/>
                  </a:lnTo>
                  <a:lnTo>
                    <a:pt x="5657" y="5026"/>
                  </a:lnTo>
                  <a:lnTo>
                    <a:pt x="5657" y="20649"/>
                  </a:lnTo>
                </a:path>
              </a:pathLst>
            </a:custGeom>
            <a:gradFill flip="none" rotWithShape="1">
              <a:gsLst>
                <a:gs pos="0">
                  <a:srgbClr val="3C4D75"/>
                </a:gs>
                <a:gs pos="100000">
                  <a:srgbClr val="485C8C"/>
                </a:gs>
              </a:gsLst>
              <a:lin ang="0" scaled="0"/>
            </a:gradFill>
            <a:ln w="12700" cap="flat">
              <a:noFill/>
              <a:miter lim="400000"/>
            </a:ln>
            <a:effectLst/>
          </p:spPr>
          <p:txBody>
            <a:bodyPr wrap="square" lIns="34289" tIns="34289" rIns="34289" bIns="34289" numCol="1" anchor="t">
              <a:noAutofit/>
            </a:bodyPr>
            <a:lstStyle/>
            <a:p>
              <a:pPr defTabSz="685800">
                <a:defRPr sz="700"/>
              </a:pPr>
              <a:endParaRPr/>
            </a:p>
          </p:txBody>
        </p:sp>
        <p:sp>
          <p:nvSpPr>
            <p:cNvPr id="590" name="Freeform 38"/>
            <p:cNvSpPr/>
            <p:nvPr/>
          </p:nvSpPr>
          <p:spPr>
            <a:xfrm>
              <a:off x="450465" y="35621"/>
              <a:ext cx="48778" cy="219427"/>
            </a:xfrm>
            <a:custGeom>
              <a:avLst/>
              <a:gdLst/>
              <a:ahLst/>
              <a:cxnLst>
                <a:cxn ang="0">
                  <a:pos x="wd2" y="hd2"/>
                </a:cxn>
                <a:cxn ang="5400000">
                  <a:pos x="wd2" y="hd2"/>
                </a:cxn>
                <a:cxn ang="10800000">
                  <a:pos x="wd2" y="hd2"/>
                </a:cxn>
                <a:cxn ang="16200000">
                  <a:pos x="wd2" y="hd2"/>
                </a:cxn>
              </a:cxnLst>
              <a:rect l="0" t="0" r="r" b="b"/>
              <a:pathLst>
                <a:path w="21600" h="21600" extrusionOk="0">
                  <a:moveTo>
                    <a:pt x="0" y="18776"/>
                  </a:moveTo>
                  <a:lnTo>
                    <a:pt x="20965" y="21600"/>
                  </a:lnTo>
                  <a:lnTo>
                    <a:pt x="21600" y="2824"/>
                  </a:lnTo>
                  <a:lnTo>
                    <a:pt x="0" y="0"/>
                  </a:lnTo>
                  <a:lnTo>
                    <a:pt x="0" y="18776"/>
                  </a:lnTo>
                </a:path>
              </a:pathLst>
            </a:custGeom>
            <a:gradFill flip="none" rotWithShape="1">
              <a:gsLst>
                <a:gs pos="0">
                  <a:srgbClr val="788BB9"/>
                </a:gs>
                <a:gs pos="100000">
                  <a:srgbClr val="485C8C"/>
                </a:gs>
              </a:gsLst>
              <a:lin ang="5400000" scaled="0"/>
            </a:gradFill>
            <a:ln w="12700" cap="flat">
              <a:noFill/>
              <a:miter lim="400000"/>
            </a:ln>
            <a:effectLst/>
          </p:spPr>
          <p:txBody>
            <a:bodyPr wrap="square" lIns="34289" tIns="34289" rIns="34289" bIns="34289" numCol="1" anchor="t">
              <a:noAutofit/>
            </a:bodyPr>
            <a:lstStyle/>
            <a:p>
              <a:pPr defTabSz="685800">
                <a:defRPr sz="700"/>
              </a:pPr>
              <a:endParaRPr/>
            </a:p>
          </p:txBody>
        </p:sp>
        <p:sp>
          <p:nvSpPr>
            <p:cNvPr id="591" name="Freeform 39"/>
            <p:cNvSpPr/>
            <p:nvPr/>
          </p:nvSpPr>
          <p:spPr>
            <a:xfrm>
              <a:off x="451900" y="0"/>
              <a:ext cx="109031" cy="64118"/>
            </a:xfrm>
            <a:custGeom>
              <a:avLst/>
              <a:gdLst/>
              <a:ahLst/>
              <a:cxnLst>
                <a:cxn ang="0">
                  <a:pos x="wd2" y="hd2"/>
                </a:cxn>
                <a:cxn ang="5400000">
                  <a:pos x="wd2" y="hd2"/>
                </a:cxn>
                <a:cxn ang="10800000">
                  <a:pos x="wd2" y="hd2"/>
                </a:cxn>
                <a:cxn ang="16200000">
                  <a:pos x="wd2" y="hd2"/>
                </a:cxn>
              </a:cxnLst>
              <a:rect l="0" t="0" r="r" b="b"/>
              <a:pathLst>
                <a:path w="21600" h="21600" extrusionOk="0">
                  <a:moveTo>
                    <a:pt x="0" y="12000"/>
                  </a:moveTo>
                  <a:lnTo>
                    <a:pt x="12096" y="0"/>
                  </a:lnTo>
                  <a:lnTo>
                    <a:pt x="21600" y="9120"/>
                  </a:lnTo>
                  <a:lnTo>
                    <a:pt x="9504" y="21600"/>
                  </a:lnTo>
                  <a:lnTo>
                    <a:pt x="0" y="12000"/>
                  </a:lnTo>
                </a:path>
              </a:pathLst>
            </a:custGeom>
            <a:blipFill rotWithShape="1">
              <a:blip r:embed="rId7"/>
              <a:srcRect/>
              <a:stretch>
                <a:fillRect/>
              </a:stretch>
            </a:blipFill>
            <a:ln w="12700" cap="flat">
              <a:noFill/>
              <a:miter lim="400000"/>
            </a:ln>
            <a:effectLst/>
          </p:spPr>
          <p:txBody>
            <a:bodyPr wrap="square" lIns="34289" tIns="34289" rIns="34289" bIns="34289" numCol="1" anchor="t">
              <a:noAutofit/>
            </a:bodyPr>
            <a:lstStyle/>
            <a:p>
              <a:pPr defTabSz="685800">
                <a:defRPr sz="700"/>
              </a:pPr>
              <a:endParaRPr/>
            </a:p>
          </p:txBody>
        </p:sp>
        <p:sp>
          <p:nvSpPr>
            <p:cNvPr id="592" name="Freeform 40"/>
            <p:cNvSpPr/>
            <p:nvPr/>
          </p:nvSpPr>
          <p:spPr>
            <a:xfrm>
              <a:off x="457638" y="39895"/>
              <a:ext cx="34432" cy="21087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9396"/>
                  </a:lnTo>
                  <a:lnTo>
                    <a:pt x="21600" y="21600"/>
                  </a:lnTo>
                  <a:lnTo>
                    <a:pt x="21600" y="2057"/>
                  </a:lnTo>
                  <a:lnTo>
                    <a:pt x="0" y="0"/>
                  </a:lnTo>
                </a:path>
              </a:pathLst>
            </a:custGeom>
            <a:solidFill>
              <a:srgbClr val="FFFFFF">
                <a:alpha val="29999"/>
              </a:srgbClr>
            </a:solidFill>
            <a:ln w="12700" cap="flat">
              <a:noFill/>
              <a:miter lim="400000"/>
            </a:ln>
            <a:effectLst/>
          </p:spPr>
          <p:txBody>
            <a:bodyPr wrap="square" lIns="34289" tIns="34289" rIns="34289" bIns="34289" numCol="1" anchor="t">
              <a:noAutofit/>
            </a:bodyPr>
            <a:lstStyle/>
            <a:p>
              <a:pPr defTabSz="685800">
                <a:defRPr sz="700"/>
              </a:pPr>
              <a:endParaRPr/>
            </a:p>
          </p:txBody>
        </p:sp>
        <p:sp>
          <p:nvSpPr>
            <p:cNvPr id="593" name="Freeform 41"/>
            <p:cNvSpPr/>
            <p:nvPr/>
          </p:nvSpPr>
          <p:spPr>
            <a:xfrm>
              <a:off x="438530" y="39895"/>
              <a:ext cx="9526" cy="155309"/>
            </a:xfrm>
            <a:custGeom>
              <a:avLst/>
              <a:gdLst/>
              <a:ahLst/>
              <a:cxnLst>
                <a:cxn ang="0">
                  <a:pos x="wd2" y="hd2"/>
                </a:cxn>
                <a:cxn ang="5400000">
                  <a:pos x="wd2" y="hd2"/>
                </a:cxn>
                <a:cxn ang="10800000">
                  <a:pos x="wd2" y="hd2"/>
                </a:cxn>
                <a:cxn ang="16200000">
                  <a:pos x="wd2" y="hd2"/>
                </a:cxn>
              </a:cxnLst>
              <a:rect l="0" t="0" r="r" b="b"/>
              <a:pathLst>
                <a:path w="21600" h="21600" extrusionOk="0">
                  <a:moveTo>
                    <a:pt x="0" y="19024"/>
                  </a:moveTo>
                  <a:lnTo>
                    <a:pt x="0" y="20609"/>
                  </a:lnTo>
                  <a:lnTo>
                    <a:pt x="18000" y="21204"/>
                  </a:lnTo>
                  <a:lnTo>
                    <a:pt x="18000" y="19618"/>
                  </a:lnTo>
                  <a:lnTo>
                    <a:pt x="0" y="19024"/>
                  </a:lnTo>
                  <a:moveTo>
                    <a:pt x="0" y="18628"/>
                  </a:moveTo>
                  <a:lnTo>
                    <a:pt x="0" y="20807"/>
                  </a:lnTo>
                  <a:lnTo>
                    <a:pt x="21600" y="21600"/>
                  </a:lnTo>
                  <a:lnTo>
                    <a:pt x="21600" y="19420"/>
                  </a:lnTo>
                  <a:lnTo>
                    <a:pt x="0" y="18628"/>
                  </a:lnTo>
                  <a:moveTo>
                    <a:pt x="0" y="16250"/>
                  </a:moveTo>
                  <a:lnTo>
                    <a:pt x="0" y="17835"/>
                  </a:lnTo>
                  <a:lnTo>
                    <a:pt x="18000" y="18429"/>
                  </a:lnTo>
                  <a:lnTo>
                    <a:pt x="18000" y="16844"/>
                  </a:lnTo>
                  <a:lnTo>
                    <a:pt x="0" y="16250"/>
                  </a:lnTo>
                  <a:moveTo>
                    <a:pt x="0" y="15853"/>
                  </a:moveTo>
                  <a:lnTo>
                    <a:pt x="0" y="18033"/>
                  </a:lnTo>
                  <a:lnTo>
                    <a:pt x="21600" y="18826"/>
                  </a:lnTo>
                  <a:lnTo>
                    <a:pt x="21600" y="16646"/>
                  </a:lnTo>
                  <a:lnTo>
                    <a:pt x="0" y="15853"/>
                  </a:lnTo>
                  <a:moveTo>
                    <a:pt x="0" y="13673"/>
                  </a:moveTo>
                  <a:lnTo>
                    <a:pt x="0" y="15259"/>
                  </a:lnTo>
                  <a:lnTo>
                    <a:pt x="18000" y="15853"/>
                  </a:lnTo>
                  <a:lnTo>
                    <a:pt x="18000" y="14268"/>
                  </a:lnTo>
                  <a:lnTo>
                    <a:pt x="0" y="13673"/>
                  </a:lnTo>
                  <a:moveTo>
                    <a:pt x="0" y="13277"/>
                  </a:moveTo>
                  <a:lnTo>
                    <a:pt x="0" y="15457"/>
                  </a:lnTo>
                  <a:lnTo>
                    <a:pt x="21600" y="16250"/>
                  </a:lnTo>
                  <a:lnTo>
                    <a:pt x="21600" y="14070"/>
                  </a:lnTo>
                  <a:lnTo>
                    <a:pt x="0" y="13277"/>
                  </a:lnTo>
                  <a:moveTo>
                    <a:pt x="0" y="10899"/>
                  </a:moveTo>
                  <a:lnTo>
                    <a:pt x="0" y="12484"/>
                  </a:lnTo>
                  <a:lnTo>
                    <a:pt x="18000" y="13079"/>
                  </a:lnTo>
                  <a:lnTo>
                    <a:pt x="18000" y="11494"/>
                  </a:lnTo>
                  <a:lnTo>
                    <a:pt x="0" y="10899"/>
                  </a:lnTo>
                  <a:moveTo>
                    <a:pt x="0" y="10503"/>
                  </a:moveTo>
                  <a:lnTo>
                    <a:pt x="0" y="12683"/>
                  </a:lnTo>
                  <a:lnTo>
                    <a:pt x="21600" y="13475"/>
                  </a:lnTo>
                  <a:lnTo>
                    <a:pt x="21600" y="11295"/>
                  </a:lnTo>
                  <a:lnTo>
                    <a:pt x="0" y="10503"/>
                  </a:lnTo>
                  <a:moveTo>
                    <a:pt x="0" y="8323"/>
                  </a:moveTo>
                  <a:lnTo>
                    <a:pt x="0" y="9908"/>
                  </a:lnTo>
                  <a:lnTo>
                    <a:pt x="18000" y="10503"/>
                  </a:lnTo>
                  <a:lnTo>
                    <a:pt x="18000" y="8719"/>
                  </a:lnTo>
                  <a:lnTo>
                    <a:pt x="0" y="8323"/>
                  </a:lnTo>
                  <a:moveTo>
                    <a:pt x="0" y="7927"/>
                  </a:moveTo>
                  <a:lnTo>
                    <a:pt x="0" y="10106"/>
                  </a:lnTo>
                  <a:lnTo>
                    <a:pt x="21600" y="10899"/>
                  </a:lnTo>
                  <a:lnTo>
                    <a:pt x="21600" y="8719"/>
                  </a:lnTo>
                  <a:lnTo>
                    <a:pt x="0" y="7927"/>
                  </a:lnTo>
                  <a:moveTo>
                    <a:pt x="0" y="5549"/>
                  </a:moveTo>
                  <a:lnTo>
                    <a:pt x="0" y="7134"/>
                  </a:lnTo>
                  <a:lnTo>
                    <a:pt x="18000" y="7728"/>
                  </a:lnTo>
                  <a:lnTo>
                    <a:pt x="18000" y="6143"/>
                  </a:lnTo>
                  <a:lnTo>
                    <a:pt x="0" y="5549"/>
                  </a:lnTo>
                  <a:moveTo>
                    <a:pt x="0" y="5152"/>
                  </a:moveTo>
                  <a:lnTo>
                    <a:pt x="0" y="7332"/>
                  </a:lnTo>
                  <a:lnTo>
                    <a:pt x="21600" y="8125"/>
                  </a:lnTo>
                  <a:lnTo>
                    <a:pt x="21600" y="5945"/>
                  </a:lnTo>
                  <a:lnTo>
                    <a:pt x="0" y="5152"/>
                  </a:lnTo>
                  <a:moveTo>
                    <a:pt x="0" y="2972"/>
                  </a:moveTo>
                  <a:lnTo>
                    <a:pt x="0" y="4558"/>
                  </a:lnTo>
                  <a:lnTo>
                    <a:pt x="18000" y="5152"/>
                  </a:lnTo>
                  <a:lnTo>
                    <a:pt x="18000" y="3369"/>
                  </a:lnTo>
                  <a:lnTo>
                    <a:pt x="0" y="2972"/>
                  </a:lnTo>
                  <a:moveTo>
                    <a:pt x="0" y="2576"/>
                  </a:moveTo>
                  <a:lnTo>
                    <a:pt x="0" y="4756"/>
                  </a:lnTo>
                  <a:lnTo>
                    <a:pt x="21600" y="5549"/>
                  </a:lnTo>
                  <a:lnTo>
                    <a:pt x="21600" y="3369"/>
                  </a:lnTo>
                  <a:lnTo>
                    <a:pt x="0" y="2576"/>
                  </a:lnTo>
                  <a:moveTo>
                    <a:pt x="0" y="198"/>
                  </a:moveTo>
                  <a:lnTo>
                    <a:pt x="0" y="1982"/>
                  </a:lnTo>
                  <a:lnTo>
                    <a:pt x="18000" y="2378"/>
                  </a:lnTo>
                  <a:lnTo>
                    <a:pt x="18000" y="793"/>
                  </a:lnTo>
                  <a:lnTo>
                    <a:pt x="0" y="198"/>
                  </a:lnTo>
                  <a:moveTo>
                    <a:pt x="0" y="0"/>
                  </a:moveTo>
                  <a:lnTo>
                    <a:pt x="0" y="1982"/>
                  </a:lnTo>
                  <a:lnTo>
                    <a:pt x="21600" y="2774"/>
                  </a:lnTo>
                  <a:lnTo>
                    <a:pt x="21600" y="594"/>
                  </a:lnTo>
                  <a:lnTo>
                    <a:pt x="0" y="0"/>
                  </a:lnTo>
                </a:path>
              </a:pathLst>
            </a:custGeom>
            <a:solidFill>
              <a:srgbClr val="FFFFFF">
                <a:alpha val="79999"/>
              </a:srgbClr>
            </a:solidFill>
            <a:ln w="12700" cap="flat">
              <a:noFill/>
              <a:miter lim="400000"/>
            </a:ln>
            <a:effectLst/>
          </p:spPr>
          <p:txBody>
            <a:bodyPr wrap="square" lIns="34289" tIns="34289" rIns="34289" bIns="34289" numCol="1" anchor="t">
              <a:noAutofit/>
            </a:bodyPr>
            <a:lstStyle/>
            <a:p>
              <a:pPr defTabSz="685800">
                <a:defRPr sz="700"/>
              </a:pPr>
              <a:endParaRPr/>
            </a:p>
          </p:txBody>
        </p:sp>
        <p:sp>
          <p:nvSpPr>
            <p:cNvPr id="594" name="Freeform 42"/>
            <p:cNvSpPr/>
            <p:nvPr/>
          </p:nvSpPr>
          <p:spPr>
            <a:xfrm>
              <a:off x="520761" y="88340"/>
              <a:ext cx="10043" cy="153884"/>
            </a:xfrm>
            <a:custGeom>
              <a:avLst/>
              <a:gdLst/>
              <a:ahLst/>
              <a:cxnLst>
                <a:cxn ang="0">
                  <a:pos x="wd2" y="hd2"/>
                </a:cxn>
                <a:cxn ang="5400000">
                  <a:pos x="wd2" y="hd2"/>
                </a:cxn>
                <a:cxn ang="10800000">
                  <a:pos x="wd2" y="hd2"/>
                </a:cxn>
                <a:cxn ang="16200000">
                  <a:pos x="wd2" y="hd2"/>
                </a:cxn>
              </a:cxnLst>
              <a:rect l="0" t="0" r="r" b="b"/>
              <a:pathLst>
                <a:path w="21600" h="21600" extrusionOk="0">
                  <a:moveTo>
                    <a:pt x="0" y="13929"/>
                  </a:moveTo>
                  <a:lnTo>
                    <a:pt x="0" y="15544"/>
                  </a:lnTo>
                  <a:lnTo>
                    <a:pt x="18000" y="16150"/>
                  </a:lnTo>
                  <a:lnTo>
                    <a:pt x="18000" y="14535"/>
                  </a:lnTo>
                  <a:lnTo>
                    <a:pt x="0" y="13929"/>
                  </a:lnTo>
                  <a:moveTo>
                    <a:pt x="0" y="13525"/>
                  </a:moveTo>
                  <a:lnTo>
                    <a:pt x="0" y="15746"/>
                  </a:lnTo>
                  <a:lnTo>
                    <a:pt x="21600" y="16553"/>
                  </a:lnTo>
                  <a:lnTo>
                    <a:pt x="21600" y="14333"/>
                  </a:lnTo>
                  <a:lnTo>
                    <a:pt x="0" y="13525"/>
                  </a:lnTo>
                  <a:moveTo>
                    <a:pt x="0" y="11103"/>
                  </a:moveTo>
                  <a:lnTo>
                    <a:pt x="0" y="12718"/>
                  </a:lnTo>
                  <a:lnTo>
                    <a:pt x="18000" y="13323"/>
                  </a:lnTo>
                  <a:lnTo>
                    <a:pt x="18000" y="11708"/>
                  </a:lnTo>
                  <a:lnTo>
                    <a:pt x="0" y="11103"/>
                  </a:lnTo>
                  <a:moveTo>
                    <a:pt x="0" y="10699"/>
                  </a:moveTo>
                  <a:lnTo>
                    <a:pt x="0" y="12920"/>
                  </a:lnTo>
                  <a:lnTo>
                    <a:pt x="21600" y="13727"/>
                  </a:lnTo>
                  <a:lnTo>
                    <a:pt x="21600" y="11507"/>
                  </a:lnTo>
                  <a:lnTo>
                    <a:pt x="0" y="10699"/>
                  </a:lnTo>
                  <a:moveTo>
                    <a:pt x="0" y="8479"/>
                  </a:moveTo>
                  <a:lnTo>
                    <a:pt x="0" y="10093"/>
                  </a:lnTo>
                  <a:lnTo>
                    <a:pt x="18000" y="10699"/>
                  </a:lnTo>
                  <a:lnTo>
                    <a:pt x="18000" y="8882"/>
                  </a:lnTo>
                  <a:lnTo>
                    <a:pt x="0" y="8479"/>
                  </a:lnTo>
                  <a:moveTo>
                    <a:pt x="0" y="8075"/>
                  </a:moveTo>
                  <a:lnTo>
                    <a:pt x="0" y="10295"/>
                  </a:lnTo>
                  <a:lnTo>
                    <a:pt x="21600" y="11103"/>
                  </a:lnTo>
                  <a:lnTo>
                    <a:pt x="21600" y="8882"/>
                  </a:lnTo>
                  <a:lnTo>
                    <a:pt x="0" y="8075"/>
                  </a:lnTo>
                  <a:moveTo>
                    <a:pt x="0" y="5652"/>
                  </a:moveTo>
                  <a:lnTo>
                    <a:pt x="0" y="7267"/>
                  </a:lnTo>
                  <a:lnTo>
                    <a:pt x="18000" y="7873"/>
                  </a:lnTo>
                  <a:lnTo>
                    <a:pt x="18000" y="6258"/>
                  </a:lnTo>
                  <a:lnTo>
                    <a:pt x="0" y="5652"/>
                  </a:lnTo>
                  <a:moveTo>
                    <a:pt x="0" y="5249"/>
                  </a:moveTo>
                  <a:lnTo>
                    <a:pt x="0" y="7469"/>
                  </a:lnTo>
                  <a:lnTo>
                    <a:pt x="21600" y="8277"/>
                  </a:lnTo>
                  <a:lnTo>
                    <a:pt x="21600" y="6056"/>
                  </a:lnTo>
                  <a:lnTo>
                    <a:pt x="0" y="5249"/>
                  </a:lnTo>
                  <a:moveTo>
                    <a:pt x="0" y="3028"/>
                  </a:moveTo>
                  <a:lnTo>
                    <a:pt x="0" y="4643"/>
                  </a:lnTo>
                  <a:lnTo>
                    <a:pt x="18000" y="5249"/>
                  </a:lnTo>
                  <a:lnTo>
                    <a:pt x="18000" y="3432"/>
                  </a:lnTo>
                  <a:lnTo>
                    <a:pt x="0" y="3028"/>
                  </a:lnTo>
                  <a:moveTo>
                    <a:pt x="0" y="2624"/>
                  </a:moveTo>
                  <a:lnTo>
                    <a:pt x="0" y="4845"/>
                  </a:lnTo>
                  <a:lnTo>
                    <a:pt x="21600" y="5652"/>
                  </a:lnTo>
                  <a:lnTo>
                    <a:pt x="21600" y="3432"/>
                  </a:lnTo>
                  <a:lnTo>
                    <a:pt x="0" y="2624"/>
                  </a:lnTo>
                  <a:moveTo>
                    <a:pt x="0" y="202"/>
                  </a:moveTo>
                  <a:lnTo>
                    <a:pt x="0" y="2019"/>
                  </a:lnTo>
                  <a:lnTo>
                    <a:pt x="18000" y="2422"/>
                  </a:lnTo>
                  <a:lnTo>
                    <a:pt x="18000" y="807"/>
                  </a:lnTo>
                  <a:lnTo>
                    <a:pt x="0" y="202"/>
                  </a:lnTo>
                  <a:moveTo>
                    <a:pt x="0" y="0"/>
                  </a:moveTo>
                  <a:lnTo>
                    <a:pt x="0" y="2019"/>
                  </a:lnTo>
                  <a:lnTo>
                    <a:pt x="21600" y="2826"/>
                  </a:lnTo>
                  <a:lnTo>
                    <a:pt x="21600" y="606"/>
                  </a:lnTo>
                  <a:lnTo>
                    <a:pt x="0" y="0"/>
                  </a:lnTo>
                  <a:moveTo>
                    <a:pt x="0" y="18976"/>
                  </a:moveTo>
                  <a:lnTo>
                    <a:pt x="0" y="20591"/>
                  </a:lnTo>
                  <a:lnTo>
                    <a:pt x="18000" y="21196"/>
                  </a:lnTo>
                  <a:lnTo>
                    <a:pt x="18000" y="19581"/>
                  </a:lnTo>
                  <a:lnTo>
                    <a:pt x="0" y="18976"/>
                  </a:lnTo>
                  <a:moveTo>
                    <a:pt x="0" y="18572"/>
                  </a:moveTo>
                  <a:lnTo>
                    <a:pt x="0" y="20793"/>
                  </a:lnTo>
                  <a:lnTo>
                    <a:pt x="21600" y="21600"/>
                  </a:lnTo>
                  <a:lnTo>
                    <a:pt x="21600" y="19379"/>
                  </a:lnTo>
                  <a:lnTo>
                    <a:pt x="0" y="18572"/>
                  </a:lnTo>
                  <a:moveTo>
                    <a:pt x="0" y="16351"/>
                  </a:moveTo>
                  <a:lnTo>
                    <a:pt x="0" y="17966"/>
                  </a:lnTo>
                  <a:lnTo>
                    <a:pt x="18000" y="18572"/>
                  </a:lnTo>
                  <a:lnTo>
                    <a:pt x="18000" y="16957"/>
                  </a:lnTo>
                  <a:lnTo>
                    <a:pt x="0" y="16351"/>
                  </a:lnTo>
                  <a:moveTo>
                    <a:pt x="0" y="15948"/>
                  </a:moveTo>
                  <a:lnTo>
                    <a:pt x="0" y="18168"/>
                  </a:lnTo>
                  <a:lnTo>
                    <a:pt x="21600" y="18976"/>
                  </a:lnTo>
                  <a:lnTo>
                    <a:pt x="21600" y="16755"/>
                  </a:lnTo>
                  <a:lnTo>
                    <a:pt x="0" y="15948"/>
                  </a:lnTo>
                </a:path>
              </a:pathLst>
            </a:custGeom>
            <a:solidFill>
              <a:srgbClr val="FFFFFF">
                <a:alpha val="79999"/>
              </a:srgbClr>
            </a:solidFill>
            <a:ln w="12700" cap="flat">
              <a:noFill/>
              <a:miter lim="400000"/>
            </a:ln>
            <a:effectLst/>
          </p:spPr>
          <p:txBody>
            <a:bodyPr wrap="square" lIns="34289" tIns="34289" rIns="34289" bIns="34289" numCol="1" anchor="t">
              <a:noAutofit/>
            </a:bodyPr>
            <a:lstStyle/>
            <a:p>
              <a:pPr defTabSz="685800">
                <a:defRPr sz="700"/>
              </a:pPr>
              <a:endParaRPr/>
            </a:p>
          </p:txBody>
        </p:sp>
        <p:sp>
          <p:nvSpPr>
            <p:cNvPr id="595" name="Freeform 43"/>
            <p:cNvSpPr/>
            <p:nvPr/>
          </p:nvSpPr>
          <p:spPr>
            <a:xfrm>
              <a:off x="463377" y="52719"/>
              <a:ext cx="22954" cy="179531"/>
            </a:xfrm>
            <a:custGeom>
              <a:avLst/>
              <a:gdLst/>
              <a:ahLst/>
              <a:cxnLst>
                <a:cxn ang="0">
                  <a:pos x="wd2" y="hd2"/>
                </a:cxn>
                <a:cxn ang="5400000">
                  <a:pos x="wd2" y="hd2"/>
                </a:cxn>
                <a:cxn ang="10800000">
                  <a:pos x="wd2" y="hd2"/>
                </a:cxn>
                <a:cxn ang="16200000">
                  <a:pos x="wd2" y="hd2"/>
                </a:cxn>
              </a:cxnLst>
              <a:rect l="0" t="0" r="r" b="b"/>
              <a:pathLst>
                <a:path w="21600" h="21600" extrusionOk="0">
                  <a:moveTo>
                    <a:pt x="13500" y="10368"/>
                  </a:moveTo>
                  <a:lnTo>
                    <a:pt x="13500" y="11750"/>
                  </a:lnTo>
                  <a:lnTo>
                    <a:pt x="20250" y="12096"/>
                  </a:lnTo>
                  <a:lnTo>
                    <a:pt x="20250" y="10886"/>
                  </a:lnTo>
                  <a:lnTo>
                    <a:pt x="13500" y="10368"/>
                  </a:lnTo>
                  <a:moveTo>
                    <a:pt x="6750" y="9850"/>
                  </a:moveTo>
                  <a:lnTo>
                    <a:pt x="6750" y="11232"/>
                  </a:lnTo>
                  <a:lnTo>
                    <a:pt x="13500" y="11578"/>
                  </a:lnTo>
                  <a:lnTo>
                    <a:pt x="13500" y="10368"/>
                  </a:lnTo>
                  <a:lnTo>
                    <a:pt x="6750" y="9850"/>
                  </a:lnTo>
                  <a:moveTo>
                    <a:pt x="0" y="9331"/>
                  </a:moveTo>
                  <a:lnTo>
                    <a:pt x="0" y="10714"/>
                  </a:lnTo>
                  <a:lnTo>
                    <a:pt x="6750" y="11059"/>
                  </a:lnTo>
                  <a:lnTo>
                    <a:pt x="6750" y="9850"/>
                  </a:lnTo>
                  <a:lnTo>
                    <a:pt x="0" y="9331"/>
                  </a:lnTo>
                  <a:moveTo>
                    <a:pt x="0" y="10886"/>
                  </a:moveTo>
                  <a:lnTo>
                    <a:pt x="0" y="8986"/>
                  </a:lnTo>
                  <a:lnTo>
                    <a:pt x="21600" y="10714"/>
                  </a:lnTo>
                  <a:lnTo>
                    <a:pt x="20250" y="12614"/>
                  </a:lnTo>
                  <a:lnTo>
                    <a:pt x="0" y="10886"/>
                  </a:lnTo>
                  <a:moveTo>
                    <a:pt x="13500" y="12614"/>
                  </a:moveTo>
                  <a:lnTo>
                    <a:pt x="13500" y="13997"/>
                  </a:lnTo>
                  <a:lnTo>
                    <a:pt x="20250" y="14342"/>
                  </a:lnTo>
                  <a:lnTo>
                    <a:pt x="20250" y="13133"/>
                  </a:lnTo>
                  <a:lnTo>
                    <a:pt x="13500" y="12614"/>
                  </a:lnTo>
                  <a:moveTo>
                    <a:pt x="6750" y="12096"/>
                  </a:moveTo>
                  <a:lnTo>
                    <a:pt x="6750" y="13478"/>
                  </a:lnTo>
                  <a:lnTo>
                    <a:pt x="13500" y="13824"/>
                  </a:lnTo>
                  <a:lnTo>
                    <a:pt x="13500" y="12614"/>
                  </a:lnTo>
                  <a:lnTo>
                    <a:pt x="6750" y="12096"/>
                  </a:lnTo>
                  <a:moveTo>
                    <a:pt x="0" y="11578"/>
                  </a:moveTo>
                  <a:lnTo>
                    <a:pt x="0" y="12960"/>
                  </a:lnTo>
                  <a:lnTo>
                    <a:pt x="6750" y="13306"/>
                  </a:lnTo>
                  <a:lnTo>
                    <a:pt x="6750" y="12096"/>
                  </a:lnTo>
                  <a:lnTo>
                    <a:pt x="0" y="11578"/>
                  </a:lnTo>
                  <a:moveTo>
                    <a:pt x="0" y="13133"/>
                  </a:moveTo>
                  <a:lnTo>
                    <a:pt x="0" y="11232"/>
                  </a:lnTo>
                  <a:lnTo>
                    <a:pt x="21600" y="12960"/>
                  </a:lnTo>
                  <a:lnTo>
                    <a:pt x="20250" y="14861"/>
                  </a:lnTo>
                  <a:lnTo>
                    <a:pt x="0" y="13133"/>
                  </a:lnTo>
                  <a:moveTo>
                    <a:pt x="13500" y="15034"/>
                  </a:moveTo>
                  <a:lnTo>
                    <a:pt x="13500" y="16243"/>
                  </a:lnTo>
                  <a:lnTo>
                    <a:pt x="20250" y="16589"/>
                  </a:lnTo>
                  <a:lnTo>
                    <a:pt x="20250" y="15379"/>
                  </a:lnTo>
                  <a:lnTo>
                    <a:pt x="13500" y="15034"/>
                  </a:lnTo>
                  <a:moveTo>
                    <a:pt x="6750" y="14515"/>
                  </a:moveTo>
                  <a:lnTo>
                    <a:pt x="6750" y="15725"/>
                  </a:lnTo>
                  <a:lnTo>
                    <a:pt x="13500" y="16070"/>
                  </a:lnTo>
                  <a:lnTo>
                    <a:pt x="13500" y="14861"/>
                  </a:lnTo>
                  <a:lnTo>
                    <a:pt x="6750" y="14515"/>
                  </a:lnTo>
                  <a:moveTo>
                    <a:pt x="0" y="13997"/>
                  </a:moveTo>
                  <a:lnTo>
                    <a:pt x="0" y="15206"/>
                  </a:lnTo>
                  <a:lnTo>
                    <a:pt x="6750" y="15552"/>
                  </a:lnTo>
                  <a:lnTo>
                    <a:pt x="6750" y="14342"/>
                  </a:lnTo>
                  <a:lnTo>
                    <a:pt x="0" y="13997"/>
                  </a:lnTo>
                  <a:moveTo>
                    <a:pt x="0" y="15379"/>
                  </a:moveTo>
                  <a:lnTo>
                    <a:pt x="0" y="13651"/>
                  </a:lnTo>
                  <a:lnTo>
                    <a:pt x="21600" y="15206"/>
                  </a:lnTo>
                  <a:lnTo>
                    <a:pt x="20250" y="17107"/>
                  </a:lnTo>
                  <a:lnTo>
                    <a:pt x="0" y="15379"/>
                  </a:lnTo>
                  <a:moveTo>
                    <a:pt x="13500" y="17280"/>
                  </a:moveTo>
                  <a:lnTo>
                    <a:pt x="13500" y="18490"/>
                  </a:lnTo>
                  <a:lnTo>
                    <a:pt x="20250" y="19008"/>
                  </a:lnTo>
                  <a:lnTo>
                    <a:pt x="20250" y="17626"/>
                  </a:lnTo>
                  <a:lnTo>
                    <a:pt x="13500" y="17280"/>
                  </a:lnTo>
                  <a:moveTo>
                    <a:pt x="6750" y="16762"/>
                  </a:moveTo>
                  <a:lnTo>
                    <a:pt x="6750" y="17971"/>
                  </a:lnTo>
                  <a:lnTo>
                    <a:pt x="13500" y="18490"/>
                  </a:lnTo>
                  <a:lnTo>
                    <a:pt x="13500" y="17107"/>
                  </a:lnTo>
                  <a:lnTo>
                    <a:pt x="6750" y="16762"/>
                  </a:lnTo>
                  <a:moveTo>
                    <a:pt x="0" y="16243"/>
                  </a:moveTo>
                  <a:lnTo>
                    <a:pt x="0" y="17453"/>
                  </a:lnTo>
                  <a:lnTo>
                    <a:pt x="6750" y="17971"/>
                  </a:lnTo>
                  <a:lnTo>
                    <a:pt x="6750" y="16589"/>
                  </a:lnTo>
                  <a:lnTo>
                    <a:pt x="0" y="16243"/>
                  </a:lnTo>
                  <a:moveTo>
                    <a:pt x="0" y="17798"/>
                  </a:moveTo>
                  <a:lnTo>
                    <a:pt x="0" y="15898"/>
                  </a:lnTo>
                  <a:lnTo>
                    <a:pt x="21600" y="17626"/>
                  </a:lnTo>
                  <a:lnTo>
                    <a:pt x="20250" y="19354"/>
                  </a:lnTo>
                  <a:lnTo>
                    <a:pt x="0" y="17798"/>
                  </a:lnTo>
                  <a:moveTo>
                    <a:pt x="13500" y="19526"/>
                  </a:moveTo>
                  <a:lnTo>
                    <a:pt x="13500" y="20736"/>
                  </a:lnTo>
                  <a:lnTo>
                    <a:pt x="20250" y="21254"/>
                  </a:lnTo>
                  <a:lnTo>
                    <a:pt x="20250" y="20045"/>
                  </a:lnTo>
                  <a:lnTo>
                    <a:pt x="13500" y="19526"/>
                  </a:lnTo>
                  <a:moveTo>
                    <a:pt x="6750" y="19008"/>
                  </a:moveTo>
                  <a:lnTo>
                    <a:pt x="6750" y="20218"/>
                  </a:lnTo>
                  <a:lnTo>
                    <a:pt x="13500" y="20736"/>
                  </a:lnTo>
                  <a:lnTo>
                    <a:pt x="13500" y="19526"/>
                  </a:lnTo>
                  <a:lnTo>
                    <a:pt x="6750" y="19008"/>
                  </a:lnTo>
                  <a:moveTo>
                    <a:pt x="0" y="18490"/>
                  </a:moveTo>
                  <a:lnTo>
                    <a:pt x="0" y="19699"/>
                  </a:lnTo>
                  <a:lnTo>
                    <a:pt x="6750" y="20218"/>
                  </a:lnTo>
                  <a:lnTo>
                    <a:pt x="6750" y="19008"/>
                  </a:lnTo>
                  <a:lnTo>
                    <a:pt x="0" y="18490"/>
                  </a:lnTo>
                  <a:moveTo>
                    <a:pt x="0" y="20045"/>
                  </a:moveTo>
                  <a:lnTo>
                    <a:pt x="0" y="18144"/>
                  </a:lnTo>
                  <a:lnTo>
                    <a:pt x="21600" y="19872"/>
                  </a:lnTo>
                  <a:lnTo>
                    <a:pt x="20250" y="21600"/>
                  </a:lnTo>
                  <a:lnTo>
                    <a:pt x="0" y="20045"/>
                  </a:lnTo>
                  <a:moveTo>
                    <a:pt x="13500" y="8122"/>
                  </a:moveTo>
                  <a:lnTo>
                    <a:pt x="13500" y="9331"/>
                  </a:lnTo>
                  <a:lnTo>
                    <a:pt x="20250" y="9850"/>
                  </a:lnTo>
                  <a:lnTo>
                    <a:pt x="20250" y="8467"/>
                  </a:lnTo>
                  <a:lnTo>
                    <a:pt x="13500" y="8122"/>
                  </a:lnTo>
                  <a:moveTo>
                    <a:pt x="6750" y="7603"/>
                  </a:moveTo>
                  <a:lnTo>
                    <a:pt x="6750" y="8813"/>
                  </a:lnTo>
                  <a:lnTo>
                    <a:pt x="13500" y="9331"/>
                  </a:lnTo>
                  <a:lnTo>
                    <a:pt x="13500" y="7949"/>
                  </a:lnTo>
                  <a:lnTo>
                    <a:pt x="6750" y="7603"/>
                  </a:lnTo>
                  <a:moveTo>
                    <a:pt x="0" y="7085"/>
                  </a:moveTo>
                  <a:lnTo>
                    <a:pt x="0" y="8294"/>
                  </a:lnTo>
                  <a:lnTo>
                    <a:pt x="6750" y="8813"/>
                  </a:lnTo>
                  <a:lnTo>
                    <a:pt x="6750" y="7430"/>
                  </a:lnTo>
                  <a:lnTo>
                    <a:pt x="0" y="7085"/>
                  </a:lnTo>
                  <a:moveTo>
                    <a:pt x="0" y="8640"/>
                  </a:moveTo>
                  <a:lnTo>
                    <a:pt x="0" y="6739"/>
                  </a:lnTo>
                  <a:lnTo>
                    <a:pt x="21600" y="8467"/>
                  </a:lnTo>
                  <a:lnTo>
                    <a:pt x="20250" y="10195"/>
                  </a:lnTo>
                  <a:lnTo>
                    <a:pt x="0" y="8640"/>
                  </a:lnTo>
                  <a:moveTo>
                    <a:pt x="13500" y="5875"/>
                  </a:moveTo>
                  <a:lnTo>
                    <a:pt x="13500" y="7085"/>
                  </a:lnTo>
                  <a:lnTo>
                    <a:pt x="20250" y="7603"/>
                  </a:lnTo>
                  <a:lnTo>
                    <a:pt x="20250" y="6221"/>
                  </a:lnTo>
                  <a:lnTo>
                    <a:pt x="13500" y="5875"/>
                  </a:lnTo>
                  <a:moveTo>
                    <a:pt x="6750" y="5357"/>
                  </a:moveTo>
                  <a:lnTo>
                    <a:pt x="6750" y="6566"/>
                  </a:lnTo>
                  <a:lnTo>
                    <a:pt x="13500" y="7085"/>
                  </a:lnTo>
                  <a:lnTo>
                    <a:pt x="13500" y="5702"/>
                  </a:lnTo>
                  <a:lnTo>
                    <a:pt x="6750" y="5357"/>
                  </a:lnTo>
                  <a:moveTo>
                    <a:pt x="0" y="4838"/>
                  </a:moveTo>
                  <a:lnTo>
                    <a:pt x="0" y="6048"/>
                  </a:lnTo>
                  <a:lnTo>
                    <a:pt x="6750" y="6566"/>
                  </a:lnTo>
                  <a:lnTo>
                    <a:pt x="6750" y="5184"/>
                  </a:lnTo>
                  <a:lnTo>
                    <a:pt x="0" y="4838"/>
                  </a:lnTo>
                  <a:moveTo>
                    <a:pt x="0" y="6394"/>
                  </a:moveTo>
                  <a:lnTo>
                    <a:pt x="0" y="4493"/>
                  </a:lnTo>
                  <a:lnTo>
                    <a:pt x="21600" y="6221"/>
                  </a:lnTo>
                  <a:lnTo>
                    <a:pt x="20250" y="7949"/>
                  </a:lnTo>
                  <a:lnTo>
                    <a:pt x="0" y="6394"/>
                  </a:lnTo>
                  <a:moveTo>
                    <a:pt x="13500" y="3629"/>
                  </a:moveTo>
                  <a:lnTo>
                    <a:pt x="13500" y="4838"/>
                  </a:lnTo>
                  <a:lnTo>
                    <a:pt x="20250" y="5357"/>
                  </a:lnTo>
                  <a:lnTo>
                    <a:pt x="20250" y="3974"/>
                  </a:lnTo>
                  <a:lnTo>
                    <a:pt x="13500" y="3629"/>
                  </a:lnTo>
                  <a:moveTo>
                    <a:pt x="6750" y="3110"/>
                  </a:moveTo>
                  <a:lnTo>
                    <a:pt x="6750" y="4320"/>
                  </a:lnTo>
                  <a:lnTo>
                    <a:pt x="13500" y="4838"/>
                  </a:lnTo>
                  <a:lnTo>
                    <a:pt x="13500" y="3456"/>
                  </a:lnTo>
                  <a:lnTo>
                    <a:pt x="6750" y="3110"/>
                  </a:lnTo>
                  <a:moveTo>
                    <a:pt x="0" y="2592"/>
                  </a:moveTo>
                  <a:lnTo>
                    <a:pt x="0" y="3802"/>
                  </a:lnTo>
                  <a:lnTo>
                    <a:pt x="6750" y="4320"/>
                  </a:lnTo>
                  <a:lnTo>
                    <a:pt x="6750" y="2938"/>
                  </a:lnTo>
                  <a:lnTo>
                    <a:pt x="0" y="2592"/>
                  </a:lnTo>
                  <a:moveTo>
                    <a:pt x="0" y="4147"/>
                  </a:moveTo>
                  <a:lnTo>
                    <a:pt x="0" y="2246"/>
                  </a:lnTo>
                  <a:lnTo>
                    <a:pt x="21600" y="3802"/>
                  </a:lnTo>
                  <a:lnTo>
                    <a:pt x="20250" y="5702"/>
                  </a:lnTo>
                  <a:lnTo>
                    <a:pt x="0" y="4147"/>
                  </a:lnTo>
                  <a:moveTo>
                    <a:pt x="13500" y="1210"/>
                  </a:moveTo>
                  <a:lnTo>
                    <a:pt x="13500" y="2592"/>
                  </a:lnTo>
                  <a:lnTo>
                    <a:pt x="20250" y="2938"/>
                  </a:lnTo>
                  <a:lnTo>
                    <a:pt x="20250" y="1728"/>
                  </a:lnTo>
                  <a:lnTo>
                    <a:pt x="13500" y="1210"/>
                  </a:lnTo>
                  <a:moveTo>
                    <a:pt x="6750" y="691"/>
                  </a:moveTo>
                  <a:lnTo>
                    <a:pt x="6750" y="2074"/>
                  </a:lnTo>
                  <a:lnTo>
                    <a:pt x="13500" y="2419"/>
                  </a:lnTo>
                  <a:lnTo>
                    <a:pt x="13500" y="1210"/>
                  </a:lnTo>
                  <a:lnTo>
                    <a:pt x="6750" y="691"/>
                  </a:lnTo>
                  <a:moveTo>
                    <a:pt x="0" y="173"/>
                  </a:moveTo>
                  <a:lnTo>
                    <a:pt x="0" y="1555"/>
                  </a:lnTo>
                  <a:lnTo>
                    <a:pt x="6750" y="1901"/>
                  </a:lnTo>
                  <a:lnTo>
                    <a:pt x="6750" y="691"/>
                  </a:lnTo>
                  <a:lnTo>
                    <a:pt x="0" y="173"/>
                  </a:lnTo>
                  <a:moveTo>
                    <a:pt x="0" y="1728"/>
                  </a:moveTo>
                  <a:lnTo>
                    <a:pt x="0" y="0"/>
                  </a:lnTo>
                  <a:lnTo>
                    <a:pt x="21600" y="1555"/>
                  </a:lnTo>
                  <a:lnTo>
                    <a:pt x="20250" y="3456"/>
                  </a:lnTo>
                  <a:lnTo>
                    <a:pt x="0" y="1728"/>
                  </a:lnTo>
                </a:path>
              </a:pathLst>
            </a:custGeom>
            <a:solidFill>
              <a:srgbClr val="FFFFFF">
                <a:alpha val="89999"/>
              </a:srgbClr>
            </a:solidFill>
            <a:ln w="12700" cap="flat">
              <a:noFill/>
              <a:miter lim="400000"/>
            </a:ln>
            <a:effectLst/>
          </p:spPr>
          <p:txBody>
            <a:bodyPr wrap="square" lIns="34289" tIns="34289" rIns="34289" bIns="34289" numCol="1" anchor="t">
              <a:noAutofit/>
            </a:bodyPr>
            <a:lstStyle/>
            <a:p>
              <a:pPr defTabSz="685800">
                <a:defRPr sz="700"/>
              </a:pPr>
              <a:endParaRPr/>
            </a:p>
          </p:txBody>
        </p:sp>
        <p:sp>
          <p:nvSpPr>
            <p:cNvPr id="596" name="Text Box 44"/>
            <p:cNvSpPr txBox="1"/>
            <p:nvPr/>
          </p:nvSpPr>
          <p:spPr>
            <a:xfrm>
              <a:off x="0" y="56364"/>
              <a:ext cx="446162" cy="157992"/>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36000" tIns="36000" rIns="36000" bIns="36000" numCol="1" anchor="ctr">
              <a:spAutoFit/>
            </a:bodyPr>
            <a:lstStyle>
              <a:lvl1pPr algn="ctr" defTabSz="685800">
                <a:defRPr sz="700"/>
              </a:lvl1pPr>
            </a:lstStyle>
            <a:p>
              <a:r>
                <a:t>London</a:t>
              </a:r>
            </a:p>
          </p:txBody>
        </p:sp>
      </p:grpSp>
      <p:grpSp>
        <p:nvGrpSpPr>
          <p:cNvPr id="1092" name="Group 45"/>
          <p:cNvGrpSpPr/>
          <p:nvPr/>
        </p:nvGrpSpPr>
        <p:grpSpPr>
          <a:xfrm>
            <a:off x="556022" y="4489847"/>
            <a:ext cx="697301" cy="284560"/>
            <a:chOff x="0" y="0"/>
            <a:chExt cx="697300" cy="284559"/>
          </a:xfrm>
        </p:grpSpPr>
        <p:sp>
          <p:nvSpPr>
            <p:cNvPr id="598" name="Freeform 46"/>
            <p:cNvSpPr/>
            <p:nvPr/>
          </p:nvSpPr>
          <p:spPr>
            <a:xfrm>
              <a:off x="0" y="0"/>
              <a:ext cx="263457" cy="283130"/>
            </a:xfrm>
            <a:custGeom>
              <a:avLst/>
              <a:gdLst/>
              <a:ahLst/>
              <a:cxnLst>
                <a:cxn ang="0">
                  <a:pos x="wd2" y="hd2"/>
                </a:cxn>
                <a:cxn ang="5400000">
                  <a:pos x="wd2" y="hd2"/>
                </a:cxn>
                <a:cxn ang="10800000">
                  <a:pos x="wd2" y="hd2"/>
                </a:cxn>
                <a:cxn ang="16200000">
                  <a:pos x="wd2" y="hd2"/>
                </a:cxn>
              </a:cxnLst>
              <a:rect l="0" t="0" r="r" b="b"/>
              <a:pathLst>
                <a:path w="21600" h="21600" extrusionOk="0">
                  <a:moveTo>
                    <a:pt x="0" y="15927"/>
                  </a:moveTo>
                  <a:lnTo>
                    <a:pt x="0" y="4255"/>
                  </a:lnTo>
                  <a:lnTo>
                    <a:pt x="9391" y="0"/>
                  </a:lnTo>
                  <a:lnTo>
                    <a:pt x="21600" y="5673"/>
                  </a:lnTo>
                  <a:lnTo>
                    <a:pt x="21600" y="17236"/>
                  </a:lnTo>
                  <a:lnTo>
                    <a:pt x="12209" y="21600"/>
                  </a:lnTo>
                  <a:lnTo>
                    <a:pt x="0" y="15927"/>
                  </a:lnTo>
                </a:path>
              </a:pathLst>
            </a:custGeom>
            <a:solidFill>
              <a:srgbClr val="FF7300"/>
            </a:solidFill>
            <a:ln w="3175" cap="flat">
              <a:solidFill>
                <a:srgbClr val="7A7A7A"/>
              </a:solidFill>
              <a:prstDash val="solid"/>
              <a:round/>
            </a:ln>
            <a:effectLst/>
          </p:spPr>
          <p:txBody>
            <a:bodyPr wrap="square" lIns="34289" tIns="34289" rIns="34289" bIns="34289" numCol="1" anchor="t">
              <a:noAutofit/>
            </a:bodyPr>
            <a:lstStyle/>
            <a:p>
              <a:pPr defTabSz="685800">
                <a:defRPr sz="700"/>
              </a:pPr>
              <a:endParaRPr/>
            </a:p>
          </p:txBody>
        </p:sp>
        <p:sp>
          <p:nvSpPr>
            <p:cNvPr id="599" name="Freeform 47"/>
            <p:cNvSpPr/>
            <p:nvPr/>
          </p:nvSpPr>
          <p:spPr>
            <a:xfrm>
              <a:off x="0" y="0"/>
              <a:ext cx="263457" cy="131555"/>
            </a:xfrm>
            <a:custGeom>
              <a:avLst/>
              <a:gdLst/>
              <a:ahLst/>
              <a:cxnLst>
                <a:cxn ang="0">
                  <a:pos x="wd2" y="hd2"/>
                </a:cxn>
                <a:cxn ang="5400000">
                  <a:pos x="wd2" y="hd2"/>
                </a:cxn>
                <a:cxn ang="10800000">
                  <a:pos x="wd2" y="hd2"/>
                </a:cxn>
                <a:cxn ang="16200000">
                  <a:pos x="wd2" y="hd2"/>
                </a:cxn>
              </a:cxnLst>
              <a:rect l="0" t="0" r="r" b="b"/>
              <a:pathLst>
                <a:path w="21600" h="21600" extrusionOk="0">
                  <a:moveTo>
                    <a:pt x="9391" y="0"/>
                  </a:moveTo>
                  <a:lnTo>
                    <a:pt x="21600" y="12209"/>
                  </a:lnTo>
                  <a:lnTo>
                    <a:pt x="12209" y="21600"/>
                  </a:lnTo>
                  <a:lnTo>
                    <a:pt x="0" y="9157"/>
                  </a:lnTo>
                  <a:lnTo>
                    <a:pt x="9391" y="0"/>
                  </a:lnTo>
                </a:path>
              </a:pathLst>
            </a:custGeom>
            <a:solidFill>
              <a:srgbClr val="FFFFFF">
                <a:alpha val="49998"/>
              </a:srgbClr>
            </a:solidFill>
            <a:ln w="3175" cap="flat">
              <a:solidFill>
                <a:srgbClr val="7A7A7A"/>
              </a:solidFill>
              <a:prstDash val="solid"/>
              <a:round/>
            </a:ln>
            <a:effectLst/>
          </p:spPr>
          <p:txBody>
            <a:bodyPr wrap="square" lIns="34289" tIns="34289" rIns="34289" bIns="34289" numCol="1" anchor="t">
              <a:noAutofit/>
            </a:bodyPr>
            <a:lstStyle/>
            <a:p>
              <a:pPr defTabSz="685800">
                <a:defRPr sz="700"/>
              </a:pPr>
              <a:endParaRPr/>
            </a:p>
          </p:txBody>
        </p:sp>
        <p:sp>
          <p:nvSpPr>
            <p:cNvPr id="600" name="Freeform 48"/>
            <p:cNvSpPr/>
            <p:nvPr/>
          </p:nvSpPr>
          <p:spPr>
            <a:xfrm>
              <a:off x="0" y="0"/>
              <a:ext cx="263457" cy="131555"/>
            </a:xfrm>
            <a:custGeom>
              <a:avLst/>
              <a:gdLst/>
              <a:ahLst/>
              <a:cxnLst>
                <a:cxn ang="0">
                  <a:pos x="wd2" y="hd2"/>
                </a:cxn>
                <a:cxn ang="5400000">
                  <a:pos x="wd2" y="hd2"/>
                </a:cxn>
                <a:cxn ang="10800000">
                  <a:pos x="wd2" y="hd2"/>
                </a:cxn>
                <a:cxn ang="16200000">
                  <a:pos x="wd2" y="hd2"/>
                </a:cxn>
              </a:cxnLst>
              <a:rect l="0" t="0" r="r" b="b"/>
              <a:pathLst>
                <a:path w="21600" h="21600" extrusionOk="0">
                  <a:moveTo>
                    <a:pt x="9391" y="0"/>
                  </a:moveTo>
                  <a:lnTo>
                    <a:pt x="21600" y="12209"/>
                  </a:lnTo>
                  <a:lnTo>
                    <a:pt x="12209" y="21600"/>
                  </a:lnTo>
                  <a:lnTo>
                    <a:pt x="0" y="9157"/>
                  </a:lnTo>
                  <a:lnTo>
                    <a:pt x="9391" y="0"/>
                  </a:lnTo>
                  <a:moveTo>
                    <a:pt x="9509" y="1643"/>
                  </a:moveTo>
                  <a:lnTo>
                    <a:pt x="19957" y="11974"/>
                  </a:lnTo>
                  <a:lnTo>
                    <a:pt x="11974" y="19957"/>
                  </a:lnTo>
                  <a:lnTo>
                    <a:pt x="1526" y="9626"/>
                  </a:lnTo>
                  <a:lnTo>
                    <a:pt x="9509" y="1643"/>
                  </a:lnTo>
                </a:path>
              </a:pathLst>
            </a:custGeom>
            <a:solidFill>
              <a:srgbClr val="FFFFFF">
                <a:alpha val="89999"/>
              </a:srgbClr>
            </a:solidFill>
            <a:ln w="3175" cap="flat">
              <a:solidFill>
                <a:srgbClr val="7A7A7A">
                  <a:alpha val="70001"/>
                </a:srgbClr>
              </a:solidFill>
              <a:prstDash val="solid"/>
              <a:round/>
            </a:ln>
            <a:effectLst/>
          </p:spPr>
          <p:txBody>
            <a:bodyPr wrap="square" lIns="34289" tIns="34289" rIns="34289" bIns="34289" numCol="1" anchor="t">
              <a:noAutofit/>
            </a:bodyPr>
            <a:lstStyle/>
            <a:p>
              <a:pPr defTabSz="685800">
                <a:defRPr sz="700"/>
              </a:pPr>
              <a:endParaRPr/>
            </a:p>
          </p:txBody>
        </p:sp>
        <p:sp>
          <p:nvSpPr>
            <p:cNvPr id="601" name="Freeform 49"/>
            <p:cNvSpPr/>
            <p:nvPr/>
          </p:nvSpPr>
          <p:spPr>
            <a:xfrm>
              <a:off x="18613" y="10009"/>
              <a:ext cx="221935" cy="68638"/>
            </a:xfrm>
            <a:custGeom>
              <a:avLst/>
              <a:gdLst/>
              <a:ahLst/>
              <a:cxnLst>
                <a:cxn ang="0">
                  <a:pos x="wd2" y="hd2"/>
                </a:cxn>
                <a:cxn ang="5400000">
                  <a:pos x="wd2" y="hd2"/>
                </a:cxn>
                <a:cxn ang="10800000">
                  <a:pos x="wd2" y="hd2"/>
                </a:cxn>
                <a:cxn ang="16200000">
                  <a:pos x="wd2" y="hd2"/>
                </a:cxn>
              </a:cxnLst>
              <a:rect l="0" t="0" r="r" b="b"/>
              <a:pathLst>
                <a:path w="21600" h="21600" extrusionOk="0">
                  <a:moveTo>
                    <a:pt x="9355" y="0"/>
                  </a:moveTo>
                  <a:lnTo>
                    <a:pt x="21600" y="19800"/>
                  </a:lnTo>
                  <a:lnTo>
                    <a:pt x="20499" y="21600"/>
                  </a:lnTo>
                  <a:lnTo>
                    <a:pt x="9355" y="3150"/>
                  </a:lnTo>
                  <a:lnTo>
                    <a:pt x="963" y="16650"/>
                  </a:lnTo>
                  <a:lnTo>
                    <a:pt x="0" y="14850"/>
                  </a:lnTo>
                  <a:lnTo>
                    <a:pt x="9355" y="0"/>
                  </a:lnTo>
                </a:path>
              </a:pathLst>
            </a:custGeom>
            <a:solidFill>
              <a:srgbClr val="000000">
                <a:alpha val="20000"/>
              </a:srgbClr>
            </a:solidFill>
            <a:ln w="12700" cap="flat">
              <a:noFill/>
              <a:miter lim="400000"/>
            </a:ln>
            <a:effectLst/>
          </p:spPr>
          <p:txBody>
            <a:bodyPr wrap="square" lIns="34289" tIns="34289" rIns="34289" bIns="34289" numCol="1" anchor="t">
              <a:noAutofit/>
            </a:bodyPr>
            <a:lstStyle/>
            <a:p>
              <a:pPr defTabSz="685800">
                <a:defRPr sz="700"/>
              </a:pPr>
              <a:endParaRPr/>
            </a:p>
          </p:txBody>
        </p:sp>
        <p:sp>
          <p:nvSpPr>
            <p:cNvPr id="602" name="Freeform 50"/>
            <p:cNvSpPr/>
            <p:nvPr/>
          </p:nvSpPr>
          <p:spPr>
            <a:xfrm>
              <a:off x="148910" y="74357"/>
              <a:ext cx="114547" cy="210203"/>
            </a:xfrm>
            <a:custGeom>
              <a:avLst/>
              <a:gdLst/>
              <a:ahLst/>
              <a:cxnLst>
                <a:cxn ang="0">
                  <a:pos x="wd2" y="hd2"/>
                </a:cxn>
                <a:cxn ang="5400000">
                  <a:pos x="wd2" y="hd2"/>
                </a:cxn>
                <a:cxn ang="10800000">
                  <a:pos x="wd2" y="hd2"/>
                </a:cxn>
                <a:cxn ang="16200000">
                  <a:pos x="wd2" y="hd2"/>
                </a:cxn>
              </a:cxnLst>
              <a:rect l="0" t="0" r="r" b="b"/>
              <a:pathLst>
                <a:path w="21600" h="21600" extrusionOk="0">
                  <a:moveTo>
                    <a:pt x="0" y="5918"/>
                  </a:moveTo>
                  <a:lnTo>
                    <a:pt x="0" y="21600"/>
                  </a:lnTo>
                  <a:lnTo>
                    <a:pt x="21600" y="15682"/>
                  </a:lnTo>
                  <a:lnTo>
                    <a:pt x="21600" y="0"/>
                  </a:lnTo>
                  <a:lnTo>
                    <a:pt x="0" y="5918"/>
                  </a:lnTo>
                </a:path>
              </a:pathLst>
            </a:custGeom>
            <a:solidFill>
              <a:srgbClr val="000000">
                <a:alpha val="29999"/>
              </a:srgbClr>
            </a:solidFill>
            <a:ln w="12700" cap="flat">
              <a:noFill/>
              <a:miter lim="400000"/>
            </a:ln>
            <a:effectLst/>
          </p:spPr>
          <p:txBody>
            <a:bodyPr wrap="square" lIns="34289" tIns="34289" rIns="34289" bIns="34289" numCol="1" anchor="t">
              <a:noAutofit/>
            </a:bodyPr>
            <a:lstStyle/>
            <a:p>
              <a:pPr defTabSz="685800">
                <a:defRPr sz="700"/>
              </a:pPr>
              <a:endParaRPr/>
            </a:p>
          </p:txBody>
        </p:sp>
        <p:sp>
          <p:nvSpPr>
            <p:cNvPr id="603" name="Freeform 51"/>
            <p:cNvSpPr/>
            <p:nvPr/>
          </p:nvSpPr>
          <p:spPr>
            <a:xfrm>
              <a:off x="84477" y="15729"/>
              <a:ext cx="57275" cy="41469"/>
            </a:xfrm>
            <a:custGeom>
              <a:avLst/>
              <a:gdLst/>
              <a:ahLst/>
              <a:cxnLst>
                <a:cxn ang="0">
                  <a:pos x="wd2" y="hd2"/>
                </a:cxn>
                <a:cxn ang="5400000">
                  <a:pos x="wd2" y="hd2"/>
                </a:cxn>
                <a:cxn ang="10800000">
                  <a:pos x="wd2" y="hd2"/>
                </a:cxn>
                <a:cxn ang="16200000">
                  <a:pos x="wd2" y="hd2"/>
                </a:cxn>
              </a:cxnLst>
              <a:rect l="0" t="0" r="r" b="b"/>
              <a:pathLst>
                <a:path w="21600" h="21600" extrusionOk="0">
                  <a:moveTo>
                    <a:pt x="0" y="14152"/>
                  </a:moveTo>
                  <a:lnTo>
                    <a:pt x="10523" y="21600"/>
                  </a:lnTo>
                  <a:lnTo>
                    <a:pt x="21600" y="14152"/>
                  </a:lnTo>
                  <a:lnTo>
                    <a:pt x="21600" y="6703"/>
                  </a:lnTo>
                  <a:lnTo>
                    <a:pt x="10523" y="0"/>
                  </a:lnTo>
                  <a:lnTo>
                    <a:pt x="0" y="10428"/>
                  </a:lnTo>
                  <a:lnTo>
                    <a:pt x="0" y="14152"/>
                  </a:lnTo>
                </a:path>
              </a:pathLst>
            </a:custGeom>
            <a:solidFill>
              <a:srgbClr val="FF7300"/>
            </a:solidFill>
            <a:ln w="3175" cap="flat">
              <a:solidFill>
                <a:srgbClr val="7A7A7A"/>
              </a:solidFill>
              <a:prstDash val="solid"/>
              <a:round/>
            </a:ln>
            <a:effectLst/>
          </p:spPr>
          <p:txBody>
            <a:bodyPr wrap="square" lIns="34289" tIns="34289" rIns="34289" bIns="34289" numCol="1" anchor="t">
              <a:noAutofit/>
            </a:bodyPr>
            <a:lstStyle/>
            <a:p>
              <a:pPr defTabSz="685800">
                <a:defRPr sz="700"/>
              </a:pPr>
              <a:endParaRPr/>
            </a:p>
          </p:txBody>
        </p:sp>
        <p:sp>
          <p:nvSpPr>
            <p:cNvPr id="604" name="Freeform 52"/>
            <p:cNvSpPr/>
            <p:nvPr/>
          </p:nvSpPr>
          <p:spPr>
            <a:xfrm>
              <a:off x="84477" y="15729"/>
              <a:ext cx="57275" cy="34320"/>
            </a:xfrm>
            <a:custGeom>
              <a:avLst/>
              <a:gdLst/>
              <a:ahLst/>
              <a:cxnLst>
                <a:cxn ang="0">
                  <a:pos x="wd2" y="hd2"/>
                </a:cxn>
                <a:cxn ang="5400000">
                  <a:pos x="wd2" y="hd2"/>
                </a:cxn>
                <a:cxn ang="10800000">
                  <a:pos x="wd2" y="hd2"/>
                </a:cxn>
                <a:cxn ang="16200000">
                  <a:pos x="wd2" y="hd2"/>
                </a:cxn>
              </a:cxnLst>
              <a:rect l="0" t="0" r="r" b="b"/>
              <a:pathLst>
                <a:path w="21600" h="21600" extrusionOk="0">
                  <a:moveTo>
                    <a:pt x="0" y="12600"/>
                  </a:moveTo>
                  <a:lnTo>
                    <a:pt x="10523" y="21600"/>
                  </a:lnTo>
                  <a:lnTo>
                    <a:pt x="21600" y="8100"/>
                  </a:lnTo>
                  <a:lnTo>
                    <a:pt x="10523" y="0"/>
                  </a:lnTo>
                  <a:lnTo>
                    <a:pt x="0" y="12600"/>
                  </a:lnTo>
                </a:path>
              </a:pathLst>
            </a:custGeom>
            <a:solidFill>
              <a:srgbClr val="FFFFFF">
                <a:alpha val="89999"/>
              </a:srgbClr>
            </a:solidFill>
            <a:ln w="3175" cap="flat">
              <a:solidFill>
                <a:srgbClr val="7A7A7A">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605" name="Freeform 53"/>
            <p:cNvSpPr/>
            <p:nvPr/>
          </p:nvSpPr>
          <p:spPr>
            <a:xfrm>
              <a:off x="113114" y="30028"/>
              <a:ext cx="28638" cy="27170"/>
            </a:xfrm>
            <a:custGeom>
              <a:avLst/>
              <a:gdLst/>
              <a:ahLst/>
              <a:cxnLst>
                <a:cxn ang="0">
                  <a:pos x="wd2" y="hd2"/>
                </a:cxn>
                <a:cxn ang="5400000">
                  <a:pos x="wd2" y="hd2"/>
                </a:cxn>
                <a:cxn ang="10800000">
                  <a:pos x="wd2" y="hd2"/>
                </a:cxn>
                <a:cxn ang="16200000">
                  <a:pos x="wd2" y="hd2"/>
                </a:cxn>
              </a:cxnLst>
              <a:rect l="0" t="0" r="r" b="b"/>
              <a:pathLst>
                <a:path w="21600" h="21600" extrusionOk="0">
                  <a:moveTo>
                    <a:pt x="0" y="15916"/>
                  </a:moveTo>
                  <a:lnTo>
                    <a:pt x="0" y="21600"/>
                  </a:lnTo>
                  <a:lnTo>
                    <a:pt x="21600" y="10232"/>
                  </a:lnTo>
                  <a:lnTo>
                    <a:pt x="21600" y="0"/>
                  </a:lnTo>
                  <a:lnTo>
                    <a:pt x="0" y="15916"/>
                  </a:lnTo>
                </a:path>
              </a:pathLst>
            </a:custGeom>
            <a:solidFill>
              <a:srgbClr val="000000">
                <a:alpha val="20000"/>
              </a:srgbClr>
            </a:solidFill>
            <a:ln w="12700" cap="flat">
              <a:noFill/>
              <a:miter lim="400000"/>
            </a:ln>
            <a:effectLst/>
          </p:spPr>
          <p:txBody>
            <a:bodyPr wrap="square" lIns="34289" tIns="34289" rIns="34289" bIns="34289" numCol="1" anchor="t">
              <a:noAutofit/>
            </a:bodyPr>
            <a:lstStyle/>
            <a:p>
              <a:pPr defTabSz="685800">
                <a:defRPr sz="700"/>
              </a:pPr>
              <a:endParaRPr/>
            </a:p>
          </p:txBody>
        </p:sp>
        <p:sp>
          <p:nvSpPr>
            <p:cNvPr id="606" name="Freeform 54"/>
            <p:cNvSpPr/>
            <p:nvPr/>
          </p:nvSpPr>
          <p:spPr>
            <a:xfrm>
              <a:off x="93068" y="18589"/>
              <a:ext cx="42956" cy="24310"/>
            </a:xfrm>
            <a:custGeom>
              <a:avLst/>
              <a:gdLst/>
              <a:ahLst/>
              <a:cxnLst>
                <a:cxn ang="0">
                  <a:pos x="wd2" y="hd2"/>
                </a:cxn>
                <a:cxn ang="5400000">
                  <a:pos x="wd2" y="hd2"/>
                </a:cxn>
                <a:cxn ang="10800000">
                  <a:pos x="wd2" y="hd2"/>
                </a:cxn>
                <a:cxn ang="16200000">
                  <a:pos x="wd2" y="hd2"/>
                </a:cxn>
              </a:cxnLst>
              <a:rect l="0" t="0" r="r" b="b"/>
              <a:pathLst>
                <a:path w="21600" h="21600" extrusionOk="0">
                  <a:moveTo>
                    <a:pt x="0" y="13200"/>
                  </a:moveTo>
                  <a:lnTo>
                    <a:pt x="10800" y="21600"/>
                  </a:lnTo>
                  <a:lnTo>
                    <a:pt x="21600" y="8400"/>
                  </a:lnTo>
                  <a:lnTo>
                    <a:pt x="10080" y="0"/>
                  </a:lnTo>
                  <a:lnTo>
                    <a:pt x="0" y="13200"/>
                  </a:lnTo>
                </a:path>
              </a:pathLst>
            </a:custGeom>
            <a:solidFill>
              <a:srgbClr val="3E9EC8"/>
            </a:solidFill>
            <a:ln w="3175" cap="flat">
              <a:solidFill>
                <a:srgbClr val="7A7A7A"/>
              </a:solidFill>
              <a:prstDash val="solid"/>
              <a:round/>
            </a:ln>
            <a:effectLst/>
          </p:spPr>
          <p:txBody>
            <a:bodyPr wrap="square" lIns="34289" tIns="34289" rIns="34289" bIns="34289" numCol="1" anchor="t">
              <a:noAutofit/>
            </a:bodyPr>
            <a:lstStyle/>
            <a:p>
              <a:pPr defTabSz="685800">
                <a:defRPr sz="700"/>
              </a:pPr>
              <a:endParaRPr/>
            </a:p>
          </p:txBody>
        </p:sp>
        <p:grpSp>
          <p:nvGrpSpPr>
            <p:cNvPr id="628" name="Group 55"/>
            <p:cNvGrpSpPr/>
            <p:nvPr/>
          </p:nvGrpSpPr>
          <p:grpSpPr>
            <a:xfrm>
              <a:off x="245909" y="85796"/>
              <a:ext cx="10549" cy="137305"/>
              <a:chOff x="0" y="0"/>
              <a:chExt cx="10547" cy="137303"/>
            </a:xfrm>
          </p:grpSpPr>
          <p:grpSp>
            <p:nvGrpSpPr>
              <p:cNvPr id="609" name="Group 56"/>
              <p:cNvGrpSpPr/>
              <p:nvPr/>
            </p:nvGrpSpPr>
            <p:grpSpPr>
              <a:xfrm>
                <a:off x="0" y="118902"/>
                <a:ext cx="10548" cy="18402"/>
                <a:chOff x="0" y="0"/>
                <a:chExt cx="10547" cy="18401"/>
              </a:xfrm>
            </p:grpSpPr>
            <p:sp>
              <p:nvSpPr>
                <p:cNvPr id="607" name="Freeform 57"/>
                <p:cNvSpPr/>
                <p:nvPr/>
              </p:nvSpPr>
              <p:spPr>
                <a:xfrm>
                  <a:off x="1022" y="0"/>
                  <a:ext cx="9526" cy="18402"/>
                </a:xfrm>
                <a:custGeom>
                  <a:avLst/>
                  <a:gdLst/>
                  <a:ahLst/>
                  <a:cxnLst>
                    <a:cxn ang="0">
                      <a:pos x="wd2" y="hd2"/>
                    </a:cxn>
                    <a:cxn ang="5400000">
                      <a:pos x="wd2" y="hd2"/>
                    </a:cxn>
                    <a:cxn ang="10800000">
                      <a:pos x="wd2" y="hd2"/>
                    </a:cxn>
                    <a:cxn ang="16200000">
                      <a:pos x="wd2" y="hd2"/>
                    </a:cxn>
                  </a:cxnLst>
                  <a:rect l="0" t="0" r="r" b="b"/>
                  <a:pathLst>
                    <a:path w="21600" h="21600" extrusionOk="0">
                      <a:moveTo>
                        <a:pt x="0" y="3323"/>
                      </a:moveTo>
                      <a:lnTo>
                        <a:pt x="0" y="21600"/>
                      </a:lnTo>
                      <a:lnTo>
                        <a:pt x="21600" y="16615"/>
                      </a:lnTo>
                      <a:lnTo>
                        <a:pt x="21600" y="0"/>
                      </a:lnTo>
                      <a:lnTo>
                        <a:pt x="0" y="3323"/>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608" name="Freeform 58"/>
                <p:cNvSpPr/>
                <p:nvPr/>
              </p:nvSpPr>
              <p:spPr>
                <a:xfrm>
                  <a:off x="0" y="0"/>
                  <a:ext cx="9526" cy="18402"/>
                </a:xfrm>
                <a:custGeom>
                  <a:avLst/>
                  <a:gdLst/>
                  <a:ahLst/>
                  <a:cxnLst>
                    <a:cxn ang="0">
                      <a:pos x="wd2" y="hd2"/>
                    </a:cxn>
                    <a:cxn ang="5400000">
                      <a:pos x="wd2" y="hd2"/>
                    </a:cxn>
                    <a:cxn ang="10800000">
                      <a:pos x="wd2" y="hd2"/>
                    </a:cxn>
                    <a:cxn ang="16200000">
                      <a:pos x="wd2" y="hd2"/>
                    </a:cxn>
                  </a:cxnLst>
                  <a:rect l="0" t="0" r="r" b="b"/>
                  <a:pathLst>
                    <a:path w="21600" h="21600" extrusionOk="0">
                      <a:moveTo>
                        <a:pt x="0" y="3927"/>
                      </a:moveTo>
                      <a:lnTo>
                        <a:pt x="0" y="21600"/>
                      </a:lnTo>
                      <a:lnTo>
                        <a:pt x="21600" y="17673"/>
                      </a:lnTo>
                      <a:lnTo>
                        <a:pt x="21600" y="0"/>
                      </a:lnTo>
                      <a:lnTo>
                        <a:pt x="0" y="3927"/>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612" name="Group 59"/>
              <p:cNvGrpSpPr/>
              <p:nvPr/>
            </p:nvGrpSpPr>
            <p:grpSpPr>
              <a:xfrm>
                <a:off x="0" y="99085"/>
                <a:ext cx="10548" cy="18402"/>
                <a:chOff x="0" y="0"/>
                <a:chExt cx="10547" cy="18401"/>
              </a:xfrm>
            </p:grpSpPr>
            <p:sp>
              <p:nvSpPr>
                <p:cNvPr id="610" name="Freeform 60"/>
                <p:cNvSpPr/>
                <p:nvPr/>
              </p:nvSpPr>
              <p:spPr>
                <a:xfrm>
                  <a:off x="1022" y="0"/>
                  <a:ext cx="9526" cy="18402"/>
                </a:xfrm>
                <a:custGeom>
                  <a:avLst/>
                  <a:gdLst/>
                  <a:ahLst/>
                  <a:cxnLst>
                    <a:cxn ang="0">
                      <a:pos x="wd2" y="hd2"/>
                    </a:cxn>
                    <a:cxn ang="5400000">
                      <a:pos x="wd2" y="hd2"/>
                    </a:cxn>
                    <a:cxn ang="10800000">
                      <a:pos x="wd2" y="hd2"/>
                    </a:cxn>
                    <a:cxn ang="16200000">
                      <a:pos x="wd2" y="hd2"/>
                    </a:cxn>
                  </a:cxnLst>
                  <a:rect l="0" t="0" r="r" b="b"/>
                  <a:pathLst>
                    <a:path w="21600" h="21600" extrusionOk="0">
                      <a:moveTo>
                        <a:pt x="0" y="3323"/>
                      </a:moveTo>
                      <a:lnTo>
                        <a:pt x="0" y="21600"/>
                      </a:lnTo>
                      <a:lnTo>
                        <a:pt x="21600" y="16615"/>
                      </a:lnTo>
                      <a:lnTo>
                        <a:pt x="21600" y="0"/>
                      </a:lnTo>
                      <a:lnTo>
                        <a:pt x="0" y="3323"/>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611" name="Freeform 61"/>
                <p:cNvSpPr/>
                <p:nvPr/>
              </p:nvSpPr>
              <p:spPr>
                <a:xfrm>
                  <a:off x="0" y="0"/>
                  <a:ext cx="9526" cy="18402"/>
                </a:xfrm>
                <a:custGeom>
                  <a:avLst/>
                  <a:gdLst/>
                  <a:ahLst/>
                  <a:cxnLst>
                    <a:cxn ang="0">
                      <a:pos x="wd2" y="hd2"/>
                    </a:cxn>
                    <a:cxn ang="5400000">
                      <a:pos x="wd2" y="hd2"/>
                    </a:cxn>
                    <a:cxn ang="10800000">
                      <a:pos x="wd2" y="hd2"/>
                    </a:cxn>
                    <a:cxn ang="16200000">
                      <a:pos x="wd2" y="hd2"/>
                    </a:cxn>
                  </a:cxnLst>
                  <a:rect l="0" t="0" r="r" b="b"/>
                  <a:pathLst>
                    <a:path w="21600" h="21600" extrusionOk="0">
                      <a:moveTo>
                        <a:pt x="0" y="3927"/>
                      </a:moveTo>
                      <a:lnTo>
                        <a:pt x="0" y="21600"/>
                      </a:lnTo>
                      <a:lnTo>
                        <a:pt x="21600" y="17673"/>
                      </a:lnTo>
                      <a:lnTo>
                        <a:pt x="21600" y="0"/>
                      </a:lnTo>
                      <a:lnTo>
                        <a:pt x="0" y="3927"/>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615" name="Group 62"/>
              <p:cNvGrpSpPr/>
              <p:nvPr/>
            </p:nvGrpSpPr>
            <p:grpSpPr>
              <a:xfrm>
                <a:off x="0" y="79268"/>
                <a:ext cx="10548" cy="17088"/>
                <a:chOff x="0" y="0"/>
                <a:chExt cx="10547" cy="17087"/>
              </a:xfrm>
            </p:grpSpPr>
            <p:sp>
              <p:nvSpPr>
                <p:cNvPr id="613" name="Freeform 63"/>
                <p:cNvSpPr/>
                <p:nvPr/>
              </p:nvSpPr>
              <p:spPr>
                <a:xfrm>
                  <a:off x="1022" y="0"/>
                  <a:ext cx="9526" cy="17088"/>
                </a:xfrm>
                <a:custGeom>
                  <a:avLst/>
                  <a:gdLst/>
                  <a:ahLst/>
                  <a:cxnLst>
                    <a:cxn ang="0">
                      <a:pos x="wd2" y="hd2"/>
                    </a:cxn>
                    <a:cxn ang="5400000">
                      <a:pos x="wd2" y="hd2"/>
                    </a:cxn>
                    <a:cxn ang="10800000">
                      <a:pos x="wd2" y="hd2"/>
                    </a:cxn>
                    <a:cxn ang="16200000">
                      <a:pos x="wd2" y="hd2"/>
                    </a:cxn>
                  </a:cxnLst>
                  <a:rect l="0" t="0" r="r" b="b"/>
                  <a:pathLst>
                    <a:path w="21600" h="21600" extrusionOk="0">
                      <a:moveTo>
                        <a:pt x="0" y="3323"/>
                      </a:moveTo>
                      <a:lnTo>
                        <a:pt x="0" y="21600"/>
                      </a:lnTo>
                      <a:lnTo>
                        <a:pt x="21600" y="16615"/>
                      </a:lnTo>
                      <a:lnTo>
                        <a:pt x="21600" y="0"/>
                      </a:lnTo>
                      <a:lnTo>
                        <a:pt x="0" y="3323"/>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614" name="Freeform 64"/>
                <p:cNvSpPr/>
                <p:nvPr/>
              </p:nvSpPr>
              <p:spPr>
                <a:xfrm>
                  <a:off x="0" y="0"/>
                  <a:ext cx="9526" cy="14459"/>
                </a:xfrm>
                <a:custGeom>
                  <a:avLst/>
                  <a:gdLst/>
                  <a:ahLst/>
                  <a:cxnLst>
                    <a:cxn ang="0">
                      <a:pos x="wd2" y="hd2"/>
                    </a:cxn>
                    <a:cxn ang="5400000">
                      <a:pos x="wd2" y="hd2"/>
                    </a:cxn>
                    <a:cxn ang="10800000">
                      <a:pos x="wd2" y="hd2"/>
                    </a:cxn>
                    <a:cxn ang="16200000">
                      <a:pos x="wd2" y="hd2"/>
                    </a:cxn>
                  </a:cxnLst>
                  <a:rect l="0" t="0" r="r" b="b"/>
                  <a:pathLst>
                    <a:path w="21600" h="21600" extrusionOk="0">
                      <a:moveTo>
                        <a:pt x="0" y="3927"/>
                      </a:moveTo>
                      <a:lnTo>
                        <a:pt x="0" y="21600"/>
                      </a:lnTo>
                      <a:lnTo>
                        <a:pt x="21600" y="17673"/>
                      </a:lnTo>
                      <a:lnTo>
                        <a:pt x="21600" y="0"/>
                      </a:lnTo>
                      <a:lnTo>
                        <a:pt x="0" y="3927"/>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618" name="Group 65"/>
              <p:cNvGrpSpPr/>
              <p:nvPr/>
            </p:nvGrpSpPr>
            <p:grpSpPr>
              <a:xfrm>
                <a:off x="0" y="59451"/>
                <a:ext cx="10548" cy="18402"/>
                <a:chOff x="0" y="0"/>
                <a:chExt cx="10547" cy="18401"/>
              </a:xfrm>
            </p:grpSpPr>
            <p:sp>
              <p:nvSpPr>
                <p:cNvPr id="616" name="Freeform 66"/>
                <p:cNvSpPr/>
                <p:nvPr/>
              </p:nvSpPr>
              <p:spPr>
                <a:xfrm>
                  <a:off x="1022" y="0"/>
                  <a:ext cx="9526" cy="18402"/>
                </a:xfrm>
                <a:custGeom>
                  <a:avLst/>
                  <a:gdLst/>
                  <a:ahLst/>
                  <a:cxnLst>
                    <a:cxn ang="0">
                      <a:pos x="wd2" y="hd2"/>
                    </a:cxn>
                    <a:cxn ang="5400000">
                      <a:pos x="wd2" y="hd2"/>
                    </a:cxn>
                    <a:cxn ang="10800000">
                      <a:pos x="wd2" y="hd2"/>
                    </a:cxn>
                    <a:cxn ang="16200000">
                      <a:pos x="wd2" y="hd2"/>
                    </a:cxn>
                  </a:cxnLst>
                  <a:rect l="0" t="0" r="r" b="b"/>
                  <a:pathLst>
                    <a:path w="21600" h="21600" extrusionOk="0">
                      <a:moveTo>
                        <a:pt x="0" y="3323"/>
                      </a:moveTo>
                      <a:lnTo>
                        <a:pt x="0" y="21600"/>
                      </a:lnTo>
                      <a:lnTo>
                        <a:pt x="21600" y="16615"/>
                      </a:lnTo>
                      <a:lnTo>
                        <a:pt x="21600" y="0"/>
                      </a:lnTo>
                      <a:lnTo>
                        <a:pt x="0" y="3323"/>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617" name="Freeform 67"/>
                <p:cNvSpPr/>
                <p:nvPr/>
              </p:nvSpPr>
              <p:spPr>
                <a:xfrm>
                  <a:off x="0" y="0"/>
                  <a:ext cx="9526" cy="18402"/>
                </a:xfrm>
                <a:custGeom>
                  <a:avLst/>
                  <a:gdLst/>
                  <a:ahLst/>
                  <a:cxnLst>
                    <a:cxn ang="0">
                      <a:pos x="wd2" y="hd2"/>
                    </a:cxn>
                    <a:cxn ang="5400000">
                      <a:pos x="wd2" y="hd2"/>
                    </a:cxn>
                    <a:cxn ang="10800000">
                      <a:pos x="wd2" y="hd2"/>
                    </a:cxn>
                    <a:cxn ang="16200000">
                      <a:pos x="wd2" y="hd2"/>
                    </a:cxn>
                  </a:cxnLst>
                  <a:rect l="0" t="0" r="r" b="b"/>
                  <a:pathLst>
                    <a:path w="21600" h="21600" extrusionOk="0">
                      <a:moveTo>
                        <a:pt x="0" y="3927"/>
                      </a:moveTo>
                      <a:lnTo>
                        <a:pt x="0" y="21600"/>
                      </a:lnTo>
                      <a:lnTo>
                        <a:pt x="21600" y="17673"/>
                      </a:lnTo>
                      <a:lnTo>
                        <a:pt x="21600" y="0"/>
                      </a:lnTo>
                      <a:lnTo>
                        <a:pt x="0" y="3927"/>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621" name="Group 68"/>
              <p:cNvGrpSpPr/>
              <p:nvPr/>
            </p:nvGrpSpPr>
            <p:grpSpPr>
              <a:xfrm>
                <a:off x="0" y="39634"/>
                <a:ext cx="10548" cy="18402"/>
                <a:chOff x="0" y="0"/>
                <a:chExt cx="10547" cy="18401"/>
              </a:xfrm>
            </p:grpSpPr>
            <p:sp>
              <p:nvSpPr>
                <p:cNvPr id="619" name="Freeform 69"/>
                <p:cNvSpPr/>
                <p:nvPr/>
              </p:nvSpPr>
              <p:spPr>
                <a:xfrm>
                  <a:off x="1022" y="0"/>
                  <a:ext cx="9526" cy="18402"/>
                </a:xfrm>
                <a:custGeom>
                  <a:avLst/>
                  <a:gdLst/>
                  <a:ahLst/>
                  <a:cxnLst>
                    <a:cxn ang="0">
                      <a:pos x="wd2" y="hd2"/>
                    </a:cxn>
                    <a:cxn ang="5400000">
                      <a:pos x="wd2" y="hd2"/>
                    </a:cxn>
                    <a:cxn ang="10800000">
                      <a:pos x="wd2" y="hd2"/>
                    </a:cxn>
                    <a:cxn ang="16200000">
                      <a:pos x="wd2" y="hd2"/>
                    </a:cxn>
                  </a:cxnLst>
                  <a:rect l="0" t="0" r="r" b="b"/>
                  <a:pathLst>
                    <a:path w="21600" h="21600" extrusionOk="0">
                      <a:moveTo>
                        <a:pt x="0" y="3323"/>
                      </a:moveTo>
                      <a:lnTo>
                        <a:pt x="0" y="21600"/>
                      </a:lnTo>
                      <a:lnTo>
                        <a:pt x="21600" y="16615"/>
                      </a:lnTo>
                      <a:lnTo>
                        <a:pt x="21600" y="0"/>
                      </a:lnTo>
                      <a:lnTo>
                        <a:pt x="0" y="3323"/>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620" name="Freeform 70"/>
                <p:cNvSpPr/>
                <p:nvPr/>
              </p:nvSpPr>
              <p:spPr>
                <a:xfrm>
                  <a:off x="0" y="0"/>
                  <a:ext cx="9526" cy="18402"/>
                </a:xfrm>
                <a:custGeom>
                  <a:avLst/>
                  <a:gdLst/>
                  <a:ahLst/>
                  <a:cxnLst>
                    <a:cxn ang="0">
                      <a:pos x="wd2" y="hd2"/>
                    </a:cxn>
                    <a:cxn ang="5400000">
                      <a:pos x="wd2" y="hd2"/>
                    </a:cxn>
                    <a:cxn ang="10800000">
                      <a:pos x="wd2" y="hd2"/>
                    </a:cxn>
                    <a:cxn ang="16200000">
                      <a:pos x="wd2" y="hd2"/>
                    </a:cxn>
                  </a:cxnLst>
                  <a:rect l="0" t="0" r="r" b="b"/>
                  <a:pathLst>
                    <a:path w="21600" h="21600" extrusionOk="0">
                      <a:moveTo>
                        <a:pt x="0" y="3927"/>
                      </a:moveTo>
                      <a:lnTo>
                        <a:pt x="0" y="21600"/>
                      </a:lnTo>
                      <a:lnTo>
                        <a:pt x="21600" y="17673"/>
                      </a:lnTo>
                      <a:lnTo>
                        <a:pt x="21600" y="0"/>
                      </a:lnTo>
                      <a:lnTo>
                        <a:pt x="0" y="3927"/>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624" name="Group 71"/>
              <p:cNvGrpSpPr/>
              <p:nvPr/>
            </p:nvGrpSpPr>
            <p:grpSpPr>
              <a:xfrm>
                <a:off x="0" y="19817"/>
                <a:ext cx="10548" cy="17088"/>
                <a:chOff x="0" y="0"/>
                <a:chExt cx="10547" cy="17087"/>
              </a:xfrm>
            </p:grpSpPr>
            <p:sp>
              <p:nvSpPr>
                <p:cNvPr id="622" name="Freeform 72"/>
                <p:cNvSpPr/>
                <p:nvPr/>
              </p:nvSpPr>
              <p:spPr>
                <a:xfrm>
                  <a:off x="1022" y="0"/>
                  <a:ext cx="9526" cy="17088"/>
                </a:xfrm>
                <a:custGeom>
                  <a:avLst/>
                  <a:gdLst/>
                  <a:ahLst/>
                  <a:cxnLst>
                    <a:cxn ang="0">
                      <a:pos x="wd2" y="hd2"/>
                    </a:cxn>
                    <a:cxn ang="5400000">
                      <a:pos x="wd2" y="hd2"/>
                    </a:cxn>
                    <a:cxn ang="10800000">
                      <a:pos x="wd2" y="hd2"/>
                    </a:cxn>
                    <a:cxn ang="16200000">
                      <a:pos x="wd2" y="hd2"/>
                    </a:cxn>
                  </a:cxnLst>
                  <a:rect l="0" t="0" r="r" b="b"/>
                  <a:pathLst>
                    <a:path w="21600" h="21600" extrusionOk="0">
                      <a:moveTo>
                        <a:pt x="0" y="3323"/>
                      </a:moveTo>
                      <a:lnTo>
                        <a:pt x="0" y="21600"/>
                      </a:lnTo>
                      <a:lnTo>
                        <a:pt x="21600" y="16615"/>
                      </a:lnTo>
                      <a:lnTo>
                        <a:pt x="21600" y="0"/>
                      </a:lnTo>
                      <a:lnTo>
                        <a:pt x="0" y="3323"/>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623" name="Freeform 73"/>
                <p:cNvSpPr/>
                <p:nvPr/>
              </p:nvSpPr>
              <p:spPr>
                <a:xfrm>
                  <a:off x="0" y="0"/>
                  <a:ext cx="9526" cy="14459"/>
                </a:xfrm>
                <a:custGeom>
                  <a:avLst/>
                  <a:gdLst/>
                  <a:ahLst/>
                  <a:cxnLst>
                    <a:cxn ang="0">
                      <a:pos x="wd2" y="hd2"/>
                    </a:cxn>
                    <a:cxn ang="5400000">
                      <a:pos x="wd2" y="hd2"/>
                    </a:cxn>
                    <a:cxn ang="10800000">
                      <a:pos x="wd2" y="hd2"/>
                    </a:cxn>
                    <a:cxn ang="16200000">
                      <a:pos x="wd2" y="hd2"/>
                    </a:cxn>
                  </a:cxnLst>
                  <a:rect l="0" t="0" r="r" b="b"/>
                  <a:pathLst>
                    <a:path w="21600" h="21600" extrusionOk="0">
                      <a:moveTo>
                        <a:pt x="0" y="3927"/>
                      </a:moveTo>
                      <a:lnTo>
                        <a:pt x="0" y="21600"/>
                      </a:lnTo>
                      <a:lnTo>
                        <a:pt x="21600" y="17673"/>
                      </a:lnTo>
                      <a:lnTo>
                        <a:pt x="21600" y="0"/>
                      </a:lnTo>
                      <a:lnTo>
                        <a:pt x="0" y="3927"/>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627" name="Group 74"/>
              <p:cNvGrpSpPr/>
              <p:nvPr/>
            </p:nvGrpSpPr>
            <p:grpSpPr>
              <a:xfrm>
                <a:off x="0" y="-1"/>
                <a:ext cx="10548" cy="17089"/>
                <a:chOff x="0" y="0"/>
                <a:chExt cx="10547" cy="17087"/>
              </a:xfrm>
            </p:grpSpPr>
            <p:sp>
              <p:nvSpPr>
                <p:cNvPr id="625" name="Freeform 75"/>
                <p:cNvSpPr/>
                <p:nvPr/>
              </p:nvSpPr>
              <p:spPr>
                <a:xfrm>
                  <a:off x="1022" y="0"/>
                  <a:ext cx="9526" cy="17088"/>
                </a:xfrm>
                <a:custGeom>
                  <a:avLst/>
                  <a:gdLst/>
                  <a:ahLst/>
                  <a:cxnLst>
                    <a:cxn ang="0">
                      <a:pos x="wd2" y="hd2"/>
                    </a:cxn>
                    <a:cxn ang="5400000">
                      <a:pos x="wd2" y="hd2"/>
                    </a:cxn>
                    <a:cxn ang="10800000">
                      <a:pos x="wd2" y="hd2"/>
                    </a:cxn>
                    <a:cxn ang="16200000">
                      <a:pos x="wd2" y="hd2"/>
                    </a:cxn>
                  </a:cxnLst>
                  <a:rect l="0" t="0" r="r" b="b"/>
                  <a:pathLst>
                    <a:path w="21600" h="21600" extrusionOk="0">
                      <a:moveTo>
                        <a:pt x="0" y="3323"/>
                      </a:moveTo>
                      <a:lnTo>
                        <a:pt x="0" y="21600"/>
                      </a:lnTo>
                      <a:lnTo>
                        <a:pt x="21600" y="16615"/>
                      </a:lnTo>
                      <a:lnTo>
                        <a:pt x="21600" y="0"/>
                      </a:lnTo>
                      <a:lnTo>
                        <a:pt x="0" y="3323"/>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626" name="Freeform 76"/>
                <p:cNvSpPr/>
                <p:nvPr/>
              </p:nvSpPr>
              <p:spPr>
                <a:xfrm>
                  <a:off x="0" y="0"/>
                  <a:ext cx="9526" cy="14459"/>
                </a:xfrm>
                <a:custGeom>
                  <a:avLst/>
                  <a:gdLst/>
                  <a:ahLst/>
                  <a:cxnLst>
                    <a:cxn ang="0">
                      <a:pos x="wd2" y="hd2"/>
                    </a:cxn>
                    <a:cxn ang="5400000">
                      <a:pos x="wd2" y="hd2"/>
                    </a:cxn>
                    <a:cxn ang="10800000">
                      <a:pos x="wd2" y="hd2"/>
                    </a:cxn>
                    <a:cxn ang="16200000">
                      <a:pos x="wd2" y="hd2"/>
                    </a:cxn>
                  </a:cxnLst>
                  <a:rect l="0" t="0" r="r" b="b"/>
                  <a:pathLst>
                    <a:path w="21600" h="21600" extrusionOk="0">
                      <a:moveTo>
                        <a:pt x="0" y="3927"/>
                      </a:moveTo>
                      <a:lnTo>
                        <a:pt x="0" y="21600"/>
                      </a:lnTo>
                      <a:lnTo>
                        <a:pt x="21600" y="17673"/>
                      </a:lnTo>
                      <a:lnTo>
                        <a:pt x="21600" y="0"/>
                      </a:lnTo>
                      <a:lnTo>
                        <a:pt x="0" y="3927"/>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grpSp>
          <p:nvGrpSpPr>
            <p:cNvPr id="650" name="Group 77"/>
            <p:cNvGrpSpPr/>
            <p:nvPr/>
          </p:nvGrpSpPr>
          <p:grpSpPr>
            <a:xfrm>
              <a:off x="152840" y="131554"/>
              <a:ext cx="10549" cy="137305"/>
              <a:chOff x="0" y="0"/>
              <a:chExt cx="10547" cy="137303"/>
            </a:xfrm>
          </p:grpSpPr>
          <p:grpSp>
            <p:nvGrpSpPr>
              <p:cNvPr id="631" name="Group 78"/>
              <p:cNvGrpSpPr/>
              <p:nvPr/>
            </p:nvGrpSpPr>
            <p:grpSpPr>
              <a:xfrm>
                <a:off x="0" y="118902"/>
                <a:ext cx="10548" cy="18402"/>
                <a:chOff x="0" y="0"/>
                <a:chExt cx="10547" cy="18401"/>
              </a:xfrm>
            </p:grpSpPr>
            <p:sp>
              <p:nvSpPr>
                <p:cNvPr id="629" name="Freeform 79"/>
                <p:cNvSpPr/>
                <p:nvPr/>
              </p:nvSpPr>
              <p:spPr>
                <a:xfrm>
                  <a:off x="1022" y="0"/>
                  <a:ext cx="9526" cy="18402"/>
                </a:xfrm>
                <a:custGeom>
                  <a:avLst/>
                  <a:gdLst/>
                  <a:ahLst/>
                  <a:cxnLst>
                    <a:cxn ang="0">
                      <a:pos x="wd2" y="hd2"/>
                    </a:cxn>
                    <a:cxn ang="5400000">
                      <a:pos x="wd2" y="hd2"/>
                    </a:cxn>
                    <a:cxn ang="10800000">
                      <a:pos x="wd2" y="hd2"/>
                    </a:cxn>
                    <a:cxn ang="16200000">
                      <a:pos x="wd2" y="hd2"/>
                    </a:cxn>
                  </a:cxnLst>
                  <a:rect l="0" t="0" r="r" b="b"/>
                  <a:pathLst>
                    <a:path w="21600" h="21600" extrusionOk="0">
                      <a:moveTo>
                        <a:pt x="0" y="3323"/>
                      </a:moveTo>
                      <a:lnTo>
                        <a:pt x="0" y="21600"/>
                      </a:lnTo>
                      <a:lnTo>
                        <a:pt x="21600" y="16615"/>
                      </a:lnTo>
                      <a:lnTo>
                        <a:pt x="21600" y="0"/>
                      </a:lnTo>
                      <a:lnTo>
                        <a:pt x="0" y="3323"/>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630" name="Freeform 80"/>
                <p:cNvSpPr/>
                <p:nvPr/>
              </p:nvSpPr>
              <p:spPr>
                <a:xfrm>
                  <a:off x="0" y="0"/>
                  <a:ext cx="9526" cy="18402"/>
                </a:xfrm>
                <a:custGeom>
                  <a:avLst/>
                  <a:gdLst/>
                  <a:ahLst/>
                  <a:cxnLst>
                    <a:cxn ang="0">
                      <a:pos x="wd2" y="hd2"/>
                    </a:cxn>
                    <a:cxn ang="5400000">
                      <a:pos x="wd2" y="hd2"/>
                    </a:cxn>
                    <a:cxn ang="10800000">
                      <a:pos x="wd2" y="hd2"/>
                    </a:cxn>
                    <a:cxn ang="16200000">
                      <a:pos x="wd2" y="hd2"/>
                    </a:cxn>
                  </a:cxnLst>
                  <a:rect l="0" t="0" r="r" b="b"/>
                  <a:pathLst>
                    <a:path w="21600" h="21600" extrusionOk="0">
                      <a:moveTo>
                        <a:pt x="0" y="3927"/>
                      </a:moveTo>
                      <a:lnTo>
                        <a:pt x="0" y="21600"/>
                      </a:lnTo>
                      <a:lnTo>
                        <a:pt x="21600" y="17673"/>
                      </a:lnTo>
                      <a:lnTo>
                        <a:pt x="21600" y="0"/>
                      </a:lnTo>
                      <a:lnTo>
                        <a:pt x="0" y="3927"/>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634" name="Group 81"/>
              <p:cNvGrpSpPr/>
              <p:nvPr/>
            </p:nvGrpSpPr>
            <p:grpSpPr>
              <a:xfrm>
                <a:off x="0" y="96456"/>
                <a:ext cx="10548" cy="18402"/>
                <a:chOff x="0" y="0"/>
                <a:chExt cx="10547" cy="18401"/>
              </a:xfrm>
            </p:grpSpPr>
            <p:sp>
              <p:nvSpPr>
                <p:cNvPr id="632" name="Freeform 82"/>
                <p:cNvSpPr/>
                <p:nvPr/>
              </p:nvSpPr>
              <p:spPr>
                <a:xfrm>
                  <a:off x="1022" y="0"/>
                  <a:ext cx="9526" cy="18402"/>
                </a:xfrm>
                <a:custGeom>
                  <a:avLst/>
                  <a:gdLst/>
                  <a:ahLst/>
                  <a:cxnLst>
                    <a:cxn ang="0">
                      <a:pos x="wd2" y="hd2"/>
                    </a:cxn>
                    <a:cxn ang="5400000">
                      <a:pos x="wd2" y="hd2"/>
                    </a:cxn>
                    <a:cxn ang="10800000">
                      <a:pos x="wd2" y="hd2"/>
                    </a:cxn>
                    <a:cxn ang="16200000">
                      <a:pos x="wd2" y="hd2"/>
                    </a:cxn>
                  </a:cxnLst>
                  <a:rect l="0" t="0" r="r" b="b"/>
                  <a:pathLst>
                    <a:path w="21600" h="21600" extrusionOk="0">
                      <a:moveTo>
                        <a:pt x="0" y="3323"/>
                      </a:moveTo>
                      <a:lnTo>
                        <a:pt x="0" y="21600"/>
                      </a:lnTo>
                      <a:lnTo>
                        <a:pt x="21600" y="16615"/>
                      </a:lnTo>
                      <a:lnTo>
                        <a:pt x="21600" y="0"/>
                      </a:lnTo>
                      <a:lnTo>
                        <a:pt x="0" y="3323"/>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633" name="Freeform 83"/>
                <p:cNvSpPr/>
                <p:nvPr/>
              </p:nvSpPr>
              <p:spPr>
                <a:xfrm>
                  <a:off x="0" y="0"/>
                  <a:ext cx="9526" cy="18402"/>
                </a:xfrm>
                <a:custGeom>
                  <a:avLst/>
                  <a:gdLst/>
                  <a:ahLst/>
                  <a:cxnLst>
                    <a:cxn ang="0">
                      <a:pos x="wd2" y="hd2"/>
                    </a:cxn>
                    <a:cxn ang="5400000">
                      <a:pos x="wd2" y="hd2"/>
                    </a:cxn>
                    <a:cxn ang="10800000">
                      <a:pos x="wd2" y="hd2"/>
                    </a:cxn>
                    <a:cxn ang="16200000">
                      <a:pos x="wd2" y="hd2"/>
                    </a:cxn>
                  </a:cxnLst>
                  <a:rect l="0" t="0" r="r" b="b"/>
                  <a:pathLst>
                    <a:path w="21600" h="21600" extrusionOk="0">
                      <a:moveTo>
                        <a:pt x="0" y="3927"/>
                      </a:moveTo>
                      <a:lnTo>
                        <a:pt x="0" y="21600"/>
                      </a:lnTo>
                      <a:lnTo>
                        <a:pt x="21600" y="17673"/>
                      </a:lnTo>
                      <a:lnTo>
                        <a:pt x="21600" y="0"/>
                      </a:lnTo>
                      <a:lnTo>
                        <a:pt x="0" y="3927"/>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637" name="Group 84"/>
              <p:cNvGrpSpPr/>
              <p:nvPr/>
            </p:nvGrpSpPr>
            <p:grpSpPr>
              <a:xfrm>
                <a:off x="0" y="79268"/>
                <a:ext cx="10548" cy="17088"/>
                <a:chOff x="0" y="0"/>
                <a:chExt cx="10547" cy="17087"/>
              </a:xfrm>
            </p:grpSpPr>
            <p:sp>
              <p:nvSpPr>
                <p:cNvPr id="635" name="Freeform 85"/>
                <p:cNvSpPr/>
                <p:nvPr/>
              </p:nvSpPr>
              <p:spPr>
                <a:xfrm>
                  <a:off x="1022" y="0"/>
                  <a:ext cx="9526" cy="17088"/>
                </a:xfrm>
                <a:custGeom>
                  <a:avLst/>
                  <a:gdLst/>
                  <a:ahLst/>
                  <a:cxnLst>
                    <a:cxn ang="0">
                      <a:pos x="wd2" y="hd2"/>
                    </a:cxn>
                    <a:cxn ang="5400000">
                      <a:pos x="wd2" y="hd2"/>
                    </a:cxn>
                    <a:cxn ang="10800000">
                      <a:pos x="wd2" y="hd2"/>
                    </a:cxn>
                    <a:cxn ang="16200000">
                      <a:pos x="wd2" y="hd2"/>
                    </a:cxn>
                  </a:cxnLst>
                  <a:rect l="0" t="0" r="r" b="b"/>
                  <a:pathLst>
                    <a:path w="21600" h="21600" extrusionOk="0">
                      <a:moveTo>
                        <a:pt x="0" y="3323"/>
                      </a:moveTo>
                      <a:lnTo>
                        <a:pt x="0" y="21600"/>
                      </a:lnTo>
                      <a:lnTo>
                        <a:pt x="21600" y="16615"/>
                      </a:lnTo>
                      <a:lnTo>
                        <a:pt x="21600" y="0"/>
                      </a:lnTo>
                      <a:lnTo>
                        <a:pt x="0" y="3323"/>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636" name="Freeform 86"/>
                <p:cNvSpPr/>
                <p:nvPr/>
              </p:nvSpPr>
              <p:spPr>
                <a:xfrm>
                  <a:off x="0" y="0"/>
                  <a:ext cx="9526" cy="14459"/>
                </a:xfrm>
                <a:custGeom>
                  <a:avLst/>
                  <a:gdLst/>
                  <a:ahLst/>
                  <a:cxnLst>
                    <a:cxn ang="0">
                      <a:pos x="wd2" y="hd2"/>
                    </a:cxn>
                    <a:cxn ang="5400000">
                      <a:pos x="wd2" y="hd2"/>
                    </a:cxn>
                    <a:cxn ang="10800000">
                      <a:pos x="wd2" y="hd2"/>
                    </a:cxn>
                    <a:cxn ang="16200000">
                      <a:pos x="wd2" y="hd2"/>
                    </a:cxn>
                  </a:cxnLst>
                  <a:rect l="0" t="0" r="r" b="b"/>
                  <a:pathLst>
                    <a:path w="21600" h="21600" extrusionOk="0">
                      <a:moveTo>
                        <a:pt x="0" y="3927"/>
                      </a:moveTo>
                      <a:lnTo>
                        <a:pt x="0" y="21600"/>
                      </a:lnTo>
                      <a:lnTo>
                        <a:pt x="21600" y="17673"/>
                      </a:lnTo>
                      <a:lnTo>
                        <a:pt x="21600" y="0"/>
                      </a:lnTo>
                      <a:lnTo>
                        <a:pt x="0" y="3927"/>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640" name="Group 87"/>
              <p:cNvGrpSpPr/>
              <p:nvPr/>
            </p:nvGrpSpPr>
            <p:grpSpPr>
              <a:xfrm>
                <a:off x="0" y="59451"/>
                <a:ext cx="10548" cy="18402"/>
                <a:chOff x="0" y="0"/>
                <a:chExt cx="10547" cy="18401"/>
              </a:xfrm>
            </p:grpSpPr>
            <p:sp>
              <p:nvSpPr>
                <p:cNvPr id="638" name="Freeform 88"/>
                <p:cNvSpPr/>
                <p:nvPr/>
              </p:nvSpPr>
              <p:spPr>
                <a:xfrm>
                  <a:off x="1022" y="0"/>
                  <a:ext cx="9526" cy="18402"/>
                </a:xfrm>
                <a:custGeom>
                  <a:avLst/>
                  <a:gdLst/>
                  <a:ahLst/>
                  <a:cxnLst>
                    <a:cxn ang="0">
                      <a:pos x="wd2" y="hd2"/>
                    </a:cxn>
                    <a:cxn ang="5400000">
                      <a:pos x="wd2" y="hd2"/>
                    </a:cxn>
                    <a:cxn ang="10800000">
                      <a:pos x="wd2" y="hd2"/>
                    </a:cxn>
                    <a:cxn ang="16200000">
                      <a:pos x="wd2" y="hd2"/>
                    </a:cxn>
                  </a:cxnLst>
                  <a:rect l="0" t="0" r="r" b="b"/>
                  <a:pathLst>
                    <a:path w="21600" h="21600" extrusionOk="0">
                      <a:moveTo>
                        <a:pt x="0" y="3323"/>
                      </a:moveTo>
                      <a:lnTo>
                        <a:pt x="0" y="21600"/>
                      </a:lnTo>
                      <a:lnTo>
                        <a:pt x="21600" y="16615"/>
                      </a:lnTo>
                      <a:lnTo>
                        <a:pt x="21600" y="0"/>
                      </a:lnTo>
                      <a:lnTo>
                        <a:pt x="0" y="3323"/>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639" name="Freeform 89"/>
                <p:cNvSpPr/>
                <p:nvPr/>
              </p:nvSpPr>
              <p:spPr>
                <a:xfrm>
                  <a:off x="0" y="0"/>
                  <a:ext cx="9526" cy="18402"/>
                </a:xfrm>
                <a:custGeom>
                  <a:avLst/>
                  <a:gdLst/>
                  <a:ahLst/>
                  <a:cxnLst>
                    <a:cxn ang="0">
                      <a:pos x="wd2" y="hd2"/>
                    </a:cxn>
                    <a:cxn ang="5400000">
                      <a:pos x="wd2" y="hd2"/>
                    </a:cxn>
                    <a:cxn ang="10800000">
                      <a:pos x="wd2" y="hd2"/>
                    </a:cxn>
                    <a:cxn ang="16200000">
                      <a:pos x="wd2" y="hd2"/>
                    </a:cxn>
                  </a:cxnLst>
                  <a:rect l="0" t="0" r="r" b="b"/>
                  <a:pathLst>
                    <a:path w="21600" h="21600" extrusionOk="0">
                      <a:moveTo>
                        <a:pt x="0" y="3927"/>
                      </a:moveTo>
                      <a:lnTo>
                        <a:pt x="0" y="21600"/>
                      </a:lnTo>
                      <a:lnTo>
                        <a:pt x="21600" y="17673"/>
                      </a:lnTo>
                      <a:lnTo>
                        <a:pt x="21600" y="0"/>
                      </a:lnTo>
                      <a:lnTo>
                        <a:pt x="0" y="3927"/>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643" name="Group 90"/>
              <p:cNvGrpSpPr/>
              <p:nvPr/>
            </p:nvGrpSpPr>
            <p:grpSpPr>
              <a:xfrm>
                <a:off x="0" y="35690"/>
                <a:ext cx="10548" cy="18403"/>
                <a:chOff x="0" y="0"/>
                <a:chExt cx="10547" cy="18401"/>
              </a:xfrm>
            </p:grpSpPr>
            <p:sp>
              <p:nvSpPr>
                <p:cNvPr id="641" name="Freeform 91"/>
                <p:cNvSpPr/>
                <p:nvPr/>
              </p:nvSpPr>
              <p:spPr>
                <a:xfrm>
                  <a:off x="1022" y="0"/>
                  <a:ext cx="9526" cy="18402"/>
                </a:xfrm>
                <a:custGeom>
                  <a:avLst/>
                  <a:gdLst/>
                  <a:ahLst/>
                  <a:cxnLst>
                    <a:cxn ang="0">
                      <a:pos x="wd2" y="hd2"/>
                    </a:cxn>
                    <a:cxn ang="5400000">
                      <a:pos x="wd2" y="hd2"/>
                    </a:cxn>
                    <a:cxn ang="10800000">
                      <a:pos x="wd2" y="hd2"/>
                    </a:cxn>
                    <a:cxn ang="16200000">
                      <a:pos x="wd2" y="hd2"/>
                    </a:cxn>
                  </a:cxnLst>
                  <a:rect l="0" t="0" r="r" b="b"/>
                  <a:pathLst>
                    <a:path w="21600" h="21600" extrusionOk="0">
                      <a:moveTo>
                        <a:pt x="0" y="3323"/>
                      </a:moveTo>
                      <a:lnTo>
                        <a:pt x="0" y="21600"/>
                      </a:lnTo>
                      <a:lnTo>
                        <a:pt x="21600" y="16615"/>
                      </a:lnTo>
                      <a:lnTo>
                        <a:pt x="21600" y="0"/>
                      </a:lnTo>
                      <a:lnTo>
                        <a:pt x="0" y="3323"/>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642" name="Freeform 92"/>
                <p:cNvSpPr/>
                <p:nvPr/>
              </p:nvSpPr>
              <p:spPr>
                <a:xfrm>
                  <a:off x="0" y="0"/>
                  <a:ext cx="9526" cy="18402"/>
                </a:xfrm>
                <a:custGeom>
                  <a:avLst/>
                  <a:gdLst/>
                  <a:ahLst/>
                  <a:cxnLst>
                    <a:cxn ang="0">
                      <a:pos x="wd2" y="hd2"/>
                    </a:cxn>
                    <a:cxn ang="5400000">
                      <a:pos x="wd2" y="hd2"/>
                    </a:cxn>
                    <a:cxn ang="10800000">
                      <a:pos x="wd2" y="hd2"/>
                    </a:cxn>
                    <a:cxn ang="16200000">
                      <a:pos x="wd2" y="hd2"/>
                    </a:cxn>
                  </a:cxnLst>
                  <a:rect l="0" t="0" r="r" b="b"/>
                  <a:pathLst>
                    <a:path w="21600" h="21600" extrusionOk="0">
                      <a:moveTo>
                        <a:pt x="0" y="3927"/>
                      </a:moveTo>
                      <a:lnTo>
                        <a:pt x="0" y="21600"/>
                      </a:lnTo>
                      <a:lnTo>
                        <a:pt x="21600" y="17673"/>
                      </a:lnTo>
                      <a:lnTo>
                        <a:pt x="21600" y="0"/>
                      </a:lnTo>
                      <a:lnTo>
                        <a:pt x="0" y="3927"/>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646" name="Group 93"/>
              <p:cNvGrpSpPr/>
              <p:nvPr/>
            </p:nvGrpSpPr>
            <p:grpSpPr>
              <a:xfrm>
                <a:off x="0" y="19817"/>
                <a:ext cx="10548" cy="17088"/>
                <a:chOff x="0" y="0"/>
                <a:chExt cx="10547" cy="17087"/>
              </a:xfrm>
            </p:grpSpPr>
            <p:sp>
              <p:nvSpPr>
                <p:cNvPr id="644" name="Freeform 94"/>
                <p:cNvSpPr/>
                <p:nvPr/>
              </p:nvSpPr>
              <p:spPr>
                <a:xfrm>
                  <a:off x="1022" y="0"/>
                  <a:ext cx="9526" cy="17088"/>
                </a:xfrm>
                <a:custGeom>
                  <a:avLst/>
                  <a:gdLst/>
                  <a:ahLst/>
                  <a:cxnLst>
                    <a:cxn ang="0">
                      <a:pos x="wd2" y="hd2"/>
                    </a:cxn>
                    <a:cxn ang="5400000">
                      <a:pos x="wd2" y="hd2"/>
                    </a:cxn>
                    <a:cxn ang="10800000">
                      <a:pos x="wd2" y="hd2"/>
                    </a:cxn>
                    <a:cxn ang="16200000">
                      <a:pos x="wd2" y="hd2"/>
                    </a:cxn>
                  </a:cxnLst>
                  <a:rect l="0" t="0" r="r" b="b"/>
                  <a:pathLst>
                    <a:path w="21600" h="21600" extrusionOk="0">
                      <a:moveTo>
                        <a:pt x="0" y="3323"/>
                      </a:moveTo>
                      <a:lnTo>
                        <a:pt x="0" y="21600"/>
                      </a:lnTo>
                      <a:lnTo>
                        <a:pt x="21600" y="16615"/>
                      </a:lnTo>
                      <a:lnTo>
                        <a:pt x="21600" y="0"/>
                      </a:lnTo>
                      <a:lnTo>
                        <a:pt x="0" y="3323"/>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645" name="Freeform 95"/>
                <p:cNvSpPr/>
                <p:nvPr/>
              </p:nvSpPr>
              <p:spPr>
                <a:xfrm>
                  <a:off x="0" y="0"/>
                  <a:ext cx="9526" cy="14459"/>
                </a:xfrm>
                <a:custGeom>
                  <a:avLst/>
                  <a:gdLst/>
                  <a:ahLst/>
                  <a:cxnLst>
                    <a:cxn ang="0">
                      <a:pos x="wd2" y="hd2"/>
                    </a:cxn>
                    <a:cxn ang="5400000">
                      <a:pos x="wd2" y="hd2"/>
                    </a:cxn>
                    <a:cxn ang="10800000">
                      <a:pos x="wd2" y="hd2"/>
                    </a:cxn>
                    <a:cxn ang="16200000">
                      <a:pos x="wd2" y="hd2"/>
                    </a:cxn>
                  </a:cxnLst>
                  <a:rect l="0" t="0" r="r" b="b"/>
                  <a:pathLst>
                    <a:path w="21600" h="21600" extrusionOk="0">
                      <a:moveTo>
                        <a:pt x="0" y="3927"/>
                      </a:moveTo>
                      <a:lnTo>
                        <a:pt x="0" y="21600"/>
                      </a:lnTo>
                      <a:lnTo>
                        <a:pt x="21600" y="17673"/>
                      </a:lnTo>
                      <a:lnTo>
                        <a:pt x="21600" y="0"/>
                      </a:lnTo>
                      <a:lnTo>
                        <a:pt x="0" y="3927"/>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649" name="Group 96"/>
              <p:cNvGrpSpPr/>
              <p:nvPr/>
            </p:nvGrpSpPr>
            <p:grpSpPr>
              <a:xfrm>
                <a:off x="0" y="-1"/>
                <a:ext cx="10548" cy="17089"/>
                <a:chOff x="0" y="0"/>
                <a:chExt cx="10547" cy="17087"/>
              </a:xfrm>
            </p:grpSpPr>
            <p:sp>
              <p:nvSpPr>
                <p:cNvPr id="647" name="Freeform 97"/>
                <p:cNvSpPr/>
                <p:nvPr/>
              </p:nvSpPr>
              <p:spPr>
                <a:xfrm>
                  <a:off x="1022" y="0"/>
                  <a:ext cx="9526" cy="17088"/>
                </a:xfrm>
                <a:custGeom>
                  <a:avLst/>
                  <a:gdLst/>
                  <a:ahLst/>
                  <a:cxnLst>
                    <a:cxn ang="0">
                      <a:pos x="wd2" y="hd2"/>
                    </a:cxn>
                    <a:cxn ang="5400000">
                      <a:pos x="wd2" y="hd2"/>
                    </a:cxn>
                    <a:cxn ang="10800000">
                      <a:pos x="wd2" y="hd2"/>
                    </a:cxn>
                    <a:cxn ang="16200000">
                      <a:pos x="wd2" y="hd2"/>
                    </a:cxn>
                  </a:cxnLst>
                  <a:rect l="0" t="0" r="r" b="b"/>
                  <a:pathLst>
                    <a:path w="21600" h="21600" extrusionOk="0">
                      <a:moveTo>
                        <a:pt x="0" y="3323"/>
                      </a:moveTo>
                      <a:lnTo>
                        <a:pt x="0" y="21600"/>
                      </a:lnTo>
                      <a:lnTo>
                        <a:pt x="21600" y="16615"/>
                      </a:lnTo>
                      <a:lnTo>
                        <a:pt x="21600" y="0"/>
                      </a:lnTo>
                      <a:lnTo>
                        <a:pt x="0" y="3323"/>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648" name="Freeform 98"/>
                <p:cNvSpPr/>
                <p:nvPr/>
              </p:nvSpPr>
              <p:spPr>
                <a:xfrm>
                  <a:off x="0" y="0"/>
                  <a:ext cx="9526" cy="14459"/>
                </a:xfrm>
                <a:custGeom>
                  <a:avLst/>
                  <a:gdLst/>
                  <a:ahLst/>
                  <a:cxnLst>
                    <a:cxn ang="0">
                      <a:pos x="wd2" y="hd2"/>
                    </a:cxn>
                    <a:cxn ang="5400000">
                      <a:pos x="wd2" y="hd2"/>
                    </a:cxn>
                    <a:cxn ang="10800000">
                      <a:pos x="wd2" y="hd2"/>
                    </a:cxn>
                    <a:cxn ang="16200000">
                      <a:pos x="wd2" y="hd2"/>
                    </a:cxn>
                  </a:cxnLst>
                  <a:rect l="0" t="0" r="r" b="b"/>
                  <a:pathLst>
                    <a:path w="21600" h="21600" extrusionOk="0">
                      <a:moveTo>
                        <a:pt x="0" y="3927"/>
                      </a:moveTo>
                      <a:lnTo>
                        <a:pt x="0" y="21600"/>
                      </a:lnTo>
                      <a:lnTo>
                        <a:pt x="21600" y="17673"/>
                      </a:lnTo>
                      <a:lnTo>
                        <a:pt x="21600" y="0"/>
                      </a:lnTo>
                      <a:lnTo>
                        <a:pt x="0" y="3927"/>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grpSp>
          <p:nvGrpSpPr>
            <p:cNvPr id="672" name="Group 99"/>
            <p:cNvGrpSpPr/>
            <p:nvPr/>
          </p:nvGrpSpPr>
          <p:grpSpPr>
            <a:xfrm>
              <a:off x="164909" y="127265"/>
              <a:ext cx="11571" cy="137304"/>
              <a:chOff x="0" y="0"/>
              <a:chExt cx="11570" cy="137303"/>
            </a:xfrm>
          </p:grpSpPr>
          <p:grpSp>
            <p:nvGrpSpPr>
              <p:cNvPr id="653" name="Group 100"/>
              <p:cNvGrpSpPr/>
              <p:nvPr/>
            </p:nvGrpSpPr>
            <p:grpSpPr>
              <a:xfrm>
                <a:off x="0" y="118902"/>
                <a:ext cx="11571" cy="18402"/>
                <a:chOff x="0" y="0"/>
                <a:chExt cx="11570" cy="18401"/>
              </a:xfrm>
            </p:grpSpPr>
            <p:sp>
              <p:nvSpPr>
                <p:cNvPr id="651" name="Freeform 101"/>
                <p:cNvSpPr/>
                <p:nvPr/>
              </p:nvSpPr>
              <p:spPr>
                <a:xfrm>
                  <a:off x="2045" y="0"/>
                  <a:ext cx="9526" cy="18402"/>
                </a:xfrm>
                <a:custGeom>
                  <a:avLst/>
                  <a:gdLst/>
                  <a:ahLst/>
                  <a:cxnLst>
                    <a:cxn ang="0">
                      <a:pos x="wd2" y="hd2"/>
                    </a:cxn>
                    <a:cxn ang="5400000">
                      <a:pos x="wd2" y="hd2"/>
                    </a:cxn>
                    <a:cxn ang="10800000">
                      <a:pos x="wd2" y="hd2"/>
                    </a:cxn>
                    <a:cxn ang="16200000">
                      <a:pos x="wd2" y="hd2"/>
                    </a:cxn>
                  </a:cxnLst>
                  <a:rect l="0" t="0" r="r" b="b"/>
                  <a:pathLst>
                    <a:path w="21600" h="21600" extrusionOk="0">
                      <a:moveTo>
                        <a:pt x="0" y="3323"/>
                      </a:moveTo>
                      <a:lnTo>
                        <a:pt x="0" y="21600"/>
                      </a:lnTo>
                      <a:lnTo>
                        <a:pt x="21600" y="16615"/>
                      </a:lnTo>
                      <a:lnTo>
                        <a:pt x="21600" y="0"/>
                      </a:lnTo>
                      <a:lnTo>
                        <a:pt x="0" y="3323"/>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652" name="Freeform 102"/>
                <p:cNvSpPr/>
                <p:nvPr/>
              </p:nvSpPr>
              <p:spPr>
                <a:xfrm>
                  <a:off x="0" y="0"/>
                  <a:ext cx="9525" cy="18402"/>
                </a:xfrm>
                <a:custGeom>
                  <a:avLst/>
                  <a:gdLst/>
                  <a:ahLst/>
                  <a:cxnLst>
                    <a:cxn ang="0">
                      <a:pos x="wd2" y="hd2"/>
                    </a:cxn>
                    <a:cxn ang="5400000">
                      <a:pos x="wd2" y="hd2"/>
                    </a:cxn>
                    <a:cxn ang="10800000">
                      <a:pos x="wd2" y="hd2"/>
                    </a:cxn>
                    <a:cxn ang="16200000">
                      <a:pos x="wd2" y="hd2"/>
                    </a:cxn>
                  </a:cxnLst>
                  <a:rect l="0" t="0" r="r" b="b"/>
                  <a:pathLst>
                    <a:path w="21600" h="21600" extrusionOk="0">
                      <a:moveTo>
                        <a:pt x="0" y="3927"/>
                      </a:moveTo>
                      <a:lnTo>
                        <a:pt x="0" y="21600"/>
                      </a:lnTo>
                      <a:lnTo>
                        <a:pt x="21600" y="17673"/>
                      </a:lnTo>
                      <a:lnTo>
                        <a:pt x="21600" y="0"/>
                      </a:lnTo>
                      <a:lnTo>
                        <a:pt x="0" y="3927"/>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656" name="Group 103"/>
              <p:cNvGrpSpPr/>
              <p:nvPr/>
            </p:nvGrpSpPr>
            <p:grpSpPr>
              <a:xfrm>
                <a:off x="0" y="99085"/>
                <a:ext cx="11571" cy="18402"/>
                <a:chOff x="0" y="0"/>
                <a:chExt cx="11570" cy="18401"/>
              </a:xfrm>
            </p:grpSpPr>
            <p:sp>
              <p:nvSpPr>
                <p:cNvPr id="654" name="Freeform 104"/>
                <p:cNvSpPr/>
                <p:nvPr/>
              </p:nvSpPr>
              <p:spPr>
                <a:xfrm>
                  <a:off x="2045" y="0"/>
                  <a:ext cx="9526" cy="18402"/>
                </a:xfrm>
                <a:custGeom>
                  <a:avLst/>
                  <a:gdLst/>
                  <a:ahLst/>
                  <a:cxnLst>
                    <a:cxn ang="0">
                      <a:pos x="wd2" y="hd2"/>
                    </a:cxn>
                    <a:cxn ang="5400000">
                      <a:pos x="wd2" y="hd2"/>
                    </a:cxn>
                    <a:cxn ang="10800000">
                      <a:pos x="wd2" y="hd2"/>
                    </a:cxn>
                    <a:cxn ang="16200000">
                      <a:pos x="wd2" y="hd2"/>
                    </a:cxn>
                  </a:cxnLst>
                  <a:rect l="0" t="0" r="r" b="b"/>
                  <a:pathLst>
                    <a:path w="21600" h="21600" extrusionOk="0">
                      <a:moveTo>
                        <a:pt x="0" y="3323"/>
                      </a:moveTo>
                      <a:lnTo>
                        <a:pt x="0" y="21600"/>
                      </a:lnTo>
                      <a:lnTo>
                        <a:pt x="21600" y="16615"/>
                      </a:lnTo>
                      <a:lnTo>
                        <a:pt x="21600" y="0"/>
                      </a:lnTo>
                      <a:lnTo>
                        <a:pt x="0" y="3323"/>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655" name="Freeform 105"/>
                <p:cNvSpPr/>
                <p:nvPr/>
              </p:nvSpPr>
              <p:spPr>
                <a:xfrm>
                  <a:off x="0" y="0"/>
                  <a:ext cx="9525" cy="18402"/>
                </a:xfrm>
                <a:custGeom>
                  <a:avLst/>
                  <a:gdLst/>
                  <a:ahLst/>
                  <a:cxnLst>
                    <a:cxn ang="0">
                      <a:pos x="wd2" y="hd2"/>
                    </a:cxn>
                    <a:cxn ang="5400000">
                      <a:pos x="wd2" y="hd2"/>
                    </a:cxn>
                    <a:cxn ang="10800000">
                      <a:pos x="wd2" y="hd2"/>
                    </a:cxn>
                    <a:cxn ang="16200000">
                      <a:pos x="wd2" y="hd2"/>
                    </a:cxn>
                  </a:cxnLst>
                  <a:rect l="0" t="0" r="r" b="b"/>
                  <a:pathLst>
                    <a:path w="21600" h="21600" extrusionOk="0">
                      <a:moveTo>
                        <a:pt x="0" y="3927"/>
                      </a:moveTo>
                      <a:lnTo>
                        <a:pt x="0" y="21600"/>
                      </a:lnTo>
                      <a:lnTo>
                        <a:pt x="21600" y="17673"/>
                      </a:lnTo>
                      <a:lnTo>
                        <a:pt x="21600" y="0"/>
                      </a:lnTo>
                      <a:lnTo>
                        <a:pt x="0" y="3927"/>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659" name="Group 106"/>
              <p:cNvGrpSpPr/>
              <p:nvPr/>
            </p:nvGrpSpPr>
            <p:grpSpPr>
              <a:xfrm>
                <a:off x="0" y="79268"/>
                <a:ext cx="11571" cy="17088"/>
                <a:chOff x="0" y="0"/>
                <a:chExt cx="11570" cy="17087"/>
              </a:xfrm>
            </p:grpSpPr>
            <p:sp>
              <p:nvSpPr>
                <p:cNvPr id="657" name="Freeform 107"/>
                <p:cNvSpPr/>
                <p:nvPr/>
              </p:nvSpPr>
              <p:spPr>
                <a:xfrm>
                  <a:off x="2045" y="0"/>
                  <a:ext cx="9526" cy="17088"/>
                </a:xfrm>
                <a:custGeom>
                  <a:avLst/>
                  <a:gdLst/>
                  <a:ahLst/>
                  <a:cxnLst>
                    <a:cxn ang="0">
                      <a:pos x="wd2" y="hd2"/>
                    </a:cxn>
                    <a:cxn ang="5400000">
                      <a:pos x="wd2" y="hd2"/>
                    </a:cxn>
                    <a:cxn ang="10800000">
                      <a:pos x="wd2" y="hd2"/>
                    </a:cxn>
                    <a:cxn ang="16200000">
                      <a:pos x="wd2" y="hd2"/>
                    </a:cxn>
                  </a:cxnLst>
                  <a:rect l="0" t="0" r="r" b="b"/>
                  <a:pathLst>
                    <a:path w="21600" h="21600" extrusionOk="0">
                      <a:moveTo>
                        <a:pt x="0" y="3323"/>
                      </a:moveTo>
                      <a:lnTo>
                        <a:pt x="0" y="21600"/>
                      </a:lnTo>
                      <a:lnTo>
                        <a:pt x="21600" y="16615"/>
                      </a:lnTo>
                      <a:lnTo>
                        <a:pt x="21600" y="0"/>
                      </a:lnTo>
                      <a:lnTo>
                        <a:pt x="0" y="3323"/>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658" name="Freeform 108"/>
                <p:cNvSpPr/>
                <p:nvPr/>
              </p:nvSpPr>
              <p:spPr>
                <a:xfrm>
                  <a:off x="0" y="0"/>
                  <a:ext cx="9525" cy="14459"/>
                </a:xfrm>
                <a:custGeom>
                  <a:avLst/>
                  <a:gdLst/>
                  <a:ahLst/>
                  <a:cxnLst>
                    <a:cxn ang="0">
                      <a:pos x="wd2" y="hd2"/>
                    </a:cxn>
                    <a:cxn ang="5400000">
                      <a:pos x="wd2" y="hd2"/>
                    </a:cxn>
                    <a:cxn ang="10800000">
                      <a:pos x="wd2" y="hd2"/>
                    </a:cxn>
                    <a:cxn ang="16200000">
                      <a:pos x="wd2" y="hd2"/>
                    </a:cxn>
                  </a:cxnLst>
                  <a:rect l="0" t="0" r="r" b="b"/>
                  <a:pathLst>
                    <a:path w="21600" h="21600" extrusionOk="0">
                      <a:moveTo>
                        <a:pt x="0" y="3927"/>
                      </a:moveTo>
                      <a:lnTo>
                        <a:pt x="0" y="21600"/>
                      </a:lnTo>
                      <a:lnTo>
                        <a:pt x="21600" y="17673"/>
                      </a:lnTo>
                      <a:lnTo>
                        <a:pt x="21600" y="0"/>
                      </a:lnTo>
                      <a:lnTo>
                        <a:pt x="0" y="3927"/>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662" name="Group 109"/>
              <p:cNvGrpSpPr/>
              <p:nvPr/>
            </p:nvGrpSpPr>
            <p:grpSpPr>
              <a:xfrm>
                <a:off x="0" y="59451"/>
                <a:ext cx="11571" cy="18402"/>
                <a:chOff x="0" y="0"/>
                <a:chExt cx="11570" cy="18401"/>
              </a:xfrm>
            </p:grpSpPr>
            <p:sp>
              <p:nvSpPr>
                <p:cNvPr id="660" name="Freeform 110"/>
                <p:cNvSpPr/>
                <p:nvPr/>
              </p:nvSpPr>
              <p:spPr>
                <a:xfrm>
                  <a:off x="2045" y="0"/>
                  <a:ext cx="9526" cy="18402"/>
                </a:xfrm>
                <a:custGeom>
                  <a:avLst/>
                  <a:gdLst/>
                  <a:ahLst/>
                  <a:cxnLst>
                    <a:cxn ang="0">
                      <a:pos x="wd2" y="hd2"/>
                    </a:cxn>
                    <a:cxn ang="5400000">
                      <a:pos x="wd2" y="hd2"/>
                    </a:cxn>
                    <a:cxn ang="10800000">
                      <a:pos x="wd2" y="hd2"/>
                    </a:cxn>
                    <a:cxn ang="16200000">
                      <a:pos x="wd2" y="hd2"/>
                    </a:cxn>
                  </a:cxnLst>
                  <a:rect l="0" t="0" r="r" b="b"/>
                  <a:pathLst>
                    <a:path w="21600" h="21600" extrusionOk="0">
                      <a:moveTo>
                        <a:pt x="0" y="3323"/>
                      </a:moveTo>
                      <a:lnTo>
                        <a:pt x="0" y="21600"/>
                      </a:lnTo>
                      <a:lnTo>
                        <a:pt x="21600" y="16615"/>
                      </a:lnTo>
                      <a:lnTo>
                        <a:pt x="21600" y="0"/>
                      </a:lnTo>
                      <a:lnTo>
                        <a:pt x="0" y="3323"/>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661" name="Freeform 111"/>
                <p:cNvSpPr/>
                <p:nvPr/>
              </p:nvSpPr>
              <p:spPr>
                <a:xfrm>
                  <a:off x="0" y="0"/>
                  <a:ext cx="9525" cy="18402"/>
                </a:xfrm>
                <a:custGeom>
                  <a:avLst/>
                  <a:gdLst/>
                  <a:ahLst/>
                  <a:cxnLst>
                    <a:cxn ang="0">
                      <a:pos x="wd2" y="hd2"/>
                    </a:cxn>
                    <a:cxn ang="5400000">
                      <a:pos x="wd2" y="hd2"/>
                    </a:cxn>
                    <a:cxn ang="10800000">
                      <a:pos x="wd2" y="hd2"/>
                    </a:cxn>
                    <a:cxn ang="16200000">
                      <a:pos x="wd2" y="hd2"/>
                    </a:cxn>
                  </a:cxnLst>
                  <a:rect l="0" t="0" r="r" b="b"/>
                  <a:pathLst>
                    <a:path w="21600" h="21600" extrusionOk="0">
                      <a:moveTo>
                        <a:pt x="0" y="3927"/>
                      </a:moveTo>
                      <a:lnTo>
                        <a:pt x="0" y="21600"/>
                      </a:lnTo>
                      <a:lnTo>
                        <a:pt x="21600" y="17673"/>
                      </a:lnTo>
                      <a:lnTo>
                        <a:pt x="21600" y="0"/>
                      </a:lnTo>
                      <a:lnTo>
                        <a:pt x="0" y="3927"/>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665" name="Group 112"/>
              <p:cNvGrpSpPr/>
              <p:nvPr/>
            </p:nvGrpSpPr>
            <p:grpSpPr>
              <a:xfrm>
                <a:off x="0" y="39634"/>
                <a:ext cx="11571" cy="18402"/>
                <a:chOff x="0" y="0"/>
                <a:chExt cx="11570" cy="18401"/>
              </a:xfrm>
            </p:grpSpPr>
            <p:sp>
              <p:nvSpPr>
                <p:cNvPr id="663" name="Freeform 113"/>
                <p:cNvSpPr/>
                <p:nvPr/>
              </p:nvSpPr>
              <p:spPr>
                <a:xfrm>
                  <a:off x="2045" y="0"/>
                  <a:ext cx="9526" cy="18402"/>
                </a:xfrm>
                <a:custGeom>
                  <a:avLst/>
                  <a:gdLst/>
                  <a:ahLst/>
                  <a:cxnLst>
                    <a:cxn ang="0">
                      <a:pos x="wd2" y="hd2"/>
                    </a:cxn>
                    <a:cxn ang="5400000">
                      <a:pos x="wd2" y="hd2"/>
                    </a:cxn>
                    <a:cxn ang="10800000">
                      <a:pos x="wd2" y="hd2"/>
                    </a:cxn>
                    <a:cxn ang="16200000">
                      <a:pos x="wd2" y="hd2"/>
                    </a:cxn>
                  </a:cxnLst>
                  <a:rect l="0" t="0" r="r" b="b"/>
                  <a:pathLst>
                    <a:path w="21600" h="21600" extrusionOk="0">
                      <a:moveTo>
                        <a:pt x="0" y="3323"/>
                      </a:moveTo>
                      <a:lnTo>
                        <a:pt x="0" y="21600"/>
                      </a:lnTo>
                      <a:lnTo>
                        <a:pt x="21600" y="16615"/>
                      </a:lnTo>
                      <a:lnTo>
                        <a:pt x="21600" y="0"/>
                      </a:lnTo>
                      <a:lnTo>
                        <a:pt x="0" y="3323"/>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664" name="Freeform 114"/>
                <p:cNvSpPr/>
                <p:nvPr/>
              </p:nvSpPr>
              <p:spPr>
                <a:xfrm>
                  <a:off x="0" y="0"/>
                  <a:ext cx="9525" cy="18402"/>
                </a:xfrm>
                <a:custGeom>
                  <a:avLst/>
                  <a:gdLst/>
                  <a:ahLst/>
                  <a:cxnLst>
                    <a:cxn ang="0">
                      <a:pos x="wd2" y="hd2"/>
                    </a:cxn>
                    <a:cxn ang="5400000">
                      <a:pos x="wd2" y="hd2"/>
                    </a:cxn>
                    <a:cxn ang="10800000">
                      <a:pos x="wd2" y="hd2"/>
                    </a:cxn>
                    <a:cxn ang="16200000">
                      <a:pos x="wd2" y="hd2"/>
                    </a:cxn>
                  </a:cxnLst>
                  <a:rect l="0" t="0" r="r" b="b"/>
                  <a:pathLst>
                    <a:path w="21600" h="21600" extrusionOk="0">
                      <a:moveTo>
                        <a:pt x="0" y="3927"/>
                      </a:moveTo>
                      <a:lnTo>
                        <a:pt x="0" y="21600"/>
                      </a:lnTo>
                      <a:lnTo>
                        <a:pt x="21600" y="17673"/>
                      </a:lnTo>
                      <a:lnTo>
                        <a:pt x="21600" y="0"/>
                      </a:lnTo>
                      <a:lnTo>
                        <a:pt x="0" y="3927"/>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668" name="Group 115"/>
              <p:cNvGrpSpPr/>
              <p:nvPr/>
            </p:nvGrpSpPr>
            <p:grpSpPr>
              <a:xfrm>
                <a:off x="0" y="19817"/>
                <a:ext cx="11571" cy="17088"/>
                <a:chOff x="0" y="0"/>
                <a:chExt cx="11570" cy="17087"/>
              </a:xfrm>
            </p:grpSpPr>
            <p:sp>
              <p:nvSpPr>
                <p:cNvPr id="666" name="Freeform 116"/>
                <p:cNvSpPr/>
                <p:nvPr/>
              </p:nvSpPr>
              <p:spPr>
                <a:xfrm>
                  <a:off x="2045" y="0"/>
                  <a:ext cx="9526" cy="17088"/>
                </a:xfrm>
                <a:custGeom>
                  <a:avLst/>
                  <a:gdLst/>
                  <a:ahLst/>
                  <a:cxnLst>
                    <a:cxn ang="0">
                      <a:pos x="wd2" y="hd2"/>
                    </a:cxn>
                    <a:cxn ang="5400000">
                      <a:pos x="wd2" y="hd2"/>
                    </a:cxn>
                    <a:cxn ang="10800000">
                      <a:pos x="wd2" y="hd2"/>
                    </a:cxn>
                    <a:cxn ang="16200000">
                      <a:pos x="wd2" y="hd2"/>
                    </a:cxn>
                  </a:cxnLst>
                  <a:rect l="0" t="0" r="r" b="b"/>
                  <a:pathLst>
                    <a:path w="21600" h="21600" extrusionOk="0">
                      <a:moveTo>
                        <a:pt x="0" y="3323"/>
                      </a:moveTo>
                      <a:lnTo>
                        <a:pt x="0" y="21600"/>
                      </a:lnTo>
                      <a:lnTo>
                        <a:pt x="21600" y="16615"/>
                      </a:lnTo>
                      <a:lnTo>
                        <a:pt x="21600" y="0"/>
                      </a:lnTo>
                      <a:lnTo>
                        <a:pt x="0" y="3323"/>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667" name="Freeform 117"/>
                <p:cNvSpPr/>
                <p:nvPr/>
              </p:nvSpPr>
              <p:spPr>
                <a:xfrm>
                  <a:off x="0" y="0"/>
                  <a:ext cx="9525" cy="14459"/>
                </a:xfrm>
                <a:custGeom>
                  <a:avLst/>
                  <a:gdLst/>
                  <a:ahLst/>
                  <a:cxnLst>
                    <a:cxn ang="0">
                      <a:pos x="wd2" y="hd2"/>
                    </a:cxn>
                    <a:cxn ang="5400000">
                      <a:pos x="wd2" y="hd2"/>
                    </a:cxn>
                    <a:cxn ang="10800000">
                      <a:pos x="wd2" y="hd2"/>
                    </a:cxn>
                    <a:cxn ang="16200000">
                      <a:pos x="wd2" y="hd2"/>
                    </a:cxn>
                  </a:cxnLst>
                  <a:rect l="0" t="0" r="r" b="b"/>
                  <a:pathLst>
                    <a:path w="21600" h="21600" extrusionOk="0">
                      <a:moveTo>
                        <a:pt x="0" y="3927"/>
                      </a:moveTo>
                      <a:lnTo>
                        <a:pt x="0" y="21600"/>
                      </a:lnTo>
                      <a:lnTo>
                        <a:pt x="21600" y="17673"/>
                      </a:lnTo>
                      <a:lnTo>
                        <a:pt x="21600" y="0"/>
                      </a:lnTo>
                      <a:lnTo>
                        <a:pt x="0" y="3927"/>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671" name="Group 118"/>
              <p:cNvGrpSpPr/>
              <p:nvPr/>
            </p:nvGrpSpPr>
            <p:grpSpPr>
              <a:xfrm>
                <a:off x="0" y="-1"/>
                <a:ext cx="11571" cy="17089"/>
                <a:chOff x="0" y="0"/>
                <a:chExt cx="11570" cy="17087"/>
              </a:xfrm>
            </p:grpSpPr>
            <p:sp>
              <p:nvSpPr>
                <p:cNvPr id="669" name="Freeform 119"/>
                <p:cNvSpPr/>
                <p:nvPr/>
              </p:nvSpPr>
              <p:spPr>
                <a:xfrm>
                  <a:off x="2045" y="0"/>
                  <a:ext cx="9526" cy="17088"/>
                </a:xfrm>
                <a:custGeom>
                  <a:avLst/>
                  <a:gdLst/>
                  <a:ahLst/>
                  <a:cxnLst>
                    <a:cxn ang="0">
                      <a:pos x="wd2" y="hd2"/>
                    </a:cxn>
                    <a:cxn ang="5400000">
                      <a:pos x="wd2" y="hd2"/>
                    </a:cxn>
                    <a:cxn ang="10800000">
                      <a:pos x="wd2" y="hd2"/>
                    </a:cxn>
                    <a:cxn ang="16200000">
                      <a:pos x="wd2" y="hd2"/>
                    </a:cxn>
                  </a:cxnLst>
                  <a:rect l="0" t="0" r="r" b="b"/>
                  <a:pathLst>
                    <a:path w="21600" h="21600" extrusionOk="0">
                      <a:moveTo>
                        <a:pt x="0" y="3323"/>
                      </a:moveTo>
                      <a:lnTo>
                        <a:pt x="0" y="21600"/>
                      </a:lnTo>
                      <a:lnTo>
                        <a:pt x="21600" y="16615"/>
                      </a:lnTo>
                      <a:lnTo>
                        <a:pt x="21600" y="0"/>
                      </a:lnTo>
                      <a:lnTo>
                        <a:pt x="0" y="3323"/>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670" name="Freeform 120"/>
                <p:cNvSpPr/>
                <p:nvPr/>
              </p:nvSpPr>
              <p:spPr>
                <a:xfrm>
                  <a:off x="0" y="0"/>
                  <a:ext cx="9525" cy="14459"/>
                </a:xfrm>
                <a:custGeom>
                  <a:avLst/>
                  <a:gdLst/>
                  <a:ahLst/>
                  <a:cxnLst>
                    <a:cxn ang="0">
                      <a:pos x="wd2" y="hd2"/>
                    </a:cxn>
                    <a:cxn ang="5400000">
                      <a:pos x="wd2" y="hd2"/>
                    </a:cxn>
                    <a:cxn ang="10800000">
                      <a:pos x="wd2" y="hd2"/>
                    </a:cxn>
                    <a:cxn ang="16200000">
                      <a:pos x="wd2" y="hd2"/>
                    </a:cxn>
                  </a:cxnLst>
                  <a:rect l="0" t="0" r="r" b="b"/>
                  <a:pathLst>
                    <a:path w="21600" h="21600" extrusionOk="0">
                      <a:moveTo>
                        <a:pt x="0" y="3927"/>
                      </a:moveTo>
                      <a:lnTo>
                        <a:pt x="0" y="21600"/>
                      </a:lnTo>
                      <a:lnTo>
                        <a:pt x="21600" y="17673"/>
                      </a:lnTo>
                      <a:lnTo>
                        <a:pt x="21600" y="0"/>
                      </a:lnTo>
                      <a:lnTo>
                        <a:pt x="0" y="3927"/>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grpSp>
          <p:nvGrpSpPr>
            <p:cNvPr id="694" name="Group 121"/>
            <p:cNvGrpSpPr/>
            <p:nvPr/>
          </p:nvGrpSpPr>
          <p:grpSpPr>
            <a:xfrm>
              <a:off x="172886" y="121545"/>
              <a:ext cx="10549" cy="137304"/>
              <a:chOff x="0" y="0"/>
              <a:chExt cx="10547" cy="137303"/>
            </a:xfrm>
          </p:grpSpPr>
          <p:grpSp>
            <p:nvGrpSpPr>
              <p:cNvPr id="675" name="Group 122"/>
              <p:cNvGrpSpPr/>
              <p:nvPr/>
            </p:nvGrpSpPr>
            <p:grpSpPr>
              <a:xfrm>
                <a:off x="0" y="118902"/>
                <a:ext cx="10548" cy="18402"/>
                <a:chOff x="0" y="0"/>
                <a:chExt cx="10547" cy="18401"/>
              </a:xfrm>
            </p:grpSpPr>
            <p:sp>
              <p:nvSpPr>
                <p:cNvPr id="673" name="Freeform 123"/>
                <p:cNvSpPr/>
                <p:nvPr/>
              </p:nvSpPr>
              <p:spPr>
                <a:xfrm>
                  <a:off x="1022" y="0"/>
                  <a:ext cx="9526" cy="18402"/>
                </a:xfrm>
                <a:custGeom>
                  <a:avLst/>
                  <a:gdLst/>
                  <a:ahLst/>
                  <a:cxnLst>
                    <a:cxn ang="0">
                      <a:pos x="wd2" y="hd2"/>
                    </a:cxn>
                    <a:cxn ang="5400000">
                      <a:pos x="wd2" y="hd2"/>
                    </a:cxn>
                    <a:cxn ang="10800000">
                      <a:pos x="wd2" y="hd2"/>
                    </a:cxn>
                    <a:cxn ang="16200000">
                      <a:pos x="wd2" y="hd2"/>
                    </a:cxn>
                  </a:cxnLst>
                  <a:rect l="0" t="0" r="r" b="b"/>
                  <a:pathLst>
                    <a:path w="21600" h="21600" extrusionOk="0">
                      <a:moveTo>
                        <a:pt x="0" y="3323"/>
                      </a:moveTo>
                      <a:lnTo>
                        <a:pt x="0" y="21600"/>
                      </a:lnTo>
                      <a:lnTo>
                        <a:pt x="21600" y="16615"/>
                      </a:lnTo>
                      <a:lnTo>
                        <a:pt x="21600" y="0"/>
                      </a:lnTo>
                      <a:lnTo>
                        <a:pt x="0" y="3323"/>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674" name="Freeform 124"/>
                <p:cNvSpPr/>
                <p:nvPr/>
              </p:nvSpPr>
              <p:spPr>
                <a:xfrm>
                  <a:off x="0" y="0"/>
                  <a:ext cx="9526" cy="18402"/>
                </a:xfrm>
                <a:custGeom>
                  <a:avLst/>
                  <a:gdLst/>
                  <a:ahLst/>
                  <a:cxnLst>
                    <a:cxn ang="0">
                      <a:pos x="wd2" y="hd2"/>
                    </a:cxn>
                    <a:cxn ang="5400000">
                      <a:pos x="wd2" y="hd2"/>
                    </a:cxn>
                    <a:cxn ang="10800000">
                      <a:pos x="wd2" y="hd2"/>
                    </a:cxn>
                    <a:cxn ang="16200000">
                      <a:pos x="wd2" y="hd2"/>
                    </a:cxn>
                  </a:cxnLst>
                  <a:rect l="0" t="0" r="r" b="b"/>
                  <a:pathLst>
                    <a:path w="21600" h="21600" extrusionOk="0">
                      <a:moveTo>
                        <a:pt x="0" y="3927"/>
                      </a:moveTo>
                      <a:lnTo>
                        <a:pt x="0" y="21600"/>
                      </a:lnTo>
                      <a:lnTo>
                        <a:pt x="21600" y="17673"/>
                      </a:lnTo>
                      <a:lnTo>
                        <a:pt x="21600" y="0"/>
                      </a:lnTo>
                      <a:lnTo>
                        <a:pt x="0" y="3927"/>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678" name="Group 125"/>
              <p:cNvGrpSpPr/>
              <p:nvPr/>
            </p:nvGrpSpPr>
            <p:grpSpPr>
              <a:xfrm>
                <a:off x="0" y="99085"/>
                <a:ext cx="10548" cy="18402"/>
                <a:chOff x="0" y="0"/>
                <a:chExt cx="10547" cy="18401"/>
              </a:xfrm>
            </p:grpSpPr>
            <p:sp>
              <p:nvSpPr>
                <p:cNvPr id="676" name="Freeform 126"/>
                <p:cNvSpPr/>
                <p:nvPr/>
              </p:nvSpPr>
              <p:spPr>
                <a:xfrm>
                  <a:off x="1022" y="0"/>
                  <a:ext cx="9526" cy="18402"/>
                </a:xfrm>
                <a:custGeom>
                  <a:avLst/>
                  <a:gdLst/>
                  <a:ahLst/>
                  <a:cxnLst>
                    <a:cxn ang="0">
                      <a:pos x="wd2" y="hd2"/>
                    </a:cxn>
                    <a:cxn ang="5400000">
                      <a:pos x="wd2" y="hd2"/>
                    </a:cxn>
                    <a:cxn ang="10800000">
                      <a:pos x="wd2" y="hd2"/>
                    </a:cxn>
                    <a:cxn ang="16200000">
                      <a:pos x="wd2" y="hd2"/>
                    </a:cxn>
                  </a:cxnLst>
                  <a:rect l="0" t="0" r="r" b="b"/>
                  <a:pathLst>
                    <a:path w="21600" h="21600" extrusionOk="0">
                      <a:moveTo>
                        <a:pt x="0" y="3323"/>
                      </a:moveTo>
                      <a:lnTo>
                        <a:pt x="0" y="21600"/>
                      </a:lnTo>
                      <a:lnTo>
                        <a:pt x="21600" y="16615"/>
                      </a:lnTo>
                      <a:lnTo>
                        <a:pt x="21600" y="0"/>
                      </a:lnTo>
                      <a:lnTo>
                        <a:pt x="0" y="3323"/>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677" name="Freeform 127"/>
                <p:cNvSpPr/>
                <p:nvPr/>
              </p:nvSpPr>
              <p:spPr>
                <a:xfrm>
                  <a:off x="0" y="0"/>
                  <a:ext cx="9526" cy="18402"/>
                </a:xfrm>
                <a:custGeom>
                  <a:avLst/>
                  <a:gdLst/>
                  <a:ahLst/>
                  <a:cxnLst>
                    <a:cxn ang="0">
                      <a:pos x="wd2" y="hd2"/>
                    </a:cxn>
                    <a:cxn ang="5400000">
                      <a:pos x="wd2" y="hd2"/>
                    </a:cxn>
                    <a:cxn ang="10800000">
                      <a:pos x="wd2" y="hd2"/>
                    </a:cxn>
                    <a:cxn ang="16200000">
                      <a:pos x="wd2" y="hd2"/>
                    </a:cxn>
                  </a:cxnLst>
                  <a:rect l="0" t="0" r="r" b="b"/>
                  <a:pathLst>
                    <a:path w="21600" h="21600" extrusionOk="0">
                      <a:moveTo>
                        <a:pt x="0" y="3927"/>
                      </a:moveTo>
                      <a:lnTo>
                        <a:pt x="0" y="21600"/>
                      </a:lnTo>
                      <a:lnTo>
                        <a:pt x="21600" y="17673"/>
                      </a:lnTo>
                      <a:lnTo>
                        <a:pt x="21600" y="0"/>
                      </a:lnTo>
                      <a:lnTo>
                        <a:pt x="0" y="3927"/>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681" name="Group 128"/>
              <p:cNvGrpSpPr/>
              <p:nvPr/>
            </p:nvGrpSpPr>
            <p:grpSpPr>
              <a:xfrm>
                <a:off x="0" y="79268"/>
                <a:ext cx="10548" cy="17088"/>
                <a:chOff x="0" y="0"/>
                <a:chExt cx="10547" cy="17087"/>
              </a:xfrm>
            </p:grpSpPr>
            <p:sp>
              <p:nvSpPr>
                <p:cNvPr id="679" name="Freeform 129"/>
                <p:cNvSpPr/>
                <p:nvPr/>
              </p:nvSpPr>
              <p:spPr>
                <a:xfrm>
                  <a:off x="1022" y="0"/>
                  <a:ext cx="9526" cy="17088"/>
                </a:xfrm>
                <a:custGeom>
                  <a:avLst/>
                  <a:gdLst/>
                  <a:ahLst/>
                  <a:cxnLst>
                    <a:cxn ang="0">
                      <a:pos x="wd2" y="hd2"/>
                    </a:cxn>
                    <a:cxn ang="5400000">
                      <a:pos x="wd2" y="hd2"/>
                    </a:cxn>
                    <a:cxn ang="10800000">
                      <a:pos x="wd2" y="hd2"/>
                    </a:cxn>
                    <a:cxn ang="16200000">
                      <a:pos x="wd2" y="hd2"/>
                    </a:cxn>
                  </a:cxnLst>
                  <a:rect l="0" t="0" r="r" b="b"/>
                  <a:pathLst>
                    <a:path w="21600" h="21600" extrusionOk="0">
                      <a:moveTo>
                        <a:pt x="0" y="3323"/>
                      </a:moveTo>
                      <a:lnTo>
                        <a:pt x="0" y="21600"/>
                      </a:lnTo>
                      <a:lnTo>
                        <a:pt x="21600" y="16615"/>
                      </a:lnTo>
                      <a:lnTo>
                        <a:pt x="21600" y="0"/>
                      </a:lnTo>
                      <a:lnTo>
                        <a:pt x="0" y="3323"/>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680" name="Freeform 130"/>
                <p:cNvSpPr/>
                <p:nvPr/>
              </p:nvSpPr>
              <p:spPr>
                <a:xfrm>
                  <a:off x="0" y="0"/>
                  <a:ext cx="9526" cy="14459"/>
                </a:xfrm>
                <a:custGeom>
                  <a:avLst/>
                  <a:gdLst/>
                  <a:ahLst/>
                  <a:cxnLst>
                    <a:cxn ang="0">
                      <a:pos x="wd2" y="hd2"/>
                    </a:cxn>
                    <a:cxn ang="5400000">
                      <a:pos x="wd2" y="hd2"/>
                    </a:cxn>
                    <a:cxn ang="10800000">
                      <a:pos x="wd2" y="hd2"/>
                    </a:cxn>
                    <a:cxn ang="16200000">
                      <a:pos x="wd2" y="hd2"/>
                    </a:cxn>
                  </a:cxnLst>
                  <a:rect l="0" t="0" r="r" b="b"/>
                  <a:pathLst>
                    <a:path w="21600" h="21600" extrusionOk="0">
                      <a:moveTo>
                        <a:pt x="0" y="3927"/>
                      </a:moveTo>
                      <a:lnTo>
                        <a:pt x="0" y="21600"/>
                      </a:lnTo>
                      <a:lnTo>
                        <a:pt x="21600" y="17673"/>
                      </a:lnTo>
                      <a:lnTo>
                        <a:pt x="21600" y="0"/>
                      </a:lnTo>
                      <a:lnTo>
                        <a:pt x="0" y="3927"/>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684" name="Group 131"/>
              <p:cNvGrpSpPr/>
              <p:nvPr/>
            </p:nvGrpSpPr>
            <p:grpSpPr>
              <a:xfrm>
                <a:off x="0" y="59451"/>
                <a:ext cx="10548" cy="18402"/>
                <a:chOff x="0" y="0"/>
                <a:chExt cx="10547" cy="18401"/>
              </a:xfrm>
            </p:grpSpPr>
            <p:sp>
              <p:nvSpPr>
                <p:cNvPr id="682" name="Freeform 132"/>
                <p:cNvSpPr/>
                <p:nvPr/>
              </p:nvSpPr>
              <p:spPr>
                <a:xfrm>
                  <a:off x="1022" y="0"/>
                  <a:ext cx="9526" cy="18402"/>
                </a:xfrm>
                <a:custGeom>
                  <a:avLst/>
                  <a:gdLst/>
                  <a:ahLst/>
                  <a:cxnLst>
                    <a:cxn ang="0">
                      <a:pos x="wd2" y="hd2"/>
                    </a:cxn>
                    <a:cxn ang="5400000">
                      <a:pos x="wd2" y="hd2"/>
                    </a:cxn>
                    <a:cxn ang="10800000">
                      <a:pos x="wd2" y="hd2"/>
                    </a:cxn>
                    <a:cxn ang="16200000">
                      <a:pos x="wd2" y="hd2"/>
                    </a:cxn>
                  </a:cxnLst>
                  <a:rect l="0" t="0" r="r" b="b"/>
                  <a:pathLst>
                    <a:path w="21600" h="21600" extrusionOk="0">
                      <a:moveTo>
                        <a:pt x="0" y="3323"/>
                      </a:moveTo>
                      <a:lnTo>
                        <a:pt x="0" y="21600"/>
                      </a:lnTo>
                      <a:lnTo>
                        <a:pt x="21600" y="16615"/>
                      </a:lnTo>
                      <a:lnTo>
                        <a:pt x="21600" y="0"/>
                      </a:lnTo>
                      <a:lnTo>
                        <a:pt x="0" y="3323"/>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683" name="Freeform 133"/>
                <p:cNvSpPr/>
                <p:nvPr/>
              </p:nvSpPr>
              <p:spPr>
                <a:xfrm>
                  <a:off x="0" y="0"/>
                  <a:ext cx="9526" cy="18402"/>
                </a:xfrm>
                <a:custGeom>
                  <a:avLst/>
                  <a:gdLst/>
                  <a:ahLst/>
                  <a:cxnLst>
                    <a:cxn ang="0">
                      <a:pos x="wd2" y="hd2"/>
                    </a:cxn>
                    <a:cxn ang="5400000">
                      <a:pos x="wd2" y="hd2"/>
                    </a:cxn>
                    <a:cxn ang="10800000">
                      <a:pos x="wd2" y="hd2"/>
                    </a:cxn>
                    <a:cxn ang="16200000">
                      <a:pos x="wd2" y="hd2"/>
                    </a:cxn>
                  </a:cxnLst>
                  <a:rect l="0" t="0" r="r" b="b"/>
                  <a:pathLst>
                    <a:path w="21600" h="21600" extrusionOk="0">
                      <a:moveTo>
                        <a:pt x="0" y="3927"/>
                      </a:moveTo>
                      <a:lnTo>
                        <a:pt x="0" y="21600"/>
                      </a:lnTo>
                      <a:lnTo>
                        <a:pt x="21600" y="17673"/>
                      </a:lnTo>
                      <a:lnTo>
                        <a:pt x="21600" y="0"/>
                      </a:lnTo>
                      <a:lnTo>
                        <a:pt x="0" y="3927"/>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687" name="Group 134"/>
              <p:cNvGrpSpPr/>
              <p:nvPr/>
            </p:nvGrpSpPr>
            <p:grpSpPr>
              <a:xfrm>
                <a:off x="0" y="39634"/>
                <a:ext cx="10548" cy="18402"/>
                <a:chOff x="0" y="0"/>
                <a:chExt cx="10547" cy="18401"/>
              </a:xfrm>
            </p:grpSpPr>
            <p:sp>
              <p:nvSpPr>
                <p:cNvPr id="685" name="Freeform 135"/>
                <p:cNvSpPr/>
                <p:nvPr/>
              </p:nvSpPr>
              <p:spPr>
                <a:xfrm>
                  <a:off x="1022" y="0"/>
                  <a:ext cx="9526" cy="18402"/>
                </a:xfrm>
                <a:custGeom>
                  <a:avLst/>
                  <a:gdLst/>
                  <a:ahLst/>
                  <a:cxnLst>
                    <a:cxn ang="0">
                      <a:pos x="wd2" y="hd2"/>
                    </a:cxn>
                    <a:cxn ang="5400000">
                      <a:pos x="wd2" y="hd2"/>
                    </a:cxn>
                    <a:cxn ang="10800000">
                      <a:pos x="wd2" y="hd2"/>
                    </a:cxn>
                    <a:cxn ang="16200000">
                      <a:pos x="wd2" y="hd2"/>
                    </a:cxn>
                  </a:cxnLst>
                  <a:rect l="0" t="0" r="r" b="b"/>
                  <a:pathLst>
                    <a:path w="21600" h="21600" extrusionOk="0">
                      <a:moveTo>
                        <a:pt x="0" y="3323"/>
                      </a:moveTo>
                      <a:lnTo>
                        <a:pt x="0" y="21600"/>
                      </a:lnTo>
                      <a:lnTo>
                        <a:pt x="21600" y="16615"/>
                      </a:lnTo>
                      <a:lnTo>
                        <a:pt x="21600" y="0"/>
                      </a:lnTo>
                      <a:lnTo>
                        <a:pt x="0" y="3323"/>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686" name="Freeform 136"/>
                <p:cNvSpPr/>
                <p:nvPr/>
              </p:nvSpPr>
              <p:spPr>
                <a:xfrm>
                  <a:off x="0" y="0"/>
                  <a:ext cx="9526" cy="18402"/>
                </a:xfrm>
                <a:custGeom>
                  <a:avLst/>
                  <a:gdLst/>
                  <a:ahLst/>
                  <a:cxnLst>
                    <a:cxn ang="0">
                      <a:pos x="wd2" y="hd2"/>
                    </a:cxn>
                    <a:cxn ang="5400000">
                      <a:pos x="wd2" y="hd2"/>
                    </a:cxn>
                    <a:cxn ang="10800000">
                      <a:pos x="wd2" y="hd2"/>
                    </a:cxn>
                    <a:cxn ang="16200000">
                      <a:pos x="wd2" y="hd2"/>
                    </a:cxn>
                  </a:cxnLst>
                  <a:rect l="0" t="0" r="r" b="b"/>
                  <a:pathLst>
                    <a:path w="21600" h="21600" extrusionOk="0">
                      <a:moveTo>
                        <a:pt x="0" y="3927"/>
                      </a:moveTo>
                      <a:lnTo>
                        <a:pt x="0" y="21600"/>
                      </a:lnTo>
                      <a:lnTo>
                        <a:pt x="21600" y="17673"/>
                      </a:lnTo>
                      <a:lnTo>
                        <a:pt x="21600" y="0"/>
                      </a:lnTo>
                      <a:lnTo>
                        <a:pt x="0" y="3927"/>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690" name="Group 137"/>
              <p:cNvGrpSpPr/>
              <p:nvPr/>
            </p:nvGrpSpPr>
            <p:grpSpPr>
              <a:xfrm>
                <a:off x="0" y="19817"/>
                <a:ext cx="10548" cy="17088"/>
                <a:chOff x="0" y="0"/>
                <a:chExt cx="10547" cy="17087"/>
              </a:xfrm>
            </p:grpSpPr>
            <p:sp>
              <p:nvSpPr>
                <p:cNvPr id="688" name="Freeform 138"/>
                <p:cNvSpPr/>
                <p:nvPr/>
              </p:nvSpPr>
              <p:spPr>
                <a:xfrm>
                  <a:off x="1022" y="0"/>
                  <a:ext cx="9526" cy="17088"/>
                </a:xfrm>
                <a:custGeom>
                  <a:avLst/>
                  <a:gdLst/>
                  <a:ahLst/>
                  <a:cxnLst>
                    <a:cxn ang="0">
                      <a:pos x="wd2" y="hd2"/>
                    </a:cxn>
                    <a:cxn ang="5400000">
                      <a:pos x="wd2" y="hd2"/>
                    </a:cxn>
                    <a:cxn ang="10800000">
                      <a:pos x="wd2" y="hd2"/>
                    </a:cxn>
                    <a:cxn ang="16200000">
                      <a:pos x="wd2" y="hd2"/>
                    </a:cxn>
                  </a:cxnLst>
                  <a:rect l="0" t="0" r="r" b="b"/>
                  <a:pathLst>
                    <a:path w="21600" h="21600" extrusionOk="0">
                      <a:moveTo>
                        <a:pt x="0" y="3323"/>
                      </a:moveTo>
                      <a:lnTo>
                        <a:pt x="0" y="21600"/>
                      </a:lnTo>
                      <a:lnTo>
                        <a:pt x="21600" y="16615"/>
                      </a:lnTo>
                      <a:lnTo>
                        <a:pt x="21600" y="0"/>
                      </a:lnTo>
                      <a:lnTo>
                        <a:pt x="0" y="3323"/>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689" name="Freeform 139"/>
                <p:cNvSpPr/>
                <p:nvPr/>
              </p:nvSpPr>
              <p:spPr>
                <a:xfrm>
                  <a:off x="0" y="0"/>
                  <a:ext cx="9526" cy="14459"/>
                </a:xfrm>
                <a:custGeom>
                  <a:avLst/>
                  <a:gdLst/>
                  <a:ahLst/>
                  <a:cxnLst>
                    <a:cxn ang="0">
                      <a:pos x="wd2" y="hd2"/>
                    </a:cxn>
                    <a:cxn ang="5400000">
                      <a:pos x="wd2" y="hd2"/>
                    </a:cxn>
                    <a:cxn ang="10800000">
                      <a:pos x="wd2" y="hd2"/>
                    </a:cxn>
                    <a:cxn ang="16200000">
                      <a:pos x="wd2" y="hd2"/>
                    </a:cxn>
                  </a:cxnLst>
                  <a:rect l="0" t="0" r="r" b="b"/>
                  <a:pathLst>
                    <a:path w="21600" h="21600" extrusionOk="0">
                      <a:moveTo>
                        <a:pt x="0" y="3927"/>
                      </a:moveTo>
                      <a:lnTo>
                        <a:pt x="0" y="21600"/>
                      </a:lnTo>
                      <a:lnTo>
                        <a:pt x="21600" y="17673"/>
                      </a:lnTo>
                      <a:lnTo>
                        <a:pt x="21600" y="0"/>
                      </a:lnTo>
                      <a:lnTo>
                        <a:pt x="0" y="3927"/>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693" name="Group 140"/>
              <p:cNvGrpSpPr/>
              <p:nvPr/>
            </p:nvGrpSpPr>
            <p:grpSpPr>
              <a:xfrm>
                <a:off x="0" y="-1"/>
                <a:ext cx="10548" cy="17089"/>
                <a:chOff x="0" y="0"/>
                <a:chExt cx="10547" cy="17087"/>
              </a:xfrm>
            </p:grpSpPr>
            <p:sp>
              <p:nvSpPr>
                <p:cNvPr id="691" name="Freeform 141"/>
                <p:cNvSpPr/>
                <p:nvPr/>
              </p:nvSpPr>
              <p:spPr>
                <a:xfrm>
                  <a:off x="1022" y="0"/>
                  <a:ext cx="9526" cy="17088"/>
                </a:xfrm>
                <a:custGeom>
                  <a:avLst/>
                  <a:gdLst/>
                  <a:ahLst/>
                  <a:cxnLst>
                    <a:cxn ang="0">
                      <a:pos x="wd2" y="hd2"/>
                    </a:cxn>
                    <a:cxn ang="5400000">
                      <a:pos x="wd2" y="hd2"/>
                    </a:cxn>
                    <a:cxn ang="10800000">
                      <a:pos x="wd2" y="hd2"/>
                    </a:cxn>
                    <a:cxn ang="16200000">
                      <a:pos x="wd2" y="hd2"/>
                    </a:cxn>
                  </a:cxnLst>
                  <a:rect l="0" t="0" r="r" b="b"/>
                  <a:pathLst>
                    <a:path w="21600" h="21600" extrusionOk="0">
                      <a:moveTo>
                        <a:pt x="0" y="3323"/>
                      </a:moveTo>
                      <a:lnTo>
                        <a:pt x="0" y="21600"/>
                      </a:lnTo>
                      <a:lnTo>
                        <a:pt x="21600" y="16615"/>
                      </a:lnTo>
                      <a:lnTo>
                        <a:pt x="21600" y="0"/>
                      </a:lnTo>
                      <a:lnTo>
                        <a:pt x="0" y="3323"/>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692" name="Freeform 142"/>
                <p:cNvSpPr/>
                <p:nvPr/>
              </p:nvSpPr>
              <p:spPr>
                <a:xfrm>
                  <a:off x="0" y="0"/>
                  <a:ext cx="9526" cy="14459"/>
                </a:xfrm>
                <a:custGeom>
                  <a:avLst/>
                  <a:gdLst/>
                  <a:ahLst/>
                  <a:cxnLst>
                    <a:cxn ang="0">
                      <a:pos x="wd2" y="hd2"/>
                    </a:cxn>
                    <a:cxn ang="5400000">
                      <a:pos x="wd2" y="hd2"/>
                    </a:cxn>
                    <a:cxn ang="10800000">
                      <a:pos x="wd2" y="hd2"/>
                    </a:cxn>
                    <a:cxn ang="16200000">
                      <a:pos x="wd2" y="hd2"/>
                    </a:cxn>
                  </a:cxnLst>
                  <a:rect l="0" t="0" r="r" b="b"/>
                  <a:pathLst>
                    <a:path w="21600" h="21600" extrusionOk="0">
                      <a:moveTo>
                        <a:pt x="0" y="3927"/>
                      </a:moveTo>
                      <a:lnTo>
                        <a:pt x="0" y="21600"/>
                      </a:lnTo>
                      <a:lnTo>
                        <a:pt x="21600" y="17673"/>
                      </a:lnTo>
                      <a:lnTo>
                        <a:pt x="21600" y="0"/>
                      </a:lnTo>
                      <a:lnTo>
                        <a:pt x="0" y="3927"/>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grpSp>
          <p:nvGrpSpPr>
            <p:cNvPr id="716" name="Group 143"/>
            <p:cNvGrpSpPr/>
            <p:nvPr/>
          </p:nvGrpSpPr>
          <p:grpSpPr>
            <a:xfrm>
              <a:off x="184954" y="117255"/>
              <a:ext cx="10038" cy="137305"/>
              <a:chOff x="0" y="0"/>
              <a:chExt cx="10036" cy="137303"/>
            </a:xfrm>
          </p:grpSpPr>
          <p:grpSp>
            <p:nvGrpSpPr>
              <p:cNvPr id="697" name="Group 144"/>
              <p:cNvGrpSpPr/>
              <p:nvPr/>
            </p:nvGrpSpPr>
            <p:grpSpPr>
              <a:xfrm>
                <a:off x="0" y="118902"/>
                <a:ext cx="10037" cy="18402"/>
                <a:chOff x="0" y="0"/>
                <a:chExt cx="10036" cy="18401"/>
              </a:xfrm>
            </p:grpSpPr>
            <p:sp>
              <p:nvSpPr>
                <p:cNvPr id="695" name="Freeform 145"/>
                <p:cNvSpPr/>
                <p:nvPr/>
              </p:nvSpPr>
              <p:spPr>
                <a:xfrm>
                  <a:off x="511" y="0"/>
                  <a:ext cx="9526" cy="18402"/>
                </a:xfrm>
                <a:custGeom>
                  <a:avLst/>
                  <a:gdLst/>
                  <a:ahLst/>
                  <a:cxnLst>
                    <a:cxn ang="0">
                      <a:pos x="wd2" y="hd2"/>
                    </a:cxn>
                    <a:cxn ang="5400000">
                      <a:pos x="wd2" y="hd2"/>
                    </a:cxn>
                    <a:cxn ang="10800000">
                      <a:pos x="wd2" y="hd2"/>
                    </a:cxn>
                    <a:cxn ang="16200000">
                      <a:pos x="wd2" y="hd2"/>
                    </a:cxn>
                  </a:cxnLst>
                  <a:rect l="0" t="0" r="r" b="b"/>
                  <a:pathLst>
                    <a:path w="21600" h="21600" extrusionOk="0">
                      <a:moveTo>
                        <a:pt x="0" y="3323"/>
                      </a:moveTo>
                      <a:lnTo>
                        <a:pt x="0" y="21600"/>
                      </a:lnTo>
                      <a:lnTo>
                        <a:pt x="21600" y="16615"/>
                      </a:lnTo>
                      <a:lnTo>
                        <a:pt x="21600" y="0"/>
                      </a:lnTo>
                      <a:lnTo>
                        <a:pt x="0" y="3323"/>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696" name="Freeform 146"/>
                <p:cNvSpPr/>
                <p:nvPr/>
              </p:nvSpPr>
              <p:spPr>
                <a:xfrm>
                  <a:off x="0" y="0"/>
                  <a:ext cx="9525" cy="18402"/>
                </a:xfrm>
                <a:custGeom>
                  <a:avLst/>
                  <a:gdLst/>
                  <a:ahLst/>
                  <a:cxnLst>
                    <a:cxn ang="0">
                      <a:pos x="wd2" y="hd2"/>
                    </a:cxn>
                    <a:cxn ang="5400000">
                      <a:pos x="wd2" y="hd2"/>
                    </a:cxn>
                    <a:cxn ang="10800000">
                      <a:pos x="wd2" y="hd2"/>
                    </a:cxn>
                    <a:cxn ang="16200000">
                      <a:pos x="wd2" y="hd2"/>
                    </a:cxn>
                  </a:cxnLst>
                  <a:rect l="0" t="0" r="r" b="b"/>
                  <a:pathLst>
                    <a:path w="21600" h="21600" extrusionOk="0">
                      <a:moveTo>
                        <a:pt x="0" y="3927"/>
                      </a:moveTo>
                      <a:lnTo>
                        <a:pt x="0" y="21600"/>
                      </a:lnTo>
                      <a:lnTo>
                        <a:pt x="21600" y="17673"/>
                      </a:lnTo>
                      <a:lnTo>
                        <a:pt x="21600" y="0"/>
                      </a:lnTo>
                      <a:lnTo>
                        <a:pt x="0" y="3927"/>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700" name="Group 147"/>
              <p:cNvGrpSpPr/>
              <p:nvPr/>
            </p:nvGrpSpPr>
            <p:grpSpPr>
              <a:xfrm>
                <a:off x="0" y="96456"/>
                <a:ext cx="10037" cy="18402"/>
                <a:chOff x="0" y="0"/>
                <a:chExt cx="10036" cy="18401"/>
              </a:xfrm>
            </p:grpSpPr>
            <p:sp>
              <p:nvSpPr>
                <p:cNvPr id="698" name="Freeform 148"/>
                <p:cNvSpPr/>
                <p:nvPr/>
              </p:nvSpPr>
              <p:spPr>
                <a:xfrm>
                  <a:off x="511" y="0"/>
                  <a:ext cx="9526" cy="18402"/>
                </a:xfrm>
                <a:custGeom>
                  <a:avLst/>
                  <a:gdLst/>
                  <a:ahLst/>
                  <a:cxnLst>
                    <a:cxn ang="0">
                      <a:pos x="wd2" y="hd2"/>
                    </a:cxn>
                    <a:cxn ang="5400000">
                      <a:pos x="wd2" y="hd2"/>
                    </a:cxn>
                    <a:cxn ang="10800000">
                      <a:pos x="wd2" y="hd2"/>
                    </a:cxn>
                    <a:cxn ang="16200000">
                      <a:pos x="wd2" y="hd2"/>
                    </a:cxn>
                  </a:cxnLst>
                  <a:rect l="0" t="0" r="r" b="b"/>
                  <a:pathLst>
                    <a:path w="21600" h="21600" extrusionOk="0">
                      <a:moveTo>
                        <a:pt x="0" y="3323"/>
                      </a:moveTo>
                      <a:lnTo>
                        <a:pt x="0" y="21600"/>
                      </a:lnTo>
                      <a:lnTo>
                        <a:pt x="21600" y="16615"/>
                      </a:lnTo>
                      <a:lnTo>
                        <a:pt x="21600" y="0"/>
                      </a:lnTo>
                      <a:lnTo>
                        <a:pt x="0" y="3323"/>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699" name="Freeform 149"/>
                <p:cNvSpPr/>
                <p:nvPr/>
              </p:nvSpPr>
              <p:spPr>
                <a:xfrm>
                  <a:off x="0" y="0"/>
                  <a:ext cx="9525" cy="18402"/>
                </a:xfrm>
                <a:custGeom>
                  <a:avLst/>
                  <a:gdLst/>
                  <a:ahLst/>
                  <a:cxnLst>
                    <a:cxn ang="0">
                      <a:pos x="wd2" y="hd2"/>
                    </a:cxn>
                    <a:cxn ang="5400000">
                      <a:pos x="wd2" y="hd2"/>
                    </a:cxn>
                    <a:cxn ang="10800000">
                      <a:pos x="wd2" y="hd2"/>
                    </a:cxn>
                    <a:cxn ang="16200000">
                      <a:pos x="wd2" y="hd2"/>
                    </a:cxn>
                  </a:cxnLst>
                  <a:rect l="0" t="0" r="r" b="b"/>
                  <a:pathLst>
                    <a:path w="21600" h="21600" extrusionOk="0">
                      <a:moveTo>
                        <a:pt x="0" y="3927"/>
                      </a:moveTo>
                      <a:lnTo>
                        <a:pt x="0" y="21600"/>
                      </a:lnTo>
                      <a:lnTo>
                        <a:pt x="21600" y="17673"/>
                      </a:lnTo>
                      <a:lnTo>
                        <a:pt x="21600" y="0"/>
                      </a:lnTo>
                      <a:lnTo>
                        <a:pt x="0" y="3927"/>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703" name="Group 150"/>
              <p:cNvGrpSpPr/>
              <p:nvPr/>
            </p:nvGrpSpPr>
            <p:grpSpPr>
              <a:xfrm>
                <a:off x="0" y="79268"/>
                <a:ext cx="10037" cy="17088"/>
                <a:chOff x="0" y="0"/>
                <a:chExt cx="10036" cy="17087"/>
              </a:xfrm>
            </p:grpSpPr>
            <p:sp>
              <p:nvSpPr>
                <p:cNvPr id="701" name="Freeform 151"/>
                <p:cNvSpPr/>
                <p:nvPr/>
              </p:nvSpPr>
              <p:spPr>
                <a:xfrm>
                  <a:off x="511" y="0"/>
                  <a:ext cx="9526" cy="17088"/>
                </a:xfrm>
                <a:custGeom>
                  <a:avLst/>
                  <a:gdLst/>
                  <a:ahLst/>
                  <a:cxnLst>
                    <a:cxn ang="0">
                      <a:pos x="wd2" y="hd2"/>
                    </a:cxn>
                    <a:cxn ang="5400000">
                      <a:pos x="wd2" y="hd2"/>
                    </a:cxn>
                    <a:cxn ang="10800000">
                      <a:pos x="wd2" y="hd2"/>
                    </a:cxn>
                    <a:cxn ang="16200000">
                      <a:pos x="wd2" y="hd2"/>
                    </a:cxn>
                  </a:cxnLst>
                  <a:rect l="0" t="0" r="r" b="b"/>
                  <a:pathLst>
                    <a:path w="21600" h="21600" extrusionOk="0">
                      <a:moveTo>
                        <a:pt x="0" y="3323"/>
                      </a:moveTo>
                      <a:lnTo>
                        <a:pt x="0" y="21600"/>
                      </a:lnTo>
                      <a:lnTo>
                        <a:pt x="21600" y="16615"/>
                      </a:lnTo>
                      <a:lnTo>
                        <a:pt x="21600" y="0"/>
                      </a:lnTo>
                      <a:lnTo>
                        <a:pt x="0" y="3323"/>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702" name="Freeform 152"/>
                <p:cNvSpPr/>
                <p:nvPr/>
              </p:nvSpPr>
              <p:spPr>
                <a:xfrm>
                  <a:off x="0" y="0"/>
                  <a:ext cx="9525" cy="14459"/>
                </a:xfrm>
                <a:custGeom>
                  <a:avLst/>
                  <a:gdLst/>
                  <a:ahLst/>
                  <a:cxnLst>
                    <a:cxn ang="0">
                      <a:pos x="wd2" y="hd2"/>
                    </a:cxn>
                    <a:cxn ang="5400000">
                      <a:pos x="wd2" y="hd2"/>
                    </a:cxn>
                    <a:cxn ang="10800000">
                      <a:pos x="wd2" y="hd2"/>
                    </a:cxn>
                    <a:cxn ang="16200000">
                      <a:pos x="wd2" y="hd2"/>
                    </a:cxn>
                  </a:cxnLst>
                  <a:rect l="0" t="0" r="r" b="b"/>
                  <a:pathLst>
                    <a:path w="21600" h="21600" extrusionOk="0">
                      <a:moveTo>
                        <a:pt x="0" y="3927"/>
                      </a:moveTo>
                      <a:lnTo>
                        <a:pt x="0" y="21600"/>
                      </a:lnTo>
                      <a:lnTo>
                        <a:pt x="21600" y="17673"/>
                      </a:lnTo>
                      <a:lnTo>
                        <a:pt x="21600" y="0"/>
                      </a:lnTo>
                      <a:lnTo>
                        <a:pt x="0" y="3927"/>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706" name="Group 153"/>
              <p:cNvGrpSpPr/>
              <p:nvPr/>
            </p:nvGrpSpPr>
            <p:grpSpPr>
              <a:xfrm>
                <a:off x="0" y="59451"/>
                <a:ext cx="10037" cy="18402"/>
                <a:chOff x="0" y="0"/>
                <a:chExt cx="10036" cy="18401"/>
              </a:xfrm>
            </p:grpSpPr>
            <p:sp>
              <p:nvSpPr>
                <p:cNvPr id="704" name="Freeform 154"/>
                <p:cNvSpPr/>
                <p:nvPr/>
              </p:nvSpPr>
              <p:spPr>
                <a:xfrm>
                  <a:off x="511" y="0"/>
                  <a:ext cx="9526" cy="18402"/>
                </a:xfrm>
                <a:custGeom>
                  <a:avLst/>
                  <a:gdLst/>
                  <a:ahLst/>
                  <a:cxnLst>
                    <a:cxn ang="0">
                      <a:pos x="wd2" y="hd2"/>
                    </a:cxn>
                    <a:cxn ang="5400000">
                      <a:pos x="wd2" y="hd2"/>
                    </a:cxn>
                    <a:cxn ang="10800000">
                      <a:pos x="wd2" y="hd2"/>
                    </a:cxn>
                    <a:cxn ang="16200000">
                      <a:pos x="wd2" y="hd2"/>
                    </a:cxn>
                  </a:cxnLst>
                  <a:rect l="0" t="0" r="r" b="b"/>
                  <a:pathLst>
                    <a:path w="21600" h="21600" extrusionOk="0">
                      <a:moveTo>
                        <a:pt x="0" y="3323"/>
                      </a:moveTo>
                      <a:lnTo>
                        <a:pt x="0" y="21600"/>
                      </a:lnTo>
                      <a:lnTo>
                        <a:pt x="21600" y="16615"/>
                      </a:lnTo>
                      <a:lnTo>
                        <a:pt x="21600" y="0"/>
                      </a:lnTo>
                      <a:lnTo>
                        <a:pt x="0" y="3323"/>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705" name="Freeform 155"/>
                <p:cNvSpPr/>
                <p:nvPr/>
              </p:nvSpPr>
              <p:spPr>
                <a:xfrm>
                  <a:off x="0" y="0"/>
                  <a:ext cx="9525" cy="18402"/>
                </a:xfrm>
                <a:custGeom>
                  <a:avLst/>
                  <a:gdLst/>
                  <a:ahLst/>
                  <a:cxnLst>
                    <a:cxn ang="0">
                      <a:pos x="wd2" y="hd2"/>
                    </a:cxn>
                    <a:cxn ang="5400000">
                      <a:pos x="wd2" y="hd2"/>
                    </a:cxn>
                    <a:cxn ang="10800000">
                      <a:pos x="wd2" y="hd2"/>
                    </a:cxn>
                    <a:cxn ang="16200000">
                      <a:pos x="wd2" y="hd2"/>
                    </a:cxn>
                  </a:cxnLst>
                  <a:rect l="0" t="0" r="r" b="b"/>
                  <a:pathLst>
                    <a:path w="21600" h="21600" extrusionOk="0">
                      <a:moveTo>
                        <a:pt x="0" y="3927"/>
                      </a:moveTo>
                      <a:lnTo>
                        <a:pt x="0" y="21600"/>
                      </a:lnTo>
                      <a:lnTo>
                        <a:pt x="21600" y="17673"/>
                      </a:lnTo>
                      <a:lnTo>
                        <a:pt x="21600" y="0"/>
                      </a:lnTo>
                      <a:lnTo>
                        <a:pt x="0" y="3927"/>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709" name="Group 156"/>
              <p:cNvGrpSpPr/>
              <p:nvPr/>
            </p:nvGrpSpPr>
            <p:grpSpPr>
              <a:xfrm>
                <a:off x="0" y="35690"/>
                <a:ext cx="10037" cy="18403"/>
                <a:chOff x="0" y="0"/>
                <a:chExt cx="10036" cy="18401"/>
              </a:xfrm>
            </p:grpSpPr>
            <p:sp>
              <p:nvSpPr>
                <p:cNvPr id="707" name="Freeform 157"/>
                <p:cNvSpPr/>
                <p:nvPr/>
              </p:nvSpPr>
              <p:spPr>
                <a:xfrm>
                  <a:off x="511" y="0"/>
                  <a:ext cx="9526" cy="18402"/>
                </a:xfrm>
                <a:custGeom>
                  <a:avLst/>
                  <a:gdLst/>
                  <a:ahLst/>
                  <a:cxnLst>
                    <a:cxn ang="0">
                      <a:pos x="wd2" y="hd2"/>
                    </a:cxn>
                    <a:cxn ang="5400000">
                      <a:pos x="wd2" y="hd2"/>
                    </a:cxn>
                    <a:cxn ang="10800000">
                      <a:pos x="wd2" y="hd2"/>
                    </a:cxn>
                    <a:cxn ang="16200000">
                      <a:pos x="wd2" y="hd2"/>
                    </a:cxn>
                  </a:cxnLst>
                  <a:rect l="0" t="0" r="r" b="b"/>
                  <a:pathLst>
                    <a:path w="21600" h="21600" extrusionOk="0">
                      <a:moveTo>
                        <a:pt x="0" y="3323"/>
                      </a:moveTo>
                      <a:lnTo>
                        <a:pt x="0" y="21600"/>
                      </a:lnTo>
                      <a:lnTo>
                        <a:pt x="21600" y="16615"/>
                      </a:lnTo>
                      <a:lnTo>
                        <a:pt x="21600" y="0"/>
                      </a:lnTo>
                      <a:lnTo>
                        <a:pt x="0" y="3323"/>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708" name="Freeform 158"/>
                <p:cNvSpPr/>
                <p:nvPr/>
              </p:nvSpPr>
              <p:spPr>
                <a:xfrm>
                  <a:off x="0" y="0"/>
                  <a:ext cx="9525" cy="18402"/>
                </a:xfrm>
                <a:custGeom>
                  <a:avLst/>
                  <a:gdLst/>
                  <a:ahLst/>
                  <a:cxnLst>
                    <a:cxn ang="0">
                      <a:pos x="wd2" y="hd2"/>
                    </a:cxn>
                    <a:cxn ang="5400000">
                      <a:pos x="wd2" y="hd2"/>
                    </a:cxn>
                    <a:cxn ang="10800000">
                      <a:pos x="wd2" y="hd2"/>
                    </a:cxn>
                    <a:cxn ang="16200000">
                      <a:pos x="wd2" y="hd2"/>
                    </a:cxn>
                  </a:cxnLst>
                  <a:rect l="0" t="0" r="r" b="b"/>
                  <a:pathLst>
                    <a:path w="21600" h="21600" extrusionOk="0">
                      <a:moveTo>
                        <a:pt x="0" y="3927"/>
                      </a:moveTo>
                      <a:lnTo>
                        <a:pt x="0" y="21600"/>
                      </a:lnTo>
                      <a:lnTo>
                        <a:pt x="21600" y="17673"/>
                      </a:lnTo>
                      <a:lnTo>
                        <a:pt x="21600" y="0"/>
                      </a:lnTo>
                      <a:lnTo>
                        <a:pt x="0" y="3927"/>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712" name="Group 159"/>
              <p:cNvGrpSpPr/>
              <p:nvPr/>
            </p:nvGrpSpPr>
            <p:grpSpPr>
              <a:xfrm>
                <a:off x="0" y="19817"/>
                <a:ext cx="10037" cy="17088"/>
                <a:chOff x="0" y="0"/>
                <a:chExt cx="10036" cy="17087"/>
              </a:xfrm>
            </p:grpSpPr>
            <p:sp>
              <p:nvSpPr>
                <p:cNvPr id="710" name="Freeform 160"/>
                <p:cNvSpPr/>
                <p:nvPr/>
              </p:nvSpPr>
              <p:spPr>
                <a:xfrm>
                  <a:off x="511" y="0"/>
                  <a:ext cx="9526" cy="17088"/>
                </a:xfrm>
                <a:custGeom>
                  <a:avLst/>
                  <a:gdLst/>
                  <a:ahLst/>
                  <a:cxnLst>
                    <a:cxn ang="0">
                      <a:pos x="wd2" y="hd2"/>
                    </a:cxn>
                    <a:cxn ang="5400000">
                      <a:pos x="wd2" y="hd2"/>
                    </a:cxn>
                    <a:cxn ang="10800000">
                      <a:pos x="wd2" y="hd2"/>
                    </a:cxn>
                    <a:cxn ang="16200000">
                      <a:pos x="wd2" y="hd2"/>
                    </a:cxn>
                  </a:cxnLst>
                  <a:rect l="0" t="0" r="r" b="b"/>
                  <a:pathLst>
                    <a:path w="21600" h="21600" extrusionOk="0">
                      <a:moveTo>
                        <a:pt x="0" y="3323"/>
                      </a:moveTo>
                      <a:lnTo>
                        <a:pt x="0" y="21600"/>
                      </a:lnTo>
                      <a:lnTo>
                        <a:pt x="21600" y="16615"/>
                      </a:lnTo>
                      <a:lnTo>
                        <a:pt x="21600" y="0"/>
                      </a:lnTo>
                      <a:lnTo>
                        <a:pt x="0" y="3323"/>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711" name="Freeform 161"/>
                <p:cNvSpPr/>
                <p:nvPr/>
              </p:nvSpPr>
              <p:spPr>
                <a:xfrm>
                  <a:off x="0" y="0"/>
                  <a:ext cx="9525" cy="14459"/>
                </a:xfrm>
                <a:custGeom>
                  <a:avLst/>
                  <a:gdLst/>
                  <a:ahLst/>
                  <a:cxnLst>
                    <a:cxn ang="0">
                      <a:pos x="wd2" y="hd2"/>
                    </a:cxn>
                    <a:cxn ang="5400000">
                      <a:pos x="wd2" y="hd2"/>
                    </a:cxn>
                    <a:cxn ang="10800000">
                      <a:pos x="wd2" y="hd2"/>
                    </a:cxn>
                    <a:cxn ang="16200000">
                      <a:pos x="wd2" y="hd2"/>
                    </a:cxn>
                  </a:cxnLst>
                  <a:rect l="0" t="0" r="r" b="b"/>
                  <a:pathLst>
                    <a:path w="21600" h="21600" extrusionOk="0">
                      <a:moveTo>
                        <a:pt x="0" y="3927"/>
                      </a:moveTo>
                      <a:lnTo>
                        <a:pt x="0" y="21600"/>
                      </a:lnTo>
                      <a:lnTo>
                        <a:pt x="21600" y="17673"/>
                      </a:lnTo>
                      <a:lnTo>
                        <a:pt x="21600" y="0"/>
                      </a:lnTo>
                      <a:lnTo>
                        <a:pt x="0" y="3927"/>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715" name="Group 162"/>
              <p:cNvGrpSpPr/>
              <p:nvPr/>
            </p:nvGrpSpPr>
            <p:grpSpPr>
              <a:xfrm>
                <a:off x="0" y="-1"/>
                <a:ext cx="10037" cy="17089"/>
                <a:chOff x="0" y="0"/>
                <a:chExt cx="10036" cy="17087"/>
              </a:xfrm>
            </p:grpSpPr>
            <p:sp>
              <p:nvSpPr>
                <p:cNvPr id="713" name="Freeform 163"/>
                <p:cNvSpPr/>
                <p:nvPr/>
              </p:nvSpPr>
              <p:spPr>
                <a:xfrm>
                  <a:off x="511" y="0"/>
                  <a:ext cx="9526" cy="17088"/>
                </a:xfrm>
                <a:custGeom>
                  <a:avLst/>
                  <a:gdLst/>
                  <a:ahLst/>
                  <a:cxnLst>
                    <a:cxn ang="0">
                      <a:pos x="wd2" y="hd2"/>
                    </a:cxn>
                    <a:cxn ang="5400000">
                      <a:pos x="wd2" y="hd2"/>
                    </a:cxn>
                    <a:cxn ang="10800000">
                      <a:pos x="wd2" y="hd2"/>
                    </a:cxn>
                    <a:cxn ang="16200000">
                      <a:pos x="wd2" y="hd2"/>
                    </a:cxn>
                  </a:cxnLst>
                  <a:rect l="0" t="0" r="r" b="b"/>
                  <a:pathLst>
                    <a:path w="21600" h="21600" extrusionOk="0">
                      <a:moveTo>
                        <a:pt x="0" y="3323"/>
                      </a:moveTo>
                      <a:lnTo>
                        <a:pt x="0" y="21600"/>
                      </a:lnTo>
                      <a:lnTo>
                        <a:pt x="21600" y="16615"/>
                      </a:lnTo>
                      <a:lnTo>
                        <a:pt x="21600" y="0"/>
                      </a:lnTo>
                      <a:lnTo>
                        <a:pt x="0" y="3323"/>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714" name="Freeform 164"/>
                <p:cNvSpPr/>
                <p:nvPr/>
              </p:nvSpPr>
              <p:spPr>
                <a:xfrm>
                  <a:off x="0" y="0"/>
                  <a:ext cx="9525" cy="14459"/>
                </a:xfrm>
                <a:custGeom>
                  <a:avLst/>
                  <a:gdLst/>
                  <a:ahLst/>
                  <a:cxnLst>
                    <a:cxn ang="0">
                      <a:pos x="wd2" y="hd2"/>
                    </a:cxn>
                    <a:cxn ang="5400000">
                      <a:pos x="wd2" y="hd2"/>
                    </a:cxn>
                    <a:cxn ang="10800000">
                      <a:pos x="wd2" y="hd2"/>
                    </a:cxn>
                    <a:cxn ang="16200000">
                      <a:pos x="wd2" y="hd2"/>
                    </a:cxn>
                  </a:cxnLst>
                  <a:rect l="0" t="0" r="r" b="b"/>
                  <a:pathLst>
                    <a:path w="21600" h="21600" extrusionOk="0">
                      <a:moveTo>
                        <a:pt x="0" y="3927"/>
                      </a:moveTo>
                      <a:lnTo>
                        <a:pt x="0" y="21600"/>
                      </a:lnTo>
                      <a:lnTo>
                        <a:pt x="21600" y="17673"/>
                      </a:lnTo>
                      <a:lnTo>
                        <a:pt x="21600" y="0"/>
                      </a:lnTo>
                      <a:lnTo>
                        <a:pt x="0" y="3927"/>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grpSp>
          <p:nvGrpSpPr>
            <p:cNvPr id="738" name="Group 165"/>
            <p:cNvGrpSpPr/>
            <p:nvPr/>
          </p:nvGrpSpPr>
          <p:grpSpPr>
            <a:xfrm>
              <a:off x="192932" y="111535"/>
              <a:ext cx="10548" cy="137305"/>
              <a:chOff x="0" y="0"/>
              <a:chExt cx="10547" cy="137303"/>
            </a:xfrm>
          </p:grpSpPr>
          <p:grpSp>
            <p:nvGrpSpPr>
              <p:cNvPr id="719" name="Group 166"/>
              <p:cNvGrpSpPr/>
              <p:nvPr/>
            </p:nvGrpSpPr>
            <p:grpSpPr>
              <a:xfrm>
                <a:off x="0" y="118902"/>
                <a:ext cx="10548" cy="18402"/>
                <a:chOff x="0" y="0"/>
                <a:chExt cx="10547" cy="18401"/>
              </a:xfrm>
            </p:grpSpPr>
            <p:sp>
              <p:nvSpPr>
                <p:cNvPr id="717" name="Freeform 167"/>
                <p:cNvSpPr/>
                <p:nvPr/>
              </p:nvSpPr>
              <p:spPr>
                <a:xfrm>
                  <a:off x="1022" y="0"/>
                  <a:ext cx="9526" cy="18402"/>
                </a:xfrm>
                <a:custGeom>
                  <a:avLst/>
                  <a:gdLst/>
                  <a:ahLst/>
                  <a:cxnLst>
                    <a:cxn ang="0">
                      <a:pos x="wd2" y="hd2"/>
                    </a:cxn>
                    <a:cxn ang="5400000">
                      <a:pos x="wd2" y="hd2"/>
                    </a:cxn>
                    <a:cxn ang="10800000">
                      <a:pos x="wd2" y="hd2"/>
                    </a:cxn>
                    <a:cxn ang="16200000">
                      <a:pos x="wd2" y="hd2"/>
                    </a:cxn>
                  </a:cxnLst>
                  <a:rect l="0" t="0" r="r" b="b"/>
                  <a:pathLst>
                    <a:path w="21600" h="21600" extrusionOk="0">
                      <a:moveTo>
                        <a:pt x="0" y="3323"/>
                      </a:moveTo>
                      <a:lnTo>
                        <a:pt x="0" y="21600"/>
                      </a:lnTo>
                      <a:lnTo>
                        <a:pt x="21600" y="16615"/>
                      </a:lnTo>
                      <a:lnTo>
                        <a:pt x="21600" y="0"/>
                      </a:lnTo>
                      <a:lnTo>
                        <a:pt x="0" y="3323"/>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718" name="Freeform 168"/>
                <p:cNvSpPr/>
                <p:nvPr/>
              </p:nvSpPr>
              <p:spPr>
                <a:xfrm>
                  <a:off x="0" y="0"/>
                  <a:ext cx="9526" cy="18402"/>
                </a:xfrm>
                <a:custGeom>
                  <a:avLst/>
                  <a:gdLst/>
                  <a:ahLst/>
                  <a:cxnLst>
                    <a:cxn ang="0">
                      <a:pos x="wd2" y="hd2"/>
                    </a:cxn>
                    <a:cxn ang="5400000">
                      <a:pos x="wd2" y="hd2"/>
                    </a:cxn>
                    <a:cxn ang="10800000">
                      <a:pos x="wd2" y="hd2"/>
                    </a:cxn>
                    <a:cxn ang="16200000">
                      <a:pos x="wd2" y="hd2"/>
                    </a:cxn>
                  </a:cxnLst>
                  <a:rect l="0" t="0" r="r" b="b"/>
                  <a:pathLst>
                    <a:path w="21600" h="21600" extrusionOk="0">
                      <a:moveTo>
                        <a:pt x="0" y="3927"/>
                      </a:moveTo>
                      <a:lnTo>
                        <a:pt x="0" y="21600"/>
                      </a:lnTo>
                      <a:lnTo>
                        <a:pt x="21600" y="17673"/>
                      </a:lnTo>
                      <a:lnTo>
                        <a:pt x="21600" y="0"/>
                      </a:lnTo>
                      <a:lnTo>
                        <a:pt x="0" y="3927"/>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722" name="Group 169"/>
              <p:cNvGrpSpPr/>
              <p:nvPr/>
            </p:nvGrpSpPr>
            <p:grpSpPr>
              <a:xfrm>
                <a:off x="0" y="99085"/>
                <a:ext cx="10548" cy="17088"/>
                <a:chOff x="0" y="0"/>
                <a:chExt cx="10547" cy="17087"/>
              </a:xfrm>
            </p:grpSpPr>
            <p:sp>
              <p:nvSpPr>
                <p:cNvPr id="720" name="Freeform 170"/>
                <p:cNvSpPr/>
                <p:nvPr/>
              </p:nvSpPr>
              <p:spPr>
                <a:xfrm>
                  <a:off x="1022" y="0"/>
                  <a:ext cx="9526" cy="17088"/>
                </a:xfrm>
                <a:custGeom>
                  <a:avLst/>
                  <a:gdLst/>
                  <a:ahLst/>
                  <a:cxnLst>
                    <a:cxn ang="0">
                      <a:pos x="wd2" y="hd2"/>
                    </a:cxn>
                    <a:cxn ang="5400000">
                      <a:pos x="wd2" y="hd2"/>
                    </a:cxn>
                    <a:cxn ang="10800000">
                      <a:pos x="wd2" y="hd2"/>
                    </a:cxn>
                    <a:cxn ang="16200000">
                      <a:pos x="wd2" y="hd2"/>
                    </a:cxn>
                  </a:cxnLst>
                  <a:rect l="0" t="0" r="r" b="b"/>
                  <a:pathLst>
                    <a:path w="21600" h="21600" extrusionOk="0">
                      <a:moveTo>
                        <a:pt x="0" y="3323"/>
                      </a:moveTo>
                      <a:lnTo>
                        <a:pt x="0" y="21600"/>
                      </a:lnTo>
                      <a:lnTo>
                        <a:pt x="21600" y="16615"/>
                      </a:lnTo>
                      <a:lnTo>
                        <a:pt x="21600" y="0"/>
                      </a:lnTo>
                      <a:lnTo>
                        <a:pt x="0" y="3323"/>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721" name="Freeform 171"/>
                <p:cNvSpPr/>
                <p:nvPr/>
              </p:nvSpPr>
              <p:spPr>
                <a:xfrm>
                  <a:off x="0" y="0"/>
                  <a:ext cx="9526" cy="14459"/>
                </a:xfrm>
                <a:custGeom>
                  <a:avLst/>
                  <a:gdLst/>
                  <a:ahLst/>
                  <a:cxnLst>
                    <a:cxn ang="0">
                      <a:pos x="wd2" y="hd2"/>
                    </a:cxn>
                    <a:cxn ang="5400000">
                      <a:pos x="wd2" y="hd2"/>
                    </a:cxn>
                    <a:cxn ang="10800000">
                      <a:pos x="wd2" y="hd2"/>
                    </a:cxn>
                    <a:cxn ang="16200000">
                      <a:pos x="wd2" y="hd2"/>
                    </a:cxn>
                  </a:cxnLst>
                  <a:rect l="0" t="0" r="r" b="b"/>
                  <a:pathLst>
                    <a:path w="21600" h="21600" extrusionOk="0">
                      <a:moveTo>
                        <a:pt x="0" y="3927"/>
                      </a:moveTo>
                      <a:lnTo>
                        <a:pt x="0" y="21600"/>
                      </a:lnTo>
                      <a:lnTo>
                        <a:pt x="21600" y="17673"/>
                      </a:lnTo>
                      <a:lnTo>
                        <a:pt x="21600" y="0"/>
                      </a:lnTo>
                      <a:lnTo>
                        <a:pt x="0" y="3927"/>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725" name="Group 172"/>
              <p:cNvGrpSpPr/>
              <p:nvPr/>
            </p:nvGrpSpPr>
            <p:grpSpPr>
              <a:xfrm>
                <a:off x="0" y="79268"/>
                <a:ext cx="10548" cy="18402"/>
                <a:chOff x="0" y="0"/>
                <a:chExt cx="10547" cy="18401"/>
              </a:xfrm>
            </p:grpSpPr>
            <p:sp>
              <p:nvSpPr>
                <p:cNvPr id="723" name="Freeform 173"/>
                <p:cNvSpPr/>
                <p:nvPr/>
              </p:nvSpPr>
              <p:spPr>
                <a:xfrm>
                  <a:off x="1022" y="0"/>
                  <a:ext cx="9526" cy="18402"/>
                </a:xfrm>
                <a:custGeom>
                  <a:avLst/>
                  <a:gdLst/>
                  <a:ahLst/>
                  <a:cxnLst>
                    <a:cxn ang="0">
                      <a:pos x="wd2" y="hd2"/>
                    </a:cxn>
                    <a:cxn ang="5400000">
                      <a:pos x="wd2" y="hd2"/>
                    </a:cxn>
                    <a:cxn ang="10800000">
                      <a:pos x="wd2" y="hd2"/>
                    </a:cxn>
                    <a:cxn ang="16200000">
                      <a:pos x="wd2" y="hd2"/>
                    </a:cxn>
                  </a:cxnLst>
                  <a:rect l="0" t="0" r="r" b="b"/>
                  <a:pathLst>
                    <a:path w="21600" h="21600" extrusionOk="0">
                      <a:moveTo>
                        <a:pt x="0" y="3323"/>
                      </a:moveTo>
                      <a:lnTo>
                        <a:pt x="0" y="21600"/>
                      </a:lnTo>
                      <a:lnTo>
                        <a:pt x="21600" y="16615"/>
                      </a:lnTo>
                      <a:lnTo>
                        <a:pt x="21600" y="0"/>
                      </a:lnTo>
                      <a:lnTo>
                        <a:pt x="0" y="3323"/>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724" name="Freeform 174"/>
                <p:cNvSpPr/>
                <p:nvPr/>
              </p:nvSpPr>
              <p:spPr>
                <a:xfrm>
                  <a:off x="0" y="0"/>
                  <a:ext cx="9526" cy="18402"/>
                </a:xfrm>
                <a:custGeom>
                  <a:avLst/>
                  <a:gdLst/>
                  <a:ahLst/>
                  <a:cxnLst>
                    <a:cxn ang="0">
                      <a:pos x="wd2" y="hd2"/>
                    </a:cxn>
                    <a:cxn ang="5400000">
                      <a:pos x="wd2" y="hd2"/>
                    </a:cxn>
                    <a:cxn ang="10800000">
                      <a:pos x="wd2" y="hd2"/>
                    </a:cxn>
                    <a:cxn ang="16200000">
                      <a:pos x="wd2" y="hd2"/>
                    </a:cxn>
                  </a:cxnLst>
                  <a:rect l="0" t="0" r="r" b="b"/>
                  <a:pathLst>
                    <a:path w="21600" h="21600" extrusionOk="0">
                      <a:moveTo>
                        <a:pt x="0" y="3927"/>
                      </a:moveTo>
                      <a:lnTo>
                        <a:pt x="0" y="21600"/>
                      </a:lnTo>
                      <a:lnTo>
                        <a:pt x="21600" y="17673"/>
                      </a:lnTo>
                      <a:lnTo>
                        <a:pt x="21600" y="0"/>
                      </a:lnTo>
                      <a:lnTo>
                        <a:pt x="0" y="3927"/>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728" name="Group 175"/>
              <p:cNvGrpSpPr/>
              <p:nvPr/>
            </p:nvGrpSpPr>
            <p:grpSpPr>
              <a:xfrm>
                <a:off x="0" y="59451"/>
                <a:ext cx="10548" cy="17088"/>
                <a:chOff x="0" y="0"/>
                <a:chExt cx="10547" cy="17087"/>
              </a:xfrm>
            </p:grpSpPr>
            <p:sp>
              <p:nvSpPr>
                <p:cNvPr id="726" name="Freeform 176"/>
                <p:cNvSpPr/>
                <p:nvPr/>
              </p:nvSpPr>
              <p:spPr>
                <a:xfrm>
                  <a:off x="1022" y="0"/>
                  <a:ext cx="9526" cy="17088"/>
                </a:xfrm>
                <a:custGeom>
                  <a:avLst/>
                  <a:gdLst/>
                  <a:ahLst/>
                  <a:cxnLst>
                    <a:cxn ang="0">
                      <a:pos x="wd2" y="hd2"/>
                    </a:cxn>
                    <a:cxn ang="5400000">
                      <a:pos x="wd2" y="hd2"/>
                    </a:cxn>
                    <a:cxn ang="10800000">
                      <a:pos x="wd2" y="hd2"/>
                    </a:cxn>
                    <a:cxn ang="16200000">
                      <a:pos x="wd2" y="hd2"/>
                    </a:cxn>
                  </a:cxnLst>
                  <a:rect l="0" t="0" r="r" b="b"/>
                  <a:pathLst>
                    <a:path w="21600" h="21600" extrusionOk="0">
                      <a:moveTo>
                        <a:pt x="0" y="3323"/>
                      </a:moveTo>
                      <a:lnTo>
                        <a:pt x="0" y="21600"/>
                      </a:lnTo>
                      <a:lnTo>
                        <a:pt x="21600" y="16615"/>
                      </a:lnTo>
                      <a:lnTo>
                        <a:pt x="21600" y="0"/>
                      </a:lnTo>
                      <a:lnTo>
                        <a:pt x="0" y="3323"/>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727" name="Freeform 177"/>
                <p:cNvSpPr/>
                <p:nvPr/>
              </p:nvSpPr>
              <p:spPr>
                <a:xfrm>
                  <a:off x="0" y="0"/>
                  <a:ext cx="9526" cy="14459"/>
                </a:xfrm>
                <a:custGeom>
                  <a:avLst/>
                  <a:gdLst/>
                  <a:ahLst/>
                  <a:cxnLst>
                    <a:cxn ang="0">
                      <a:pos x="wd2" y="hd2"/>
                    </a:cxn>
                    <a:cxn ang="5400000">
                      <a:pos x="wd2" y="hd2"/>
                    </a:cxn>
                    <a:cxn ang="10800000">
                      <a:pos x="wd2" y="hd2"/>
                    </a:cxn>
                    <a:cxn ang="16200000">
                      <a:pos x="wd2" y="hd2"/>
                    </a:cxn>
                  </a:cxnLst>
                  <a:rect l="0" t="0" r="r" b="b"/>
                  <a:pathLst>
                    <a:path w="21600" h="21600" extrusionOk="0">
                      <a:moveTo>
                        <a:pt x="0" y="3927"/>
                      </a:moveTo>
                      <a:lnTo>
                        <a:pt x="0" y="21600"/>
                      </a:lnTo>
                      <a:lnTo>
                        <a:pt x="21600" y="17673"/>
                      </a:lnTo>
                      <a:lnTo>
                        <a:pt x="21600" y="0"/>
                      </a:lnTo>
                      <a:lnTo>
                        <a:pt x="0" y="3927"/>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731" name="Group 178"/>
              <p:cNvGrpSpPr/>
              <p:nvPr/>
            </p:nvGrpSpPr>
            <p:grpSpPr>
              <a:xfrm>
                <a:off x="0" y="39634"/>
                <a:ext cx="10548" cy="17088"/>
                <a:chOff x="0" y="0"/>
                <a:chExt cx="10547" cy="17087"/>
              </a:xfrm>
            </p:grpSpPr>
            <p:sp>
              <p:nvSpPr>
                <p:cNvPr id="729" name="Freeform 179"/>
                <p:cNvSpPr/>
                <p:nvPr/>
              </p:nvSpPr>
              <p:spPr>
                <a:xfrm>
                  <a:off x="1022" y="0"/>
                  <a:ext cx="9526" cy="17088"/>
                </a:xfrm>
                <a:custGeom>
                  <a:avLst/>
                  <a:gdLst/>
                  <a:ahLst/>
                  <a:cxnLst>
                    <a:cxn ang="0">
                      <a:pos x="wd2" y="hd2"/>
                    </a:cxn>
                    <a:cxn ang="5400000">
                      <a:pos x="wd2" y="hd2"/>
                    </a:cxn>
                    <a:cxn ang="10800000">
                      <a:pos x="wd2" y="hd2"/>
                    </a:cxn>
                    <a:cxn ang="16200000">
                      <a:pos x="wd2" y="hd2"/>
                    </a:cxn>
                  </a:cxnLst>
                  <a:rect l="0" t="0" r="r" b="b"/>
                  <a:pathLst>
                    <a:path w="21600" h="21600" extrusionOk="0">
                      <a:moveTo>
                        <a:pt x="0" y="3323"/>
                      </a:moveTo>
                      <a:lnTo>
                        <a:pt x="0" y="21600"/>
                      </a:lnTo>
                      <a:lnTo>
                        <a:pt x="21600" y="16615"/>
                      </a:lnTo>
                      <a:lnTo>
                        <a:pt x="21600" y="0"/>
                      </a:lnTo>
                      <a:lnTo>
                        <a:pt x="0" y="3323"/>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730" name="Freeform 180"/>
                <p:cNvSpPr/>
                <p:nvPr/>
              </p:nvSpPr>
              <p:spPr>
                <a:xfrm>
                  <a:off x="0" y="0"/>
                  <a:ext cx="9526" cy="14459"/>
                </a:xfrm>
                <a:custGeom>
                  <a:avLst/>
                  <a:gdLst/>
                  <a:ahLst/>
                  <a:cxnLst>
                    <a:cxn ang="0">
                      <a:pos x="wd2" y="hd2"/>
                    </a:cxn>
                    <a:cxn ang="5400000">
                      <a:pos x="wd2" y="hd2"/>
                    </a:cxn>
                    <a:cxn ang="10800000">
                      <a:pos x="wd2" y="hd2"/>
                    </a:cxn>
                    <a:cxn ang="16200000">
                      <a:pos x="wd2" y="hd2"/>
                    </a:cxn>
                  </a:cxnLst>
                  <a:rect l="0" t="0" r="r" b="b"/>
                  <a:pathLst>
                    <a:path w="21600" h="21600" extrusionOk="0">
                      <a:moveTo>
                        <a:pt x="0" y="3927"/>
                      </a:moveTo>
                      <a:lnTo>
                        <a:pt x="0" y="21600"/>
                      </a:lnTo>
                      <a:lnTo>
                        <a:pt x="21600" y="17673"/>
                      </a:lnTo>
                      <a:lnTo>
                        <a:pt x="21600" y="0"/>
                      </a:lnTo>
                      <a:lnTo>
                        <a:pt x="0" y="3927"/>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734" name="Group 181"/>
              <p:cNvGrpSpPr/>
              <p:nvPr/>
            </p:nvGrpSpPr>
            <p:grpSpPr>
              <a:xfrm>
                <a:off x="0" y="22445"/>
                <a:ext cx="10548" cy="17088"/>
                <a:chOff x="0" y="0"/>
                <a:chExt cx="10547" cy="17087"/>
              </a:xfrm>
            </p:grpSpPr>
            <p:sp>
              <p:nvSpPr>
                <p:cNvPr id="732" name="Freeform 182"/>
                <p:cNvSpPr/>
                <p:nvPr/>
              </p:nvSpPr>
              <p:spPr>
                <a:xfrm>
                  <a:off x="1022" y="0"/>
                  <a:ext cx="9526" cy="17088"/>
                </a:xfrm>
                <a:custGeom>
                  <a:avLst/>
                  <a:gdLst/>
                  <a:ahLst/>
                  <a:cxnLst>
                    <a:cxn ang="0">
                      <a:pos x="wd2" y="hd2"/>
                    </a:cxn>
                    <a:cxn ang="5400000">
                      <a:pos x="wd2" y="hd2"/>
                    </a:cxn>
                    <a:cxn ang="10800000">
                      <a:pos x="wd2" y="hd2"/>
                    </a:cxn>
                    <a:cxn ang="16200000">
                      <a:pos x="wd2" y="hd2"/>
                    </a:cxn>
                  </a:cxnLst>
                  <a:rect l="0" t="0" r="r" b="b"/>
                  <a:pathLst>
                    <a:path w="21600" h="21600" extrusionOk="0">
                      <a:moveTo>
                        <a:pt x="0" y="3323"/>
                      </a:moveTo>
                      <a:lnTo>
                        <a:pt x="0" y="21600"/>
                      </a:lnTo>
                      <a:lnTo>
                        <a:pt x="21600" y="16615"/>
                      </a:lnTo>
                      <a:lnTo>
                        <a:pt x="21600" y="0"/>
                      </a:lnTo>
                      <a:lnTo>
                        <a:pt x="0" y="3323"/>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733" name="Freeform 183"/>
                <p:cNvSpPr/>
                <p:nvPr/>
              </p:nvSpPr>
              <p:spPr>
                <a:xfrm>
                  <a:off x="0" y="0"/>
                  <a:ext cx="9526" cy="14459"/>
                </a:xfrm>
                <a:custGeom>
                  <a:avLst/>
                  <a:gdLst/>
                  <a:ahLst/>
                  <a:cxnLst>
                    <a:cxn ang="0">
                      <a:pos x="wd2" y="hd2"/>
                    </a:cxn>
                    <a:cxn ang="5400000">
                      <a:pos x="wd2" y="hd2"/>
                    </a:cxn>
                    <a:cxn ang="10800000">
                      <a:pos x="wd2" y="hd2"/>
                    </a:cxn>
                    <a:cxn ang="16200000">
                      <a:pos x="wd2" y="hd2"/>
                    </a:cxn>
                  </a:cxnLst>
                  <a:rect l="0" t="0" r="r" b="b"/>
                  <a:pathLst>
                    <a:path w="21600" h="21600" extrusionOk="0">
                      <a:moveTo>
                        <a:pt x="0" y="3927"/>
                      </a:moveTo>
                      <a:lnTo>
                        <a:pt x="0" y="21600"/>
                      </a:lnTo>
                      <a:lnTo>
                        <a:pt x="21600" y="17673"/>
                      </a:lnTo>
                      <a:lnTo>
                        <a:pt x="21600" y="0"/>
                      </a:lnTo>
                      <a:lnTo>
                        <a:pt x="0" y="3927"/>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737" name="Group 184"/>
              <p:cNvGrpSpPr/>
              <p:nvPr/>
            </p:nvGrpSpPr>
            <p:grpSpPr>
              <a:xfrm>
                <a:off x="0" y="-1"/>
                <a:ext cx="10548" cy="17089"/>
                <a:chOff x="0" y="0"/>
                <a:chExt cx="10547" cy="17087"/>
              </a:xfrm>
            </p:grpSpPr>
            <p:sp>
              <p:nvSpPr>
                <p:cNvPr id="735" name="Freeform 185"/>
                <p:cNvSpPr/>
                <p:nvPr/>
              </p:nvSpPr>
              <p:spPr>
                <a:xfrm>
                  <a:off x="1022" y="0"/>
                  <a:ext cx="9526" cy="17088"/>
                </a:xfrm>
                <a:custGeom>
                  <a:avLst/>
                  <a:gdLst/>
                  <a:ahLst/>
                  <a:cxnLst>
                    <a:cxn ang="0">
                      <a:pos x="wd2" y="hd2"/>
                    </a:cxn>
                    <a:cxn ang="5400000">
                      <a:pos x="wd2" y="hd2"/>
                    </a:cxn>
                    <a:cxn ang="10800000">
                      <a:pos x="wd2" y="hd2"/>
                    </a:cxn>
                    <a:cxn ang="16200000">
                      <a:pos x="wd2" y="hd2"/>
                    </a:cxn>
                  </a:cxnLst>
                  <a:rect l="0" t="0" r="r" b="b"/>
                  <a:pathLst>
                    <a:path w="21600" h="21600" extrusionOk="0">
                      <a:moveTo>
                        <a:pt x="0" y="3323"/>
                      </a:moveTo>
                      <a:lnTo>
                        <a:pt x="0" y="21600"/>
                      </a:lnTo>
                      <a:lnTo>
                        <a:pt x="21600" y="16615"/>
                      </a:lnTo>
                      <a:lnTo>
                        <a:pt x="21600" y="0"/>
                      </a:lnTo>
                      <a:lnTo>
                        <a:pt x="0" y="3323"/>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736" name="Freeform 186"/>
                <p:cNvSpPr/>
                <p:nvPr/>
              </p:nvSpPr>
              <p:spPr>
                <a:xfrm>
                  <a:off x="0" y="0"/>
                  <a:ext cx="9526" cy="14459"/>
                </a:xfrm>
                <a:custGeom>
                  <a:avLst/>
                  <a:gdLst/>
                  <a:ahLst/>
                  <a:cxnLst>
                    <a:cxn ang="0">
                      <a:pos x="wd2" y="hd2"/>
                    </a:cxn>
                    <a:cxn ang="5400000">
                      <a:pos x="wd2" y="hd2"/>
                    </a:cxn>
                    <a:cxn ang="10800000">
                      <a:pos x="wd2" y="hd2"/>
                    </a:cxn>
                    <a:cxn ang="16200000">
                      <a:pos x="wd2" y="hd2"/>
                    </a:cxn>
                  </a:cxnLst>
                  <a:rect l="0" t="0" r="r" b="b"/>
                  <a:pathLst>
                    <a:path w="21600" h="21600" extrusionOk="0">
                      <a:moveTo>
                        <a:pt x="0" y="3927"/>
                      </a:moveTo>
                      <a:lnTo>
                        <a:pt x="0" y="21600"/>
                      </a:lnTo>
                      <a:lnTo>
                        <a:pt x="21600" y="17673"/>
                      </a:lnTo>
                      <a:lnTo>
                        <a:pt x="21600" y="0"/>
                      </a:lnTo>
                      <a:lnTo>
                        <a:pt x="0" y="3927"/>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grpSp>
          <p:nvGrpSpPr>
            <p:cNvPr id="760" name="Group 187"/>
            <p:cNvGrpSpPr/>
            <p:nvPr/>
          </p:nvGrpSpPr>
          <p:grpSpPr>
            <a:xfrm>
              <a:off x="209136" y="105815"/>
              <a:ext cx="10024" cy="134662"/>
              <a:chOff x="0" y="0"/>
              <a:chExt cx="10022" cy="134660"/>
            </a:xfrm>
          </p:grpSpPr>
          <p:grpSp>
            <p:nvGrpSpPr>
              <p:cNvPr id="741" name="Group 188"/>
              <p:cNvGrpSpPr/>
              <p:nvPr/>
            </p:nvGrpSpPr>
            <p:grpSpPr>
              <a:xfrm>
                <a:off x="0" y="116261"/>
                <a:ext cx="10023" cy="18400"/>
                <a:chOff x="0" y="0"/>
                <a:chExt cx="10022" cy="18399"/>
              </a:xfrm>
            </p:grpSpPr>
            <p:sp>
              <p:nvSpPr>
                <p:cNvPr id="739" name="Freeform 189"/>
                <p:cNvSpPr/>
                <p:nvPr/>
              </p:nvSpPr>
              <p:spPr>
                <a:xfrm>
                  <a:off x="497" y="0"/>
                  <a:ext cx="9526" cy="18400"/>
                </a:xfrm>
                <a:custGeom>
                  <a:avLst/>
                  <a:gdLst/>
                  <a:ahLst/>
                  <a:cxnLst>
                    <a:cxn ang="0">
                      <a:pos x="wd2" y="hd2"/>
                    </a:cxn>
                    <a:cxn ang="5400000">
                      <a:pos x="wd2" y="hd2"/>
                    </a:cxn>
                    <a:cxn ang="10800000">
                      <a:pos x="wd2" y="hd2"/>
                    </a:cxn>
                    <a:cxn ang="16200000">
                      <a:pos x="wd2" y="hd2"/>
                    </a:cxn>
                  </a:cxnLst>
                  <a:rect l="0" t="0" r="r" b="b"/>
                  <a:pathLst>
                    <a:path w="21600" h="21600" extrusionOk="0">
                      <a:moveTo>
                        <a:pt x="0" y="3323"/>
                      </a:moveTo>
                      <a:lnTo>
                        <a:pt x="0" y="21600"/>
                      </a:lnTo>
                      <a:lnTo>
                        <a:pt x="21600" y="16615"/>
                      </a:lnTo>
                      <a:lnTo>
                        <a:pt x="21600" y="0"/>
                      </a:lnTo>
                      <a:lnTo>
                        <a:pt x="0" y="3323"/>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740" name="Freeform 190"/>
                <p:cNvSpPr/>
                <p:nvPr/>
              </p:nvSpPr>
              <p:spPr>
                <a:xfrm>
                  <a:off x="0" y="0"/>
                  <a:ext cx="9525" cy="18400"/>
                </a:xfrm>
                <a:custGeom>
                  <a:avLst/>
                  <a:gdLst/>
                  <a:ahLst/>
                  <a:cxnLst>
                    <a:cxn ang="0">
                      <a:pos x="wd2" y="hd2"/>
                    </a:cxn>
                    <a:cxn ang="5400000">
                      <a:pos x="wd2" y="hd2"/>
                    </a:cxn>
                    <a:cxn ang="10800000">
                      <a:pos x="wd2" y="hd2"/>
                    </a:cxn>
                    <a:cxn ang="16200000">
                      <a:pos x="wd2" y="hd2"/>
                    </a:cxn>
                  </a:cxnLst>
                  <a:rect l="0" t="0" r="r" b="b"/>
                  <a:pathLst>
                    <a:path w="21600" h="21600" extrusionOk="0">
                      <a:moveTo>
                        <a:pt x="0" y="3927"/>
                      </a:moveTo>
                      <a:lnTo>
                        <a:pt x="0" y="21600"/>
                      </a:lnTo>
                      <a:lnTo>
                        <a:pt x="21600" y="17673"/>
                      </a:lnTo>
                      <a:lnTo>
                        <a:pt x="21600" y="0"/>
                      </a:lnTo>
                      <a:lnTo>
                        <a:pt x="0" y="3927"/>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744" name="Group 191"/>
              <p:cNvGrpSpPr/>
              <p:nvPr/>
            </p:nvGrpSpPr>
            <p:grpSpPr>
              <a:xfrm>
                <a:off x="0" y="99074"/>
                <a:ext cx="10023" cy="17087"/>
                <a:chOff x="0" y="0"/>
                <a:chExt cx="10022" cy="17085"/>
              </a:xfrm>
            </p:grpSpPr>
            <p:sp>
              <p:nvSpPr>
                <p:cNvPr id="742" name="Freeform 192"/>
                <p:cNvSpPr/>
                <p:nvPr/>
              </p:nvSpPr>
              <p:spPr>
                <a:xfrm>
                  <a:off x="497" y="0"/>
                  <a:ext cx="9526" cy="17086"/>
                </a:xfrm>
                <a:custGeom>
                  <a:avLst/>
                  <a:gdLst/>
                  <a:ahLst/>
                  <a:cxnLst>
                    <a:cxn ang="0">
                      <a:pos x="wd2" y="hd2"/>
                    </a:cxn>
                    <a:cxn ang="5400000">
                      <a:pos x="wd2" y="hd2"/>
                    </a:cxn>
                    <a:cxn ang="10800000">
                      <a:pos x="wd2" y="hd2"/>
                    </a:cxn>
                    <a:cxn ang="16200000">
                      <a:pos x="wd2" y="hd2"/>
                    </a:cxn>
                  </a:cxnLst>
                  <a:rect l="0" t="0" r="r" b="b"/>
                  <a:pathLst>
                    <a:path w="21600" h="21600" extrusionOk="0">
                      <a:moveTo>
                        <a:pt x="0" y="3323"/>
                      </a:moveTo>
                      <a:lnTo>
                        <a:pt x="0" y="21600"/>
                      </a:lnTo>
                      <a:lnTo>
                        <a:pt x="21600" y="16615"/>
                      </a:lnTo>
                      <a:lnTo>
                        <a:pt x="21600" y="0"/>
                      </a:lnTo>
                      <a:lnTo>
                        <a:pt x="0" y="3323"/>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743" name="Freeform 193"/>
                <p:cNvSpPr/>
                <p:nvPr/>
              </p:nvSpPr>
              <p:spPr>
                <a:xfrm>
                  <a:off x="0" y="0"/>
                  <a:ext cx="9525" cy="14457"/>
                </a:xfrm>
                <a:custGeom>
                  <a:avLst/>
                  <a:gdLst/>
                  <a:ahLst/>
                  <a:cxnLst>
                    <a:cxn ang="0">
                      <a:pos x="wd2" y="hd2"/>
                    </a:cxn>
                    <a:cxn ang="5400000">
                      <a:pos x="wd2" y="hd2"/>
                    </a:cxn>
                    <a:cxn ang="10800000">
                      <a:pos x="wd2" y="hd2"/>
                    </a:cxn>
                    <a:cxn ang="16200000">
                      <a:pos x="wd2" y="hd2"/>
                    </a:cxn>
                  </a:cxnLst>
                  <a:rect l="0" t="0" r="r" b="b"/>
                  <a:pathLst>
                    <a:path w="21600" h="21600" extrusionOk="0">
                      <a:moveTo>
                        <a:pt x="0" y="3927"/>
                      </a:moveTo>
                      <a:lnTo>
                        <a:pt x="0" y="21600"/>
                      </a:lnTo>
                      <a:lnTo>
                        <a:pt x="21600" y="17673"/>
                      </a:lnTo>
                      <a:lnTo>
                        <a:pt x="21600" y="0"/>
                      </a:lnTo>
                      <a:lnTo>
                        <a:pt x="0" y="3927"/>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747" name="Group 194"/>
              <p:cNvGrpSpPr/>
              <p:nvPr/>
            </p:nvGrpSpPr>
            <p:grpSpPr>
              <a:xfrm>
                <a:off x="0" y="79259"/>
                <a:ext cx="10023" cy="18401"/>
                <a:chOff x="0" y="0"/>
                <a:chExt cx="10022" cy="18399"/>
              </a:xfrm>
            </p:grpSpPr>
            <p:sp>
              <p:nvSpPr>
                <p:cNvPr id="745" name="Freeform 195"/>
                <p:cNvSpPr/>
                <p:nvPr/>
              </p:nvSpPr>
              <p:spPr>
                <a:xfrm>
                  <a:off x="497" y="0"/>
                  <a:ext cx="9526" cy="18400"/>
                </a:xfrm>
                <a:custGeom>
                  <a:avLst/>
                  <a:gdLst/>
                  <a:ahLst/>
                  <a:cxnLst>
                    <a:cxn ang="0">
                      <a:pos x="wd2" y="hd2"/>
                    </a:cxn>
                    <a:cxn ang="5400000">
                      <a:pos x="wd2" y="hd2"/>
                    </a:cxn>
                    <a:cxn ang="10800000">
                      <a:pos x="wd2" y="hd2"/>
                    </a:cxn>
                    <a:cxn ang="16200000">
                      <a:pos x="wd2" y="hd2"/>
                    </a:cxn>
                  </a:cxnLst>
                  <a:rect l="0" t="0" r="r" b="b"/>
                  <a:pathLst>
                    <a:path w="21600" h="21600" extrusionOk="0">
                      <a:moveTo>
                        <a:pt x="0" y="3323"/>
                      </a:moveTo>
                      <a:lnTo>
                        <a:pt x="0" y="21600"/>
                      </a:lnTo>
                      <a:lnTo>
                        <a:pt x="21600" y="16615"/>
                      </a:lnTo>
                      <a:lnTo>
                        <a:pt x="21600" y="0"/>
                      </a:lnTo>
                      <a:lnTo>
                        <a:pt x="0" y="3323"/>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746" name="Freeform 196"/>
                <p:cNvSpPr/>
                <p:nvPr/>
              </p:nvSpPr>
              <p:spPr>
                <a:xfrm>
                  <a:off x="0" y="0"/>
                  <a:ext cx="9525" cy="18400"/>
                </a:xfrm>
                <a:custGeom>
                  <a:avLst/>
                  <a:gdLst/>
                  <a:ahLst/>
                  <a:cxnLst>
                    <a:cxn ang="0">
                      <a:pos x="wd2" y="hd2"/>
                    </a:cxn>
                    <a:cxn ang="5400000">
                      <a:pos x="wd2" y="hd2"/>
                    </a:cxn>
                    <a:cxn ang="10800000">
                      <a:pos x="wd2" y="hd2"/>
                    </a:cxn>
                    <a:cxn ang="16200000">
                      <a:pos x="wd2" y="hd2"/>
                    </a:cxn>
                  </a:cxnLst>
                  <a:rect l="0" t="0" r="r" b="b"/>
                  <a:pathLst>
                    <a:path w="21600" h="21600" extrusionOk="0">
                      <a:moveTo>
                        <a:pt x="0" y="3927"/>
                      </a:moveTo>
                      <a:lnTo>
                        <a:pt x="0" y="21600"/>
                      </a:lnTo>
                      <a:lnTo>
                        <a:pt x="21600" y="17673"/>
                      </a:lnTo>
                      <a:lnTo>
                        <a:pt x="21600" y="0"/>
                      </a:lnTo>
                      <a:lnTo>
                        <a:pt x="0" y="3927"/>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750" name="Group 197"/>
              <p:cNvGrpSpPr/>
              <p:nvPr/>
            </p:nvGrpSpPr>
            <p:grpSpPr>
              <a:xfrm>
                <a:off x="0" y="59444"/>
                <a:ext cx="10023" cy="17087"/>
                <a:chOff x="0" y="0"/>
                <a:chExt cx="10022" cy="17085"/>
              </a:xfrm>
            </p:grpSpPr>
            <p:sp>
              <p:nvSpPr>
                <p:cNvPr id="748" name="Freeform 198"/>
                <p:cNvSpPr/>
                <p:nvPr/>
              </p:nvSpPr>
              <p:spPr>
                <a:xfrm>
                  <a:off x="497" y="0"/>
                  <a:ext cx="9526" cy="17086"/>
                </a:xfrm>
                <a:custGeom>
                  <a:avLst/>
                  <a:gdLst/>
                  <a:ahLst/>
                  <a:cxnLst>
                    <a:cxn ang="0">
                      <a:pos x="wd2" y="hd2"/>
                    </a:cxn>
                    <a:cxn ang="5400000">
                      <a:pos x="wd2" y="hd2"/>
                    </a:cxn>
                    <a:cxn ang="10800000">
                      <a:pos x="wd2" y="hd2"/>
                    </a:cxn>
                    <a:cxn ang="16200000">
                      <a:pos x="wd2" y="hd2"/>
                    </a:cxn>
                  </a:cxnLst>
                  <a:rect l="0" t="0" r="r" b="b"/>
                  <a:pathLst>
                    <a:path w="21600" h="21600" extrusionOk="0">
                      <a:moveTo>
                        <a:pt x="0" y="3323"/>
                      </a:moveTo>
                      <a:lnTo>
                        <a:pt x="0" y="21600"/>
                      </a:lnTo>
                      <a:lnTo>
                        <a:pt x="21600" y="16615"/>
                      </a:lnTo>
                      <a:lnTo>
                        <a:pt x="21600" y="0"/>
                      </a:lnTo>
                      <a:lnTo>
                        <a:pt x="0" y="3323"/>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749" name="Freeform 199"/>
                <p:cNvSpPr/>
                <p:nvPr/>
              </p:nvSpPr>
              <p:spPr>
                <a:xfrm>
                  <a:off x="0" y="0"/>
                  <a:ext cx="9525" cy="14457"/>
                </a:xfrm>
                <a:custGeom>
                  <a:avLst/>
                  <a:gdLst/>
                  <a:ahLst/>
                  <a:cxnLst>
                    <a:cxn ang="0">
                      <a:pos x="wd2" y="hd2"/>
                    </a:cxn>
                    <a:cxn ang="5400000">
                      <a:pos x="wd2" y="hd2"/>
                    </a:cxn>
                    <a:cxn ang="10800000">
                      <a:pos x="wd2" y="hd2"/>
                    </a:cxn>
                    <a:cxn ang="16200000">
                      <a:pos x="wd2" y="hd2"/>
                    </a:cxn>
                  </a:cxnLst>
                  <a:rect l="0" t="0" r="r" b="b"/>
                  <a:pathLst>
                    <a:path w="21600" h="21600" extrusionOk="0">
                      <a:moveTo>
                        <a:pt x="0" y="3927"/>
                      </a:moveTo>
                      <a:lnTo>
                        <a:pt x="0" y="21600"/>
                      </a:lnTo>
                      <a:lnTo>
                        <a:pt x="21600" y="17673"/>
                      </a:lnTo>
                      <a:lnTo>
                        <a:pt x="21600" y="0"/>
                      </a:lnTo>
                      <a:lnTo>
                        <a:pt x="0" y="3927"/>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753" name="Group 200"/>
              <p:cNvGrpSpPr/>
              <p:nvPr/>
            </p:nvGrpSpPr>
            <p:grpSpPr>
              <a:xfrm>
                <a:off x="0" y="39629"/>
                <a:ext cx="10023" cy="18401"/>
                <a:chOff x="0" y="0"/>
                <a:chExt cx="10022" cy="18399"/>
              </a:xfrm>
            </p:grpSpPr>
            <p:sp>
              <p:nvSpPr>
                <p:cNvPr id="751" name="Freeform 201"/>
                <p:cNvSpPr/>
                <p:nvPr/>
              </p:nvSpPr>
              <p:spPr>
                <a:xfrm>
                  <a:off x="497" y="0"/>
                  <a:ext cx="9526" cy="18400"/>
                </a:xfrm>
                <a:custGeom>
                  <a:avLst/>
                  <a:gdLst/>
                  <a:ahLst/>
                  <a:cxnLst>
                    <a:cxn ang="0">
                      <a:pos x="wd2" y="hd2"/>
                    </a:cxn>
                    <a:cxn ang="5400000">
                      <a:pos x="wd2" y="hd2"/>
                    </a:cxn>
                    <a:cxn ang="10800000">
                      <a:pos x="wd2" y="hd2"/>
                    </a:cxn>
                    <a:cxn ang="16200000">
                      <a:pos x="wd2" y="hd2"/>
                    </a:cxn>
                  </a:cxnLst>
                  <a:rect l="0" t="0" r="r" b="b"/>
                  <a:pathLst>
                    <a:path w="21600" h="21600" extrusionOk="0">
                      <a:moveTo>
                        <a:pt x="0" y="3323"/>
                      </a:moveTo>
                      <a:lnTo>
                        <a:pt x="0" y="21600"/>
                      </a:lnTo>
                      <a:lnTo>
                        <a:pt x="21600" y="16615"/>
                      </a:lnTo>
                      <a:lnTo>
                        <a:pt x="21600" y="0"/>
                      </a:lnTo>
                      <a:lnTo>
                        <a:pt x="0" y="3323"/>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752" name="Freeform 202"/>
                <p:cNvSpPr/>
                <p:nvPr/>
              </p:nvSpPr>
              <p:spPr>
                <a:xfrm>
                  <a:off x="0" y="0"/>
                  <a:ext cx="9525" cy="18400"/>
                </a:xfrm>
                <a:custGeom>
                  <a:avLst/>
                  <a:gdLst/>
                  <a:ahLst/>
                  <a:cxnLst>
                    <a:cxn ang="0">
                      <a:pos x="wd2" y="hd2"/>
                    </a:cxn>
                    <a:cxn ang="5400000">
                      <a:pos x="wd2" y="hd2"/>
                    </a:cxn>
                    <a:cxn ang="10800000">
                      <a:pos x="wd2" y="hd2"/>
                    </a:cxn>
                    <a:cxn ang="16200000">
                      <a:pos x="wd2" y="hd2"/>
                    </a:cxn>
                  </a:cxnLst>
                  <a:rect l="0" t="0" r="r" b="b"/>
                  <a:pathLst>
                    <a:path w="21600" h="21600" extrusionOk="0">
                      <a:moveTo>
                        <a:pt x="0" y="3927"/>
                      </a:moveTo>
                      <a:lnTo>
                        <a:pt x="0" y="21600"/>
                      </a:lnTo>
                      <a:lnTo>
                        <a:pt x="21600" y="17673"/>
                      </a:lnTo>
                      <a:lnTo>
                        <a:pt x="21600" y="0"/>
                      </a:lnTo>
                      <a:lnTo>
                        <a:pt x="0" y="3927"/>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756" name="Group 203"/>
              <p:cNvGrpSpPr/>
              <p:nvPr/>
            </p:nvGrpSpPr>
            <p:grpSpPr>
              <a:xfrm>
                <a:off x="0" y="19814"/>
                <a:ext cx="10023" cy="17087"/>
                <a:chOff x="0" y="0"/>
                <a:chExt cx="10022" cy="17085"/>
              </a:xfrm>
            </p:grpSpPr>
            <p:sp>
              <p:nvSpPr>
                <p:cNvPr id="754" name="Freeform 204"/>
                <p:cNvSpPr/>
                <p:nvPr/>
              </p:nvSpPr>
              <p:spPr>
                <a:xfrm>
                  <a:off x="497" y="0"/>
                  <a:ext cx="9526" cy="17086"/>
                </a:xfrm>
                <a:custGeom>
                  <a:avLst/>
                  <a:gdLst/>
                  <a:ahLst/>
                  <a:cxnLst>
                    <a:cxn ang="0">
                      <a:pos x="wd2" y="hd2"/>
                    </a:cxn>
                    <a:cxn ang="5400000">
                      <a:pos x="wd2" y="hd2"/>
                    </a:cxn>
                    <a:cxn ang="10800000">
                      <a:pos x="wd2" y="hd2"/>
                    </a:cxn>
                    <a:cxn ang="16200000">
                      <a:pos x="wd2" y="hd2"/>
                    </a:cxn>
                  </a:cxnLst>
                  <a:rect l="0" t="0" r="r" b="b"/>
                  <a:pathLst>
                    <a:path w="21600" h="21600" extrusionOk="0">
                      <a:moveTo>
                        <a:pt x="0" y="3323"/>
                      </a:moveTo>
                      <a:lnTo>
                        <a:pt x="0" y="21600"/>
                      </a:lnTo>
                      <a:lnTo>
                        <a:pt x="21600" y="16615"/>
                      </a:lnTo>
                      <a:lnTo>
                        <a:pt x="21600" y="0"/>
                      </a:lnTo>
                      <a:lnTo>
                        <a:pt x="0" y="3323"/>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755" name="Freeform 205"/>
                <p:cNvSpPr/>
                <p:nvPr/>
              </p:nvSpPr>
              <p:spPr>
                <a:xfrm>
                  <a:off x="0" y="0"/>
                  <a:ext cx="9525" cy="14457"/>
                </a:xfrm>
                <a:custGeom>
                  <a:avLst/>
                  <a:gdLst/>
                  <a:ahLst/>
                  <a:cxnLst>
                    <a:cxn ang="0">
                      <a:pos x="wd2" y="hd2"/>
                    </a:cxn>
                    <a:cxn ang="5400000">
                      <a:pos x="wd2" y="hd2"/>
                    </a:cxn>
                    <a:cxn ang="10800000">
                      <a:pos x="wd2" y="hd2"/>
                    </a:cxn>
                    <a:cxn ang="16200000">
                      <a:pos x="wd2" y="hd2"/>
                    </a:cxn>
                  </a:cxnLst>
                  <a:rect l="0" t="0" r="r" b="b"/>
                  <a:pathLst>
                    <a:path w="21600" h="21600" extrusionOk="0">
                      <a:moveTo>
                        <a:pt x="0" y="3927"/>
                      </a:moveTo>
                      <a:lnTo>
                        <a:pt x="0" y="21600"/>
                      </a:lnTo>
                      <a:lnTo>
                        <a:pt x="21600" y="17673"/>
                      </a:lnTo>
                      <a:lnTo>
                        <a:pt x="21600" y="0"/>
                      </a:lnTo>
                      <a:lnTo>
                        <a:pt x="0" y="3927"/>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759" name="Group 206"/>
              <p:cNvGrpSpPr/>
              <p:nvPr/>
            </p:nvGrpSpPr>
            <p:grpSpPr>
              <a:xfrm>
                <a:off x="0" y="-1"/>
                <a:ext cx="10023" cy="17087"/>
                <a:chOff x="0" y="0"/>
                <a:chExt cx="10022" cy="17085"/>
              </a:xfrm>
            </p:grpSpPr>
            <p:sp>
              <p:nvSpPr>
                <p:cNvPr id="757" name="Freeform 207"/>
                <p:cNvSpPr/>
                <p:nvPr/>
              </p:nvSpPr>
              <p:spPr>
                <a:xfrm>
                  <a:off x="497" y="0"/>
                  <a:ext cx="9526" cy="17086"/>
                </a:xfrm>
                <a:custGeom>
                  <a:avLst/>
                  <a:gdLst/>
                  <a:ahLst/>
                  <a:cxnLst>
                    <a:cxn ang="0">
                      <a:pos x="wd2" y="hd2"/>
                    </a:cxn>
                    <a:cxn ang="5400000">
                      <a:pos x="wd2" y="hd2"/>
                    </a:cxn>
                    <a:cxn ang="10800000">
                      <a:pos x="wd2" y="hd2"/>
                    </a:cxn>
                    <a:cxn ang="16200000">
                      <a:pos x="wd2" y="hd2"/>
                    </a:cxn>
                  </a:cxnLst>
                  <a:rect l="0" t="0" r="r" b="b"/>
                  <a:pathLst>
                    <a:path w="21600" h="21600" extrusionOk="0">
                      <a:moveTo>
                        <a:pt x="0" y="3323"/>
                      </a:moveTo>
                      <a:lnTo>
                        <a:pt x="0" y="21600"/>
                      </a:lnTo>
                      <a:lnTo>
                        <a:pt x="21600" y="16615"/>
                      </a:lnTo>
                      <a:lnTo>
                        <a:pt x="21600" y="0"/>
                      </a:lnTo>
                      <a:lnTo>
                        <a:pt x="0" y="3323"/>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758" name="Freeform 208"/>
                <p:cNvSpPr/>
                <p:nvPr/>
              </p:nvSpPr>
              <p:spPr>
                <a:xfrm>
                  <a:off x="0" y="0"/>
                  <a:ext cx="9525" cy="14457"/>
                </a:xfrm>
                <a:custGeom>
                  <a:avLst/>
                  <a:gdLst/>
                  <a:ahLst/>
                  <a:cxnLst>
                    <a:cxn ang="0">
                      <a:pos x="wd2" y="hd2"/>
                    </a:cxn>
                    <a:cxn ang="5400000">
                      <a:pos x="wd2" y="hd2"/>
                    </a:cxn>
                    <a:cxn ang="10800000">
                      <a:pos x="wd2" y="hd2"/>
                    </a:cxn>
                    <a:cxn ang="16200000">
                      <a:pos x="wd2" y="hd2"/>
                    </a:cxn>
                  </a:cxnLst>
                  <a:rect l="0" t="0" r="r" b="b"/>
                  <a:pathLst>
                    <a:path w="21600" h="21600" extrusionOk="0">
                      <a:moveTo>
                        <a:pt x="0" y="3927"/>
                      </a:moveTo>
                      <a:lnTo>
                        <a:pt x="0" y="21600"/>
                      </a:lnTo>
                      <a:lnTo>
                        <a:pt x="21600" y="17673"/>
                      </a:lnTo>
                      <a:lnTo>
                        <a:pt x="21600" y="0"/>
                      </a:lnTo>
                      <a:lnTo>
                        <a:pt x="0" y="3927"/>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grpSp>
          <p:nvGrpSpPr>
            <p:cNvPr id="782" name="Group 209"/>
            <p:cNvGrpSpPr/>
            <p:nvPr/>
          </p:nvGrpSpPr>
          <p:grpSpPr>
            <a:xfrm>
              <a:off x="217273" y="100096"/>
              <a:ext cx="10549" cy="137304"/>
              <a:chOff x="0" y="0"/>
              <a:chExt cx="10547" cy="137303"/>
            </a:xfrm>
          </p:grpSpPr>
          <p:grpSp>
            <p:nvGrpSpPr>
              <p:cNvPr id="763" name="Group 210"/>
              <p:cNvGrpSpPr/>
              <p:nvPr/>
            </p:nvGrpSpPr>
            <p:grpSpPr>
              <a:xfrm>
                <a:off x="0" y="118902"/>
                <a:ext cx="10548" cy="18402"/>
                <a:chOff x="0" y="0"/>
                <a:chExt cx="10547" cy="18401"/>
              </a:xfrm>
            </p:grpSpPr>
            <p:sp>
              <p:nvSpPr>
                <p:cNvPr id="761" name="Freeform 211"/>
                <p:cNvSpPr/>
                <p:nvPr/>
              </p:nvSpPr>
              <p:spPr>
                <a:xfrm>
                  <a:off x="1022" y="0"/>
                  <a:ext cx="9526" cy="18402"/>
                </a:xfrm>
                <a:custGeom>
                  <a:avLst/>
                  <a:gdLst/>
                  <a:ahLst/>
                  <a:cxnLst>
                    <a:cxn ang="0">
                      <a:pos x="wd2" y="hd2"/>
                    </a:cxn>
                    <a:cxn ang="5400000">
                      <a:pos x="wd2" y="hd2"/>
                    </a:cxn>
                    <a:cxn ang="10800000">
                      <a:pos x="wd2" y="hd2"/>
                    </a:cxn>
                    <a:cxn ang="16200000">
                      <a:pos x="wd2" y="hd2"/>
                    </a:cxn>
                  </a:cxnLst>
                  <a:rect l="0" t="0" r="r" b="b"/>
                  <a:pathLst>
                    <a:path w="21600" h="21600" extrusionOk="0">
                      <a:moveTo>
                        <a:pt x="0" y="3323"/>
                      </a:moveTo>
                      <a:lnTo>
                        <a:pt x="0" y="21600"/>
                      </a:lnTo>
                      <a:lnTo>
                        <a:pt x="21600" y="16615"/>
                      </a:lnTo>
                      <a:lnTo>
                        <a:pt x="21600" y="0"/>
                      </a:lnTo>
                      <a:lnTo>
                        <a:pt x="0" y="3323"/>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762" name="Freeform 212"/>
                <p:cNvSpPr/>
                <p:nvPr/>
              </p:nvSpPr>
              <p:spPr>
                <a:xfrm>
                  <a:off x="0" y="0"/>
                  <a:ext cx="9526" cy="18402"/>
                </a:xfrm>
                <a:custGeom>
                  <a:avLst/>
                  <a:gdLst/>
                  <a:ahLst/>
                  <a:cxnLst>
                    <a:cxn ang="0">
                      <a:pos x="wd2" y="hd2"/>
                    </a:cxn>
                    <a:cxn ang="5400000">
                      <a:pos x="wd2" y="hd2"/>
                    </a:cxn>
                    <a:cxn ang="10800000">
                      <a:pos x="wd2" y="hd2"/>
                    </a:cxn>
                    <a:cxn ang="16200000">
                      <a:pos x="wd2" y="hd2"/>
                    </a:cxn>
                  </a:cxnLst>
                  <a:rect l="0" t="0" r="r" b="b"/>
                  <a:pathLst>
                    <a:path w="21600" h="21600" extrusionOk="0">
                      <a:moveTo>
                        <a:pt x="0" y="3927"/>
                      </a:moveTo>
                      <a:lnTo>
                        <a:pt x="0" y="21600"/>
                      </a:lnTo>
                      <a:lnTo>
                        <a:pt x="21600" y="17673"/>
                      </a:lnTo>
                      <a:lnTo>
                        <a:pt x="21600" y="0"/>
                      </a:lnTo>
                      <a:lnTo>
                        <a:pt x="0" y="3927"/>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766" name="Group 213"/>
              <p:cNvGrpSpPr/>
              <p:nvPr/>
            </p:nvGrpSpPr>
            <p:grpSpPr>
              <a:xfrm>
                <a:off x="0" y="99085"/>
                <a:ext cx="10548" cy="18402"/>
                <a:chOff x="0" y="0"/>
                <a:chExt cx="10547" cy="18401"/>
              </a:xfrm>
            </p:grpSpPr>
            <p:sp>
              <p:nvSpPr>
                <p:cNvPr id="764" name="Freeform 214"/>
                <p:cNvSpPr/>
                <p:nvPr/>
              </p:nvSpPr>
              <p:spPr>
                <a:xfrm>
                  <a:off x="1022" y="0"/>
                  <a:ext cx="9526" cy="18402"/>
                </a:xfrm>
                <a:custGeom>
                  <a:avLst/>
                  <a:gdLst/>
                  <a:ahLst/>
                  <a:cxnLst>
                    <a:cxn ang="0">
                      <a:pos x="wd2" y="hd2"/>
                    </a:cxn>
                    <a:cxn ang="5400000">
                      <a:pos x="wd2" y="hd2"/>
                    </a:cxn>
                    <a:cxn ang="10800000">
                      <a:pos x="wd2" y="hd2"/>
                    </a:cxn>
                    <a:cxn ang="16200000">
                      <a:pos x="wd2" y="hd2"/>
                    </a:cxn>
                  </a:cxnLst>
                  <a:rect l="0" t="0" r="r" b="b"/>
                  <a:pathLst>
                    <a:path w="21600" h="21600" extrusionOk="0">
                      <a:moveTo>
                        <a:pt x="0" y="3323"/>
                      </a:moveTo>
                      <a:lnTo>
                        <a:pt x="0" y="21600"/>
                      </a:lnTo>
                      <a:lnTo>
                        <a:pt x="21600" y="16615"/>
                      </a:lnTo>
                      <a:lnTo>
                        <a:pt x="21600" y="0"/>
                      </a:lnTo>
                      <a:lnTo>
                        <a:pt x="0" y="3323"/>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765" name="Freeform 215"/>
                <p:cNvSpPr/>
                <p:nvPr/>
              </p:nvSpPr>
              <p:spPr>
                <a:xfrm>
                  <a:off x="0" y="0"/>
                  <a:ext cx="9526" cy="18402"/>
                </a:xfrm>
                <a:custGeom>
                  <a:avLst/>
                  <a:gdLst/>
                  <a:ahLst/>
                  <a:cxnLst>
                    <a:cxn ang="0">
                      <a:pos x="wd2" y="hd2"/>
                    </a:cxn>
                    <a:cxn ang="5400000">
                      <a:pos x="wd2" y="hd2"/>
                    </a:cxn>
                    <a:cxn ang="10800000">
                      <a:pos x="wd2" y="hd2"/>
                    </a:cxn>
                    <a:cxn ang="16200000">
                      <a:pos x="wd2" y="hd2"/>
                    </a:cxn>
                  </a:cxnLst>
                  <a:rect l="0" t="0" r="r" b="b"/>
                  <a:pathLst>
                    <a:path w="21600" h="21600" extrusionOk="0">
                      <a:moveTo>
                        <a:pt x="0" y="3927"/>
                      </a:moveTo>
                      <a:lnTo>
                        <a:pt x="0" y="21600"/>
                      </a:lnTo>
                      <a:lnTo>
                        <a:pt x="21600" y="17673"/>
                      </a:lnTo>
                      <a:lnTo>
                        <a:pt x="21600" y="0"/>
                      </a:lnTo>
                      <a:lnTo>
                        <a:pt x="0" y="3927"/>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769" name="Group 216"/>
              <p:cNvGrpSpPr/>
              <p:nvPr/>
            </p:nvGrpSpPr>
            <p:grpSpPr>
              <a:xfrm>
                <a:off x="0" y="79268"/>
                <a:ext cx="10548" cy="17088"/>
                <a:chOff x="0" y="0"/>
                <a:chExt cx="10547" cy="17087"/>
              </a:xfrm>
            </p:grpSpPr>
            <p:sp>
              <p:nvSpPr>
                <p:cNvPr id="767" name="Freeform 217"/>
                <p:cNvSpPr/>
                <p:nvPr/>
              </p:nvSpPr>
              <p:spPr>
                <a:xfrm>
                  <a:off x="1022" y="0"/>
                  <a:ext cx="9526" cy="17088"/>
                </a:xfrm>
                <a:custGeom>
                  <a:avLst/>
                  <a:gdLst/>
                  <a:ahLst/>
                  <a:cxnLst>
                    <a:cxn ang="0">
                      <a:pos x="wd2" y="hd2"/>
                    </a:cxn>
                    <a:cxn ang="5400000">
                      <a:pos x="wd2" y="hd2"/>
                    </a:cxn>
                    <a:cxn ang="10800000">
                      <a:pos x="wd2" y="hd2"/>
                    </a:cxn>
                    <a:cxn ang="16200000">
                      <a:pos x="wd2" y="hd2"/>
                    </a:cxn>
                  </a:cxnLst>
                  <a:rect l="0" t="0" r="r" b="b"/>
                  <a:pathLst>
                    <a:path w="21600" h="21600" extrusionOk="0">
                      <a:moveTo>
                        <a:pt x="0" y="3323"/>
                      </a:moveTo>
                      <a:lnTo>
                        <a:pt x="0" y="21600"/>
                      </a:lnTo>
                      <a:lnTo>
                        <a:pt x="21600" y="16615"/>
                      </a:lnTo>
                      <a:lnTo>
                        <a:pt x="21600" y="0"/>
                      </a:lnTo>
                      <a:lnTo>
                        <a:pt x="0" y="3323"/>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768" name="Freeform 218"/>
                <p:cNvSpPr/>
                <p:nvPr/>
              </p:nvSpPr>
              <p:spPr>
                <a:xfrm>
                  <a:off x="0" y="0"/>
                  <a:ext cx="9526" cy="14459"/>
                </a:xfrm>
                <a:custGeom>
                  <a:avLst/>
                  <a:gdLst/>
                  <a:ahLst/>
                  <a:cxnLst>
                    <a:cxn ang="0">
                      <a:pos x="wd2" y="hd2"/>
                    </a:cxn>
                    <a:cxn ang="5400000">
                      <a:pos x="wd2" y="hd2"/>
                    </a:cxn>
                    <a:cxn ang="10800000">
                      <a:pos x="wd2" y="hd2"/>
                    </a:cxn>
                    <a:cxn ang="16200000">
                      <a:pos x="wd2" y="hd2"/>
                    </a:cxn>
                  </a:cxnLst>
                  <a:rect l="0" t="0" r="r" b="b"/>
                  <a:pathLst>
                    <a:path w="21600" h="21600" extrusionOk="0">
                      <a:moveTo>
                        <a:pt x="0" y="3927"/>
                      </a:moveTo>
                      <a:lnTo>
                        <a:pt x="0" y="21600"/>
                      </a:lnTo>
                      <a:lnTo>
                        <a:pt x="21600" y="17673"/>
                      </a:lnTo>
                      <a:lnTo>
                        <a:pt x="21600" y="0"/>
                      </a:lnTo>
                      <a:lnTo>
                        <a:pt x="0" y="3927"/>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772" name="Group 219"/>
              <p:cNvGrpSpPr/>
              <p:nvPr/>
            </p:nvGrpSpPr>
            <p:grpSpPr>
              <a:xfrm>
                <a:off x="0" y="59451"/>
                <a:ext cx="10548" cy="18402"/>
                <a:chOff x="0" y="0"/>
                <a:chExt cx="10547" cy="18401"/>
              </a:xfrm>
            </p:grpSpPr>
            <p:sp>
              <p:nvSpPr>
                <p:cNvPr id="770" name="Freeform 220"/>
                <p:cNvSpPr/>
                <p:nvPr/>
              </p:nvSpPr>
              <p:spPr>
                <a:xfrm>
                  <a:off x="1022" y="0"/>
                  <a:ext cx="9526" cy="18402"/>
                </a:xfrm>
                <a:custGeom>
                  <a:avLst/>
                  <a:gdLst/>
                  <a:ahLst/>
                  <a:cxnLst>
                    <a:cxn ang="0">
                      <a:pos x="wd2" y="hd2"/>
                    </a:cxn>
                    <a:cxn ang="5400000">
                      <a:pos x="wd2" y="hd2"/>
                    </a:cxn>
                    <a:cxn ang="10800000">
                      <a:pos x="wd2" y="hd2"/>
                    </a:cxn>
                    <a:cxn ang="16200000">
                      <a:pos x="wd2" y="hd2"/>
                    </a:cxn>
                  </a:cxnLst>
                  <a:rect l="0" t="0" r="r" b="b"/>
                  <a:pathLst>
                    <a:path w="21600" h="21600" extrusionOk="0">
                      <a:moveTo>
                        <a:pt x="0" y="3323"/>
                      </a:moveTo>
                      <a:lnTo>
                        <a:pt x="0" y="21600"/>
                      </a:lnTo>
                      <a:lnTo>
                        <a:pt x="21600" y="16615"/>
                      </a:lnTo>
                      <a:lnTo>
                        <a:pt x="21600" y="0"/>
                      </a:lnTo>
                      <a:lnTo>
                        <a:pt x="0" y="3323"/>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771" name="Freeform 221"/>
                <p:cNvSpPr/>
                <p:nvPr/>
              </p:nvSpPr>
              <p:spPr>
                <a:xfrm>
                  <a:off x="0" y="0"/>
                  <a:ext cx="9526" cy="18402"/>
                </a:xfrm>
                <a:custGeom>
                  <a:avLst/>
                  <a:gdLst/>
                  <a:ahLst/>
                  <a:cxnLst>
                    <a:cxn ang="0">
                      <a:pos x="wd2" y="hd2"/>
                    </a:cxn>
                    <a:cxn ang="5400000">
                      <a:pos x="wd2" y="hd2"/>
                    </a:cxn>
                    <a:cxn ang="10800000">
                      <a:pos x="wd2" y="hd2"/>
                    </a:cxn>
                    <a:cxn ang="16200000">
                      <a:pos x="wd2" y="hd2"/>
                    </a:cxn>
                  </a:cxnLst>
                  <a:rect l="0" t="0" r="r" b="b"/>
                  <a:pathLst>
                    <a:path w="21600" h="21600" extrusionOk="0">
                      <a:moveTo>
                        <a:pt x="0" y="3927"/>
                      </a:moveTo>
                      <a:lnTo>
                        <a:pt x="0" y="21600"/>
                      </a:lnTo>
                      <a:lnTo>
                        <a:pt x="21600" y="17673"/>
                      </a:lnTo>
                      <a:lnTo>
                        <a:pt x="21600" y="0"/>
                      </a:lnTo>
                      <a:lnTo>
                        <a:pt x="0" y="3927"/>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775" name="Group 222"/>
              <p:cNvGrpSpPr/>
              <p:nvPr/>
            </p:nvGrpSpPr>
            <p:grpSpPr>
              <a:xfrm>
                <a:off x="0" y="39634"/>
                <a:ext cx="10548" cy="18402"/>
                <a:chOff x="0" y="0"/>
                <a:chExt cx="10547" cy="18401"/>
              </a:xfrm>
            </p:grpSpPr>
            <p:sp>
              <p:nvSpPr>
                <p:cNvPr id="773" name="Freeform 223"/>
                <p:cNvSpPr/>
                <p:nvPr/>
              </p:nvSpPr>
              <p:spPr>
                <a:xfrm>
                  <a:off x="1022" y="0"/>
                  <a:ext cx="9526" cy="18402"/>
                </a:xfrm>
                <a:custGeom>
                  <a:avLst/>
                  <a:gdLst/>
                  <a:ahLst/>
                  <a:cxnLst>
                    <a:cxn ang="0">
                      <a:pos x="wd2" y="hd2"/>
                    </a:cxn>
                    <a:cxn ang="5400000">
                      <a:pos x="wd2" y="hd2"/>
                    </a:cxn>
                    <a:cxn ang="10800000">
                      <a:pos x="wd2" y="hd2"/>
                    </a:cxn>
                    <a:cxn ang="16200000">
                      <a:pos x="wd2" y="hd2"/>
                    </a:cxn>
                  </a:cxnLst>
                  <a:rect l="0" t="0" r="r" b="b"/>
                  <a:pathLst>
                    <a:path w="21600" h="21600" extrusionOk="0">
                      <a:moveTo>
                        <a:pt x="0" y="3323"/>
                      </a:moveTo>
                      <a:lnTo>
                        <a:pt x="0" y="21600"/>
                      </a:lnTo>
                      <a:lnTo>
                        <a:pt x="21600" y="16615"/>
                      </a:lnTo>
                      <a:lnTo>
                        <a:pt x="21600" y="0"/>
                      </a:lnTo>
                      <a:lnTo>
                        <a:pt x="0" y="3323"/>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774" name="Freeform 224"/>
                <p:cNvSpPr/>
                <p:nvPr/>
              </p:nvSpPr>
              <p:spPr>
                <a:xfrm>
                  <a:off x="0" y="0"/>
                  <a:ext cx="9526" cy="18402"/>
                </a:xfrm>
                <a:custGeom>
                  <a:avLst/>
                  <a:gdLst/>
                  <a:ahLst/>
                  <a:cxnLst>
                    <a:cxn ang="0">
                      <a:pos x="wd2" y="hd2"/>
                    </a:cxn>
                    <a:cxn ang="5400000">
                      <a:pos x="wd2" y="hd2"/>
                    </a:cxn>
                    <a:cxn ang="10800000">
                      <a:pos x="wd2" y="hd2"/>
                    </a:cxn>
                    <a:cxn ang="16200000">
                      <a:pos x="wd2" y="hd2"/>
                    </a:cxn>
                  </a:cxnLst>
                  <a:rect l="0" t="0" r="r" b="b"/>
                  <a:pathLst>
                    <a:path w="21600" h="21600" extrusionOk="0">
                      <a:moveTo>
                        <a:pt x="0" y="3927"/>
                      </a:moveTo>
                      <a:lnTo>
                        <a:pt x="0" y="21600"/>
                      </a:lnTo>
                      <a:lnTo>
                        <a:pt x="21600" y="17673"/>
                      </a:lnTo>
                      <a:lnTo>
                        <a:pt x="21600" y="0"/>
                      </a:lnTo>
                      <a:lnTo>
                        <a:pt x="0" y="3927"/>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778" name="Group 225"/>
              <p:cNvGrpSpPr/>
              <p:nvPr/>
            </p:nvGrpSpPr>
            <p:grpSpPr>
              <a:xfrm>
                <a:off x="0" y="19817"/>
                <a:ext cx="10548" cy="17088"/>
                <a:chOff x="0" y="0"/>
                <a:chExt cx="10547" cy="17087"/>
              </a:xfrm>
            </p:grpSpPr>
            <p:sp>
              <p:nvSpPr>
                <p:cNvPr id="776" name="Freeform 226"/>
                <p:cNvSpPr/>
                <p:nvPr/>
              </p:nvSpPr>
              <p:spPr>
                <a:xfrm>
                  <a:off x="1022" y="0"/>
                  <a:ext cx="9526" cy="17088"/>
                </a:xfrm>
                <a:custGeom>
                  <a:avLst/>
                  <a:gdLst/>
                  <a:ahLst/>
                  <a:cxnLst>
                    <a:cxn ang="0">
                      <a:pos x="wd2" y="hd2"/>
                    </a:cxn>
                    <a:cxn ang="5400000">
                      <a:pos x="wd2" y="hd2"/>
                    </a:cxn>
                    <a:cxn ang="10800000">
                      <a:pos x="wd2" y="hd2"/>
                    </a:cxn>
                    <a:cxn ang="16200000">
                      <a:pos x="wd2" y="hd2"/>
                    </a:cxn>
                  </a:cxnLst>
                  <a:rect l="0" t="0" r="r" b="b"/>
                  <a:pathLst>
                    <a:path w="21600" h="21600" extrusionOk="0">
                      <a:moveTo>
                        <a:pt x="0" y="3323"/>
                      </a:moveTo>
                      <a:lnTo>
                        <a:pt x="0" y="21600"/>
                      </a:lnTo>
                      <a:lnTo>
                        <a:pt x="21600" y="16615"/>
                      </a:lnTo>
                      <a:lnTo>
                        <a:pt x="21600" y="0"/>
                      </a:lnTo>
                      <a:lnTo>
                        <a:pt x="0" y="3323"/>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777" name="Freeform 227"/>
                <p:cNvSpPr/>
                <p:nvPr/>
              </p:nvSpPr>
              <p:spPr>
                <a:xfrm>
                  <a:off x="0" y="0"/>
                  <a:ext cx="9526" cy="14459"/>
                </a:xfrm>
                <a:custGeom>
                  <a:avLst/>
                  <a:gdLst/>
                  <a:ahLst/>
                  <a:cxnLst>
                    <a:cxn ang="0">
                      <a:pos x="wd2" y="hd2"/>
                    </a:cxn>
                    <a:cxn ang="5400000">
                      <a:pos x="wd2" y="hd2"/>
                    </a:cxn>
                    <a:cxn ang="10800000">
                      <a:pos x="wd2" y="hd2"/>
                    </a:cxn>
                    <a:cxn ang="16200000">
                      <a:pos x="wd2" y="hd2"/>
                    </a:cxn>
                  </a:cxnLst>
                  <a:rect l="0" t="0" r="r" b="b"/>
                  <a:pathLst>
                    <a:path w="21600" h="21600" extrusionOk="0">
                      <a:moveTo>
                        <a:pt x="0" y="3927"/>
                      </a:moveTo>
                      <a:lnTo>
                        <a:pt x="0" y="21600"/>
                      </a:lnTo>
                      <a:lnTo>
                        <a:pt x="21600" y="17673"/>
                      </a:lnTo>
                      <a:lnTo>
                        <a:pt x="21600" y="0"/>
                      </a:lnTo>
                      <a:lnTo>
                        <a:pt x="0" y="3927"/>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781" name="Group 228"/>
              <p:cNvGrpSpPr/>
              <p:nvPr/>
            </p:nvGrpSpPr>
            <p:grpSpPr>
              <a:xfrm>
                <a:off x="0" y="-1"/>
                <a:ext cx="10548" cy="17089"/>
                <a:chOff x="0" y="0"/>
                <a:chExt cx="10547" cy="17087"/>
              </a:xfrm>
            </p:grpSpPr>
            <p:sp>
              <p:nvSpPr>
                <p:cNvPr id="779" name="Freeform 229"/>
                <p:cNvSpPr/>
                <p:nvPr/>
              </p:nvSpPr>
              <p:spPr>
                <a:xfrm>
                  <a:off x="1022" y="0"/>
                  <a:ext cx="9526" cy="17088"/>
                </a:xfrm>
                <a:custGeom>
                  <a:avLst/>
                  <a:gdLst/>
                  <a:ahLst/>
                  <a:cxnLst>
                    <a:cxn ang="0">
                      <a:pos x="wd2" y="hd2"/>
                    </a:cxn>
                    <a:cxn ang="5400000">
                      <a:pos x="wd2" y="hd2"/>
                    </a:cxn>
                    <a:cxn ang="10800000">
                      <a:pos x="wd2" y="hd2"/>
                    </a:cxn>
                    <a:cxn ang="16200000">
                      <a:pos x="wd2" y="hd2"/>
                    </a:cxn>
                  </a:cxnLst>
                  <a:rect l="0" t="0" r="r" b="b"/>
                  <a:pathLst>
                    <a:path w="21600" h="21600" extrusionOk="0">
                      <a:moveTo>
                        <a:pt x="0" y="3323"/>
                      </a:moveTo>
                      <a:lnTo>
                        <a:pt x="0" y="21600"/>
                      </a:lnTo>
                      <a:lnTo>
                        <a:pt x="21600" y="16615"/>
                      </a:lnTo>
                      <a:lnTo>
                        <a:pt x="21600" y="0"/>
                      </a:lnTo>
                      <a:lnTo>
                        <a:pt x="0" y="3323"/>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780" name="Freeform 230"/>
                <p:cNvSpPr/>
                <p:nvPr/>
              </p:nvSpPr>
              <p:spPr>
                <a:xfrm>
                  <a:off x="0" y="0"/>
                  <a:ext cx="9526" cy="14459"/>
                </a:xfrm>
                <a:custGeom>
                  <a:avLst/>
                  <a:gdLst/>
                  <a:ahLst/>
                  <a:cxnLst>
                    <a:cxn ang="0">
                      <a:pos x="wd2" y="hd2"/>
                    </a:cxn>
                    <a:cxn ang="5400000">
                      <a:pos x="wd2" y="hd2"/>
                    </a:cxn>
                    <a:cxn ang="10800000">
                      <a:pos x="wd2" y="hd2"/>
                    </a:cxn>
                    <a:cxn ang="16200000">
                      <a:pos x="wd2" y="hd2"/>
                    </a:cxn>
                  </a:cxnLst>
                  <a:rect l="0" t="0" r="r" b="b"/>
                  <a:pathLst>
                    <a:path w="21600" h="21600" extrusionOk="0">
                      <a:moveTo>
                        <a:pt x="0" y="3927"/>
                      </a:moveTo>
                      <a:lnTo>
                        <a:pt x="0" y="21600"/>
                      </a:lnTo>
                      <a:lnTo>
                        <a:pt x="21600" y="17673"/>
                      </a:lnTo>
                      <a:lnTo>
                        <a:pt x="21600" y="0"/>
                      </a:lnTo>
                      <a:lnTo>
                        <a:pt x="0" y="3927"/>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grpSp>
          <p:nvGrpSpPr>
            <p:cNvPr id="804" name="Group 231"/>
            <p:cNvGrpSpPr/>
            <p:nvPr/>
          </p:nvGrpSpPr>
          <p:grpSpPr>
            <a:xfrm>
              <a:off x="227750" y="95806"/>
              <a:ext cx="10023" cy="137290"/>
              <a:chOff x="0" y="0"/>
              <a:chExt cx="10022" cy="137289"/>
            </a:xfrm>
          </p:grpSpPr>
          <p:grpSp>
            <p:nvGrpSpPr>
              <p:cNvPr id="785" name="Group 232"/>
              <p:cNvGrpSpPr/>
              <p:nvPr/>
            </p:nvGrpSpPr>
            <p:grpSpPr>
              <a:xfrm>
                <a:off x="0" y="118889"/>
                <a:ext cx="10023" cy="18401"/>
                <a:chOff x="0" y="0"/>
                <a:chExt cx="10022" cy="18399"/>
              </a:xfrm>
            </p:grpSpPr>
            <p:sp>
              <p:nvSpPr>
                <p:cNvPr id="783" name="Freeform 233"/>
                <p:cNvSpPr/>
                <p:nvPr/>
              </p:nvSpPr>
              <p:spPr>
                <a:xfrm>
                  <a:off x="497" y="0"/>
                  <a:ext cx="9526" cy="18400"/>
                </a:xfrm>
                <a:custGeom>
                  <a:avLst/>
                  <a:gdLst/>
                  <a:ahLst/>
                  <a:cxnLst>
                    <a:cxn ang="0">
                      <a:pos x="wd2" y="hd2"/>
                    </a:cxn>
                    <a:cxn ang="5400000">
                      <a:pos x="wd2" y="hd2"/>
                    </a:cxn>
                    <a:cxn ang="10800000">
                      <a:pos x="wd2" y="hd2"/>
                    </a:cxn>
                    <a:cxn ang="16200000">
                      <a:pos x="wd2" y="hd2"/>
                    </a:cxn>
                  </a:cxnLst>
                  <a:rect l="0" t="0" r="r" b="b"/>
                  <a:pathLst>
                    <a:path w="21600" h="21600" extrusionOk="0">
                      <a:moveTo>
                        <a:pt x="0" y="3323"/>
                      </a:moveTo>
                      <a:lnTo>
                        <a:pt x="0" y="21600"/>
                      </a:lnTo>
                      <a:lnTo>
                        <a:pt x="21600" y="16615"/>
                      </a:lnTo>
                      <a:lnTo>
                        <a:pt x="21600" y="0"/>
                      </a:lnTo>
                      <a:lnTo>
                        <a:pt x="0" y="3323"/>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784" name="Freeform 234"/>
                <p:cNvSpPr/>
                <p:nvPr/>
              </p:nvSpPr>
              <p:spPr>
                <a:xfrm>
                  <a:off x="0" y="0"/>
                  <a:ext cx="9525" cy="18400"/>
                </a:xfrm>
                <a:custGeom>
                  <a:avLst/>
                  <a:gdLst/>
                  <a:ahLst/>
                  <a:cxnLst>
                    <a:cxn ang="0">
                      <a:pos x="wd2" y="hd2"/>
                    </a:cxn>
                    <a:cxn ang="5400000">
                      <a:pos x="wd2" y="hd2"/>
                    </a:cxn>
                    <a:cxn ang="10800000">
                      <a:pos x="wd2" y="hd2"/>
                    </a:cxn>
                    <a:cxn ang="16200000">
                      <a:pos x="wd2" y="hd2"/>
                    </a:cxn>
                  </a:cxnLst>
                  <a:rect l="0" t="0" r="r" b="b"/>
                  <a:pathLst>
                    <a:path w="21600" h="21600" extrusionOk="0">
                      <a:moveTo>
                        <a:pt x="0" y="3927"/>
                      </a:moveTo>
                      <a:lnTo>
                        <a:pt x="0" y="21600"/>
                      </a:lnTo>
                      <a:lnTo>
                        <a:pt x="21600" y="17673"/>
                      </a:lnTo>
                      <a:lnTo>
                        <a:pt x="21600" y="0"/>
                      </a:lnTo>
                      <a:lnTo>
                        <a:pt x="0" y="3927"/>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788" name="Group 235"/>
              <p:cNvGrpSpPr/>
              <p:nvPr/>
            </p:nvGrpSpPr>
            <p:grpSpPr>
              <a:xfrm>
                <a:off x="0" y="99074"/>
                <a:ext cx="10023" cy="17087"/>
                <a:chOff x="0" y="0"/>
                <a:chExt cx="10022" cy="17085"/>
              </a:xfrm>
            </p:grpSpPr>
            <p:sp>
              <p:nvSpPr>
                <p:cNvPr id="786" name="Freeform 236"/>
                <p:cNvSpPr/>
                <p:nvPr/>
              </p:nvSpPr>
              <p:spPr>
                <a:xfrm>
                  <a:off x="497" y="0"/>
                  <a:ext cx="9526" cy="17086"/>
                </a:xfrm>
                <a:custGeom>
                  <a:avLst/>
                  <a:gdLst/>
                  <a:ahLst/>
                  <a:cxnLst>
                    <a:cxn ang="0">
                      <a:pos x="wd2" y="hd2"/>
                    </a:cxn>
                    <a:cxn ang="5400000">
                      <a:pos x="wd2" y="hd2"/>
                    </a:cxn>
                    <a:cxn ang="10800000">
                      <a:pos x="wd2" y="hd2"/>
                    </a:cxn>
                    <a:cxn ang="16200000">
                      <a:pos x="wd2" y="hd2"/>
                    </a:cxn>
                  </a:cxnLst>
                  <a:rect l="0" t="0" r="r" b="b"/>
                  <a:pathLst>
                    <a:path w="21600" h="21600" extrusionOk="0">
                      <a:moveTo>
                        <a:pt x="0" y="3323"/>
                      </a:moveTo>
                      <a:lnTo>
                        <a:pt x="0" y="21600"/>
                      </a:lnTo>
                      <a:lnTo>
                        <a:pt x="21600" y="16615"/>
                      </a:lnTo>
                      <a:lnTo>
                        <a:pt x="21600" y="0"/>
                      </a:lnTo>
                      <a:lnTo>
                        <a:pt x="0" y="3323"/>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787" name="Freeform 237"/>
                <p:cNvSpPr/>
                <p:nvPr/>
              </p:nvSpPr>
              <p:spPr>
                <a:xfrm>
                  <a:off x="0" y="0"/>
                  <a:ext cx="9525" cy="14457"/>
                </a:xfrm>
                <a:custGeom>
                  <a:avLst/>
                  <a:gdLst/>
                  <a:ahLst/>
                  <a:cxnLst>
                    <a:cxn ang="0">
                      <a:pos x="wd2" y="hd2"/>
                    </a:cxn>
                    <a:cxn ang="5400000">
                      <a:pos x="wd2" y="hd2"/>
                    </a:cxn>
                    <a:cxn ang="10800000">
                      <a:pos x="wd2" y="hd2"/>
                    </a:cxn>
                    <a:cxn ang="16200000">
                      <a:pos x="wd2" y="hd2"/>
                    </a:cxn>
                  </a:cxnLst>
                  <a:rect l="0" t="0" r="r" b="b"/>
                  <a:pathLst>
                    <a:path w="21600" h="21600" extrusionOk="0">
                      <a:moveTo>
                        <a:pt x="0" y="3927"/>
                      </a:moveTo>
                      <a:lnTo>
                        <a:pt x="0" y="21600"/>
                      </a:lnTo>
                      <a:lnTo>
                        <a:pt x="21600" y="17673"/>
                      </a:lnTo>
                      <a:lnTo>
                        <a:pt x="21600" y="0"/>
                      </a:lnTo>
                      <a:lnTo>
                        <a:pt x="0" y="3927"/>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791" name="Group 238"/>
              <p:cNvGrpSpPr/>
              <p:nvPr/>
            </p:nvGrpSpPr>
            <p:grpSpPr>
              <a:xfrm>
                <a:off x="0" y="79259"/>
                <a:ext cx="10023" cy="17087"/>
                <a:chOff x="0" y="0"/>
                <a:chExt cx="10022" cy="17085"/>
              </a:xfrm>
            </p:grpSpPr>
            <p:sp>
              <p:nvSpPr>
                <p:cNvPr id="789" name="Freeform 239"/>
                <p:cNvSpPr/>
                <p:nvPr/>
              </p:nvSpPr>
              <p:spPr>
                <a:xfrm>
                  <a:off x="497" y="0"/>
                  <a:ext cx="9526" cy="17086"/>
                </a:xfrm>
                <a:custGeom>
                  <a:avLst/>
                  <a:gdLst/>
                  <a:ahLst/>
                  <a:cxnLst>
                    <a:cxn ang="0">
                      <a:pos x="wd2" y="hd2"/>
                    </a:cxn>
                    <a:cxn ang="5400000">
                      <a:pos x="wd2" y="hd2"/>
                    </a:cxn>
                    <a:cxn ang="10800000">
                      <a:pos x="wd2" y="hd2"/>
                    </a:cxn>
                    <a:cxn ang="16200000">
                      <a:pos x="wd2" y="hd2"/>
                    </a:cxn>
                  </a:cxnLst>
                  <a:rect l="0" t="0" r="r" b="b"/>
                  <a:pathLst>
                    <a:path w="21600" h="21600" extrusionOk="0">
                      <a:moveTo>
                        <a:pt x="0" y="3323"/>
                      </a:moveTo>
                      <a:lnTo>
                        <a:pt x="0" y="21600"/>
                      </a:lnTo>
                      <a:lnTo>
                        <a:pt x="21600" y="16615"/>
                      </a:lnTo>
                      <a:lnTo>
                        <a:pt x="21600" y="0"/>
                      </a:lnTo>
                      <a:lnTo>
                        <a:pt x="0" y="3323"/>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790" name="Freeform 240"/>
                <p:cNvSpPr/>
                <p:nvPr/>
              </p:nvSpPr>
              <p:spPr>
                <a:xfrm>
                  <a:off x="0" y="0"/>
                  <a:ext cx="9525" cy="14457"/>
                </a:xfrm>
                <a:custGeom>
                  <a:avLst/>
                  <a:gdLst/>
                  <a:ahLst/>
                  <a:cxnLst>
                    <a:cxn ang="0">
                      <a:pos x="wd2" y="hd2"/>
                    </a:cxn>
                    <a:cxn ang="5400000">
                      <a:pos x="wd2" y="hd2"/>
                    </a:cxn>
                    <a:cxn ang="10800000">
                      <a:pos x="wd2" y="hd2"/>
                    </a:cxn>
                    <a:cxn ang="16200000">
                      <a:pos x="wd2" y="hd2"/>
                    </a:cxn>
                  </a:cxnLst>
                  <a:rect l="0" t="0" r="r" b="b"/>
                  <a:pathLst>
                    <a:path w="21600" h="21600" extrusionOk="0">
                      <a:moveTo>
                        <a:pt x="0" y="3927"/>
                      </a:moveTo>
                      <a:lnTo>
                        <a:pt x="0" y="21600"/>
                      </a:lnTo>
                      <a:lnTo>
                        <a:pt x="21600" y="17673"/>
                      </a:lnTo>
                      <a:lnTo>
                        <a:pt x="21600" y="0"/>
                      </a:lnTo>
                      <a:lnTo>
                        <a:pt x="0" y="3927"/>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794" name="Group 241"/>
              <p:cNvGrpSpPr/>
              <p:nvPr/>
            </p:nvGrpSpPr>
            <p:grpSpPr>
              <a:xfrm>
                <a:off x="0" y="59444"/>
                <a:ext cx="10023" cy="18401"/>
                <a:chOff x="0" y="0"/>
                <a:chExt cx="10022" cy="18399"/>
              </a:xfrm>
            </p:grpSpPr>
            <p:sp>
              <p:nvSpPr>
                <p:cNvPr id="792" name="Freeform 242"/>
                <p:cNvSpPr/>
                <p:nvPr/>
              </p:nvSpPr>
              <p:spPr>
                <a:xfrm>
                  <a:off x="497" y="0"/>
                  <a:ext cx="9526" cy="18400"/>
                </a:xfrm>
                <a:custGeom>
                  <a:avLst/>
                  <a:gdLst/>
                  <a:ahLst/>
                  <a:cxnLst>
                    <a:cxn ang="0">
                      <a:pos x="wd2" y="hd2"/>
                    </a:cxn>
                    <a:cxn ang="5400000">
                      <a:pos x="wd2" y="hd2"/>
                    </a:cxn>
                    <a:cxn ang="10800000">
                      <a:pos x="wd2" y="hd2"/>
                    </a:cxn>
                    <a:cxn ang="16200000">
                      <a:pos x="wd2" y="hd2"/>
                    </a:cxn>
                  </a:cxnLst>
                  <a:rect l="0" t="0" r="r" b="b"/>
                  <a:pathLst>
                    <a:path w="21600" h="21600" extrusionOk="0">
                      <a:moveTo>
                        <a:pt x="0" y="3323"/>
                      </a:moveTo>
                      <a:lnTo>
                        <a:pt x="0" y="21600"/>
                      </a:lnTo>
                      <a:lnTo>
                        <a:pt x="21600" y="16615"/>
                      </a:lnTo>
                      <a:lnTo>
                        <a:pt x="21600" y="0"/>
                      </a:lnTo>
                      <a:lnTo>
                        <a:pt x="0" y="3323"/>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793" name="Freeform 243"/>
                <p:cNvSpPr/>
                <p:nvPr/>
              </p:nvSpPr>
              <p:spPr>
                <a:xfrm>
                  <a:off x="0" y="0"/>
                  <a:ext cx="9525" cy="18400"/>
                </a:xfrm>
                <a:custGeom>
                  <a:avLst/>
                  <a:gdLst/>
                  <a:ahLst/>
                  <a:cxnLst>
                    <a:cxn ang="0">
                      <a:pos x="wd2" y="hd2"/>
                    </a:cxn>
                    <a:cxn ang="5400000">
                      <a:pos x="wd2" y="hd2"/>
                    </a:cxn>
                    <a:cxn ang="10800000">
                      <a:pos x="wd2" y="hd2"/>
                    </a:cxn>
                    <a:cxn ang="16200000">
                      <a:pos x="wd2" y="hd2"/>
                    </a:cxn>
                  </a:cxnLst>
                  <a:rect l="0" t="0" r="r" b="b"/>
                  <a:pathLst>
                    <a:path w="21600" h="21600" extrusionOk="0">
                      <a:moveTo>
                        <a:pt x="0" y="3927"/>
                      </a:moveTo>
                      <a:lnTo>
                        <a:pt x="0" y="21600"/>
                      </a:lnTo>
                      <a:lnTo>
                        <a:pt x="21600" y="17673"/>
                      </a:lnTo>
                      <a:lnTo>
                        <a:pt x="21600" y="0"/>
                      </a:lnTo>
                      <a:lnTo>
                        <a:pt x="0" y="3927"/>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797" name="Group 244"/>
              <p:cNvGrpSpPr/>
              <p:nvPr/>
            </p:nvGrpSpPr>
            <p:grpSpPr>
              <a:xfrm>
                <a:off x="0" y="37001"/>
                <a:ext cx="10023" cy="18400"/>
                <a:chOff x="0" y="0"/>
                <a:chExt cx="10022" cy="18399"/>
              </a:xfrm>
            </p:grpSpPr>
            <p:sp>
              <p:nvSpPr>
                <p:cNvPr id="795" name="Freeform 245"/>
                <p:cNvSpPr/>
                <p:nvPr/>
              </p:nvSpPr>
              <p:spPr>
                <a:xfrm>
                  <a:off x="497" y="0"/>
                  <a:ext cx="9526" cy="18400"/>
                </a:xfrm>
                <a:custGeom>
                  <a:avLst/>
                  <a:gdLst/>
                  <a:ahLst/>
                  <a:cxnLst>
                    <a:cxn ang="0">
                      <a:pos x="wd2" y="hd2"/>
                    </a:cxn>
                    <a:cxn ang="5400000">
                      <a:pos x="wd2" y="hd2"/>
                    </a:cxn>
                    <a:cxn ang="10800000">
                      <a:pos x="wd2" y="hd2"/>
                    </a:cxn>
                    <a:cxn ang="16200000">
                      <a:pos x="wd2" y="hd2"/>
                    </a:cxn>
                  </a:cxnLst>
                  <a:rect l="0" t="0" r="r" b="b"/>
                  <a:pathLst>
                    <a:path w="21600" h="21600" extrusionOk="0">
                      <a:moveTo>
                        <a:pt x="0" y="3323"/>
                      </a:moveTo>
                      <a:lnTo>
                        <a:pt x="0" y="21600"/>
                      </a:lnTo>
                      <a:lnTo>
                        <a:pt x="21600" y="16615"/>
                      </a:lnTo>
                      <a:lnTo>
                        <a:pt x="21600" y="0"/>
                      </a:lnTo>
                      <a:lnTo>
                        <a:pt x="0" y="3323"/>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796" name="Freeform 246"/>
                <p:cNvSpPr/>
                <p:nvPr/>
              </p:nvSpPr>
              <p:spPr>
                <a:xfrm>
                  <a:off x="0" y="0"/>
                  <a:ext cx="9525" cy="18400"/>
                </a:xfrm>
                <a:custGeom>
                  <a:avLst/>
                  <a:gdLst/>
                  <a:ahLst/>
                  <a:cxnLst>
                    <a:cxn ang="0">
                      <a:pos x="wd2" y="hd2"/>
                    </a:cxn>
                    <a:cxn ang="5400000">
                      <a:pos x="wd2" y="hd2"/>
                    </a:cxn>
                    <a:cxn ang="10800000">
                      <a:pos x="wd2" y="hd2"/>
                    </a:cxn>
                    <a:cxn ang="16200000">
                      <a:pos x="wd2" y="hd2"/>
                    </a:cxn>
                  </a:cxnLst>
                  <a:rect l="0" t="0" r="r" b="b"/>
                  <a:pathLst>
                    <a:path w="21600" h="21600" extrusionOk="0">
                      <a:moveTo>
                        <a:pt x="0" y="3927"/>
                      </a:moveTo>
                      <a:lnTo>
                        <a:pt x="0" y="21600"/>
                      </a:lnTo>
                      <a:lnTo>
                        <a:pt x="21600" y="17673"/>
                      </a:lnTo>
                      <a:lnTo>
                        <a:pt x="21600" y="0"/>
                      </a:lnTo>
                      <a:lnTo>
                        <a:pt x="0" y="3927"/>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800" name="Group 247"/>
              <p:cNvGrpSpPr/>
              <p:nvPr/>
            </p:nvGrpSpPr>
            <p:grpSpPr>
              <a:xfrm>
                <a:off x="0" y="19814"/>
                <a:ext cx="10023" cy="17087"/>
                <a:chOff x="0" y="0"/>
                <a:chExt cx="10022" cy="17085"/>
              </a:xfrm>
            </p:grpSpPr>
            <p:sp>
              <p:nvSpPr>
                <p:cNvPr id="798" name="Freeform 248"/>
                <p:cNvSpPr/>
                <p:nvPr/>
              </p:nvSpPr>
              <p:spPr>
                <a:xfrm>
                  <a:off x="497" y="0"/>
                  <a:ext cx="9526" cy="17086"/>
                </a:xfrm>
                <a:custGeom>
                  <a:avLst/>
                  <a:gdLst/>
                  <a:ahLst/>
                  <a:cxnLst>
                    <a:cxn ang="0">
                      <a:pos x="wd2" y="hd2"/>
                    </a:cxn>
                    <a:cxn ang="5400000">
                      <a:pos x="wd2" y="hd2"/>
                    </a:cxn>
                    <a:cxn ang="10800000">
                      <a:pos x="wd2" y="hd2"/>
                    </a:cxn>
                    <a:cxn ang="16200000">
                      <a:pos x="wd2" y="hd2"/>
                    </a:cxn>
                  </a:cxnLst>
                  <a:rect l="0" t="0" r="r" b="b"/>
                  <a:pathLst>
                    <a:path w="21600" h="21600" extrusionOk="0">
                      <a:moveTo>
                        <a:pt x="0" y="3323"/>
                      </a:moveTo>
                      <a:lnTo>
                        <a:pt x="0" y="21600"/>
                      </a:lnTo>
                      <a:lnTo>
                        <a:pt x="21600" y="16615"/>
                      </a:lnTo>
                      <a:lnTo>
                        <a:pt x="21600" y="0"/>
                      </a:lnTo>
                      <a:lnTo>
                        <a:pt x="0" y="3323"/>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799" name="Freeform 249"/>
                <p:cNvSpPr/>
                <p:nvPr/>
              </p:nvSpPr>
              <p:spPr>
                <a:xfrm>
                  <a:off x="0" y="0"/>
                  <a:ext cx="9525" cy="14457"/>
                </a:xfrm>
                <a:custGeom>
                  <a:avLst/>
                  <a:gdLst/>
                  <a:ahLst/>
                  <a:cxnLst>
                    <a:cxn ang="0">
                      <a:pos x="wd2" y="hd2"/>
                    </a:cxn>
                    <a:cxn ang="5400000">
                      <a:pos x="wd2" y="hd2"/>
                    </a:cxn>
                    <a:cxn ang="10800000">
                      <a:pos x="wd2" y="hd2"/>
                    </a:cxn>
                    <a:cxn ang="16200000">
                      <a:pos x="wd2" y="hd2"/>
                    </a:cxn>
                  </a:cxnLst>
                  <a:rect l="0" t="0" r="r" b="b"/>
                  <a:pathLst>
                    <a:path w="21600" h="21600" extrusionOk="0">
                      <a:moveTo>
                        <a:pt x="0" y="3927"/>
                      </a:moveTo>
                      <a:lnTo>
                        <a:pt x="0" y="21600"/>
                      </a:lnTo>
                      <a:lnTo>
                        <a:pt x="21600" y="17673"/>
                      </a:lnTo>
                      <a:lnTo>
                        <a:pt x="21600" y="0"/>
                      </a:lnTo>
                      <a:lnTo>
                        <a:pt x="0" y="3927"/>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803" name="Group 250"/>
              <p:cNvGrpSpPr/>
              <p:nvPr/>
            </p:nvGrpSpPr>
            <p:grpSpPr>
              <a:xfrm>
                <a:off x="0" y="0"/>
                <a:ext cx="10023" cy="18400"/>
                <a:chOff x="0" y="0"/>
                <a:chExt cx="10022" cy="18399"/>
              </a:xfrm>
            </p:grpSpPr>
            <p:sp>
              <p:nvSpPr>
                <p:cNvPr id="801" name="Freeform 251"/>
                <p:cNvSpPr/>
                <p:nvPr/>
              </p:nvSpPr>
              <p:spPr>
                <a:xfrm>
                  <a:off x="497" y="0"/>
                  <a:ext cx="9526" cy="18400"/>
                </a:xfrm>
                <a:custGeom>
                  <a:avLst/>
                  <a:gdLst/>
                  <a:ahLst/>
                  <a:cxnLst>
                    <a:cxn ang="0">
                      <a:pos x="wd2" y="hd2"/>
                    </a:cxn>
                    <a:cxn ang="5400000">
                      <a:pos x="wd2" y="hd2"/>
                    </a:cxn>
                    <a:cxn ang="10800000">
                      <a:pos x="wd2" y="hd2"/>
                    </a:cxn>
                    <a:cxn ang="16200000">
                      <a:pos x="wd2" y="hd2"/>
                    </a:cxn>
                  </a:cxnLst>
                  <a:rect l="0" t="0" r="r" b="b"/>
                  <a:pathLst>
                    <a:path w="21600" h="21600" extrusionOk="0">
                      <a:moveTo>
                        <a:pt x="0" y="3323"/>
                      </a:moveTo>
                      <a:lnTo>
                        <a:pt x="0" y="21600"/>
                      </a:lnTo>
                      <a:lnTo>
                        <a:pt x="21600" y="16615"/>
                      </a:lnTo>
                      <a:lnTo>
                        <a:pt x="21600" y="0"/>
                      </a:lnTo>
                      <a:lnTo>
                        <a:pt x="0" y="3323"/>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802" name="Freeform 252"/>
                <p:cNvSpPr/>
                <p:nvPr/>
              </p:nvSpPr>
              <p:spPr>
                <a:xfrm>
                  <a:off x="0" y="0"/>
                  <a:ext cx="9525" cy="18400"/>
                </a:xfrm>
                <a:custGeom>
                  <a:avLst/>
                  <a:gdLst/>
                  <a:ahLst/>
                  <a:cxnLst>
                    <a:cxn ang="0">
                      <a:pos x="wd2" y="hd2"/>
                    </a:cxn>
                    <a:cxn ang="5400000">
                      <a:pos x="wd2" y="hd2"/>
                    </a:cxn>
                    <a:cxn ang="10800000">
                      <a:pos x="wd2" y="hd2"/>
                    </a:cxn>
                    <a:cxn ang="16200000">
                      <a:pos x="wd2" y="hd2"/>
                    </a:cxn>
                  </a:cxnLst>
                  <a:rect l="0" t="0" r="r" b="b"/>
                  <a:pathLst>
                    <a:path w="21600" h="21600" extrusionOk="0">
                      <a:moveTo>
                        <a:pt x="0" y="3927"/>
                      </a:moveTo>
                      <a:lnTo>
                        <a:pt x="0" y="21600"/>
                      </a:lnTo>
                      <a:lnTo>
                        <a:pt x="21600" y="17673"/>
                      </a:lnTo>
                      <a:lnTo>
                        <a:pt x="21600" y="0"/>
                      </a:lnTo>
                      <a:lnTo>
                        <a:pt x="0" y="3927"/>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grpSp>
          <p:nvGrpSpPr>
            <p:cNvPr id="826" name="Group 253"/>
            <p:cNvGrpSpPr/>
            <p:nvPr/>
          </p:nvGrpSpPr>
          <p:grpSpPr>
            <a:xfrm>
              <a:off x="237773" y="90086"/>
              <a:ext cx="10023" cy="137305"/>
              <a:chOff x="0" y="0"/>
              <a:chExt cx="10022" cy="137303"/>
            </a:xfrm>
          </p:grpSpPr>
          <p:grpSp>
            <p:nvGrpSpPr>
              <p:cNvPr id="807" name="Group 254"/>
              <p:cNvGrpSpPr/>
              <p:nvPr/>
            </p:nvGrpSpPr>
            <p:grpSpPr>
              <a:xfrm>
                <a:off x="0" y="118902"/>
                <a:ext cx="10023" cy="18402"/>
                <a:chOff x="0" y="0"/>
                <a:chExt cx="10022" cy="18401"/>
              </a:xfrm>
            </p:grpSpPr>
            <p:sp>
              <p:nvSpPr>
                <p:cNvPr id="805" name="Freeform 255"/>
                <p:cNvSpPr/>
                <p:nvPr/>
              </p:nvSpPr>
              <p:spPr>
                <a:xfrm>
                  <a:off x="497" y="0"/>
                  <a:ext cx="9526" cy="18402"/>
                </a:xfrm>
                <a:custGeom>
                  <a:avLst/>
                  <a:gdLst/>
                  <a:ahLst/>
                  <a:cxnLst>
                    <a:cxn ang="0">
                      <a:pos x="wd2" y="hd2"/>
                    </a:cxn>
                    <a:cxn ang="5400000">
                      <a:pos x="wd2" y="hd2"/>
                    </a:cxn>
                    <a:cxn ang="10800000">
                      <a:pos x="wd2" y="hd2"/>
                    </a:cxn>
                    <a:cxn ang="16200000">
                      <a:pos x="wd2" y="hd2"/>
                    </a:cxn>
                  </a:cxnLst>
                  <a:rect l="0" t="0" r="r" b="b"/>
                  <a:pathLst>
                    <a:path w="21600" h="21600" extrusionOk="0">
                      <a:moveTo>
                        <a:pt x="0" y="3323"/>
                      </a:moveTo>
                      <a:lnTo>
                        <a:pt x="0" y="21600"/>
                      </a:lnTo>
                      <a:lnTo>
                        <a:pt x="21600" y="16615"/>
                      </a:lnTo>
                      <a:lnTo>
                        <a:pt x="21600" y="0"/>
                      </a:lnTo>
                      <a:lnTo>
                        <a:pt x="0" y="3323"/>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806" name="Freeform 256"/>
                <p:cNvSpPr/>
                <p:nvPr/>
              </p:nvSpPr>
              <p:spPr>
                <a:xfrm>
                  <a:off x="0" y="0"/>
                  <a:ext cx="9525" cy="18402"/>
                </a:xfrm>
                <a:custGeom>
                  <a:avLst/>
                  <a:gdLst/>
                  <a:ahLst/>
                  <a:cxnLst>
                    <a:cxn ang="0">
                      <a:pos x="wd2" y="hd2"/>
                    </a:cxn>
                    <a:cxn ang="5400000">
                      <a:pos x="wd2" y="hd2"/>
                    </a:cxn>
                    <a:cxn ang="10800000">
                      <a:pos x="wd2" y="hd2"/>
                    </a:cxn>
                    <a:cxn ang="16200000">
                      <a:pos x="wd2" y="hd2"/>
                    </a:cxn>
                  </a:cxnLst>
                  <a:rect l="0" t="0" r="r" b="b"/>
                  <a:pathLst>
                    <a:path w="21600" h="21600" extrusionOk="0">
                      <a:moveTo>
                        <a:pt x="0" y="3927"/>
                      </a:moveTo>
                      <a:lnTo>
                        <a:pt x="0" y="21600"/>
                      </a:lnTo>
                      <a:lnTo>
                        <a:pt x="21600" y="17673"/>
                      </a:lnTo>
                      <a:lnTo>
                        <a:pt x="21600" y="0"/>
                      </a:lnTo>
                      <a:lnTo>
                        <a:pt x="0" y="3927"/>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810" name="Group 257"/>
              <p:cNvGrpSpPr/>
              <p:nvPr/>
            </p:nvGrpSpPr>
            <p:grpSpPr>
              <a:xfrm>
                <a:off x="0" y="99085"/>
                <a:ext cx="10023" cy="17088"/>
                <a:chOff x="0" y="0"/>
                <a:chExt cx="10022" cy="17087"/>
              </a:xfrm>
            </p:grpSpPr>
            <p:sp>
              <p:nvSpPr>
                <p:cNvPr id="808" name="Freeform 258"/>
                <p:cNvSpPr/>
                <p:nvPr/>
              </p:nvSpPr>
              <p:spPr>
                <a:xfrm>
                  <a:off x="497" y="0"/>
                  <a:ext cx="9526" cy="17088"/>
                </a:xfrm>
                <a:custGeom>
                  <a:avLst/>
                  <a:gdLst/>
                  <a:ahLst/>
                  <a:cxnLst>
                    <a:cxn ang="0">
                      <a:pos x="wd2" y="hd2"/>
                    </a:cxn>
                    <a:cxn ang="5400000">
                      <a:pos x="wd2" y="hd2"/>
                    </a:cxn>
                    <a:cxn ang="10800000">
                      <a:pos x="wd2" y="hd2"/>
                    </a:cxn>
                    <a:cxn ang="16200000">
                      <a:pos x="wd2" y="hd2"/>
                    </a:cxn>
                  </a:cxnLst>
                  <a:rect l="0" t="0" r="r" b="b"/>
                  <a:pathLst>
                    <a:path w="21600" h="21600" extrusionOk="0">
                      <a:moveTo>
                        <a:pt x="0" y="3323"/>
                      </a:moveTo>
                      <a:lnTo>
                        <a:pt x="0" y="21600"/>
                      </a:lnTo>
                      <a:lnTo>
                        <a:pt x="21600" y="16615"/>
                      </a:lnTo>
                      <a:lnTo>
                        <a:pt x="21600" y="0"/>
                      </a:lnTo>
                      <a:lnTo>
                        <a:pt x="0" y="3323"/>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809" name="Freeform 259"/>
                <p:cNvSpPr/>
                <p:nvPr/>
              </p:nvSpPr>
              <p:spPr>
                <a:xfrm>
                  <a:off x="0" y="0"/>
                  <a:ext cx="9525" cy="14459"/>
                </a:xfrm>
                <a:custGeom>
                  <a:avLst/>
                  <a:gdLst/>
                  <a:ahLst/>
                  <a:cxnLst>
                    <a:cxn ang="0">
                      <a:pos x="wd2" y="hd2"/>
                    </a:cxn>
                    <a:cxn ang="5400000">
                      <a:pos x="wd2" y="hd2"/>
                    </a:cxn>
                    <a:cxn ang="10800000">
                      <a:pos x="wd2" y="hd2"/>
                    </a:cxn>
                    <a:cxn ang="16200000">
                      <a:pos x="wd2" y="hd2"/>
                    </a:cxn>
                  </a:cxnLst>
                  <a:rect l="0" t="0" r="r" b="b"/>
                  <a:pathLst>
                    <a:path w="21600" h="21600" extrusionOk="0">
                      <a:moveTo>
                        <a:pt x="0" y="3927"/>
                      </a:moveTo>
                      <a:lnTo>
                        <a:pt x="0" y="21600"/>
                      </a:lnTo>
                      <a:lnTo>
                        <a:pt x="21600" y="17673"/>
                      </a:lnTo>
                      <a:lnTo>
                        <a:pt x="21600" y="0"/>
                      </a:lnTo>
                      <a:lnTo>
                        <a:pt x="0" y="3927"/>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813" name="Group 260"/>
              <p:cNvGrpSpPr/>
              <p:nvPr/>
            </p:nvGrpSpPr>
            <p:grpSpPr>
              <a:xfrm>
                <a:off x="0" y="79268"/>
                <a:ext cx="10023" cy="18402"/>
                <a:chOff x="0" y="0"/>
                <a:chExt cx="10022" cy="18401"/>
              </a:xfrm>
            </p:grpSpPr>
            <p:sp>
              <p:nvSpPr>
                <p:cNvPr id="811" name="Freeform 261"/>
                <p:cNvSpPr/>
                <p:nvPr/>
              </p:nvSpPr>
              <p:spPr>
                <a:xfrm>
                  <a:off x="497" y="0"/>
                  <a:ext cx="9526" cy="18402"/>
                </a:xfrm>
                <a:custGeom>
                  <a:avLst/>
                  <a:gdLst/>
                  <a:ahLst/>
                  <a:cxnLst>
                    <a:cxn ang="0">
                      <a:pos x="wd2" y="hd2"/>
                    </a:cxn>
                    <a:cxn ang="5400000">
                      <a:pos x="wd2" y="hd2"/>
                    </a:cxn>
                    <a:cxn ang="10800000">
                      <a:pos x="wd2" y="hd2"/>
                    </a:cxn>
                    <a:cxn ang="16200000">
                      <a:pos x="wd2" y="hd2"/>
                    </a:cxn>
                  </a:cxnLst>
                  <a:rect l="0" t="0" r="r" b="b"/>
                  <a:pathLst>
                    <a:path w="21600" h="21600" extrusionOk="0">
                      <a:moveTo>
                        <a:pt x="0" y="3323"/>
                      </a:moveTo>
                      <a:lnTo>
                        <a:pt x="0" y="21600"/>
                      </a:lnTo>
                      <a:lnTo>
                        <a:pt x="21600" y="16615"/>
                      </a:lnTo>
                      <a:lnTo>
                        <a:pt x="21600" y="0"/>
                      </a:lnTo>
                      <a:lnTo>
                        <a:pt x="0" y="3323"/>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812" name="Freeform 262"/>
                <p:cNvSpPr/>
                <p:nvPr/>
              </p:nvSpPr>
              <p:spPr>
                <a:xfrm>
                  <a:off x="0" y="0"/>
                  <a:ext cx="9525" cy="18402"/>
                </a:xfrm>
                <a:custGeom>
                  <a:avLst/>
                  <a:gdLst/>
                  <a:ahLst/>
                  <a:cxnLst>
                    <a:cxn ang="0">
                      <a:pos x="wd2" y="hd2"/>
                    </a:cxn>
                    <a:cxn ang="5400000">
                      <a:pos x="wd2" y="hd2"/>
                    </a:cxn>
                    <a:cxn ang="10800000">
                      <a:pos x="wd2" y="hd2"/>
                    </a:cxn>
                    <a:cxn ang="16200000">
                      <a:pos x="wd2" y="hd2"/>
                    </a:cxn>
                  </a:cxnLst>
                  <a:rect l="0" t="0" r="r" b="b"/>
                  <a:pathLst>
                    <a:path w="21600" h="21600" extrusionOk="0">
                      <a:moveTo>
                        <a:pt x="0" y="3927"/>
                      </a:moveTo>
                      <a:lnTo>
                        <a:pt x="0" y="21600"/>
                      </a:lnTo>
                      <a:lnTo>
                        <a:pt x="21600" y="17673"/>
                      </a:lnTo>
                      <a:lnTo>
                        <a:pt x="21600" y="0"/>
                      </a:lnTo>
                      <a:lnTo>
                        <a:pt x="0" y="3927"/>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816" name="Group 263"/>
              <p:cNvGrpSpPr/>
              <p:nvPr/>
            </p:nvGrpSpPr>
            <p:grpSpPr>
              <a:xfrm>
                <a:off x="0" y="59451"/>
                <a:ext cx="10023" cy="17088"/>
                <a:chOff x="0" y="0"/>
                <a:chExt cx="10022" cy="17087"/>
              </a:xfrm>
            </p:grpSpPr>
            <p:sp>
              <p:nvSpPr>
                <p:cNvPr id="814" name="Freeform 264"/>
                <p:cNvSpPr/>
                <p:nvPr/>
              </p:nvSpPr>
              <p:spPr>
                <a:xfrm>
                  <a:off x="497" y="0"/>
                  <a:ext cx="9526" cy="17088"/>
                </a:xfrm>
                <a:custGeom>
                  <a:avLst/>
                  <a:gdLst/>
                  <a:ahLst/>
                  <a:cxnLst>
                    <a:cxn ang="0">
                      <a:pos x="wd2" y="hd2"/>
                    </a:cxn>
                    <a:cxn ang="5400000">
                      <a:pos x="wd2" y="hd2"/>
                    </a:cxn>
                    <a:cxn ang="10800000">
                      <a:pos x="wd2" y="hd2"/>
                    </a:cxn>
                    <a:cxn ang="16200000">
                      <a:pos x="wd2" y="hd2"/>
                    </a:cxn>
                  </a:cxnLst>
                  <a:rect l="0" t="0" r="r" b="b"/>
                  <a:pathLst>
                    <a:path w="21600" h="21600" extrusionOk="0">
                      <a:moveTo>
                        <a:pt x="0" y="3323"/>
                      </a:moveTo>
                      <a:lnTo>
                        <a:pt x="0" y="21600"/>
                      </a:lnTo>
                      <a:lnTo>
                        <a:pt x="21600" y="16615"/>
                      </a:lnTo>
                      <a:lnTo>
                        <a:pt x="21600" y="0"/>
                      </a:lnTo>
                      <a:lnTo>
                        <a:pt x="0" y="3323"/>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815" name="Freeform 265"/>
                <p:cNvSpPr/>
                <p:nvPr/>
              </p:nvSpPr>
              <p:spPr>
                <a:xfrm>
                  <a:off x="0" y="0"/>
                  <a:ext cx="9525" cy="14459"/>
                </a:xfrm>
                <a:custGeom>
                  <a:avLst/>
                  <a:gdLst/>
                  <a:ahLst/>
                  <a:cxnLst>
                    <a:cxn ang="0">
                      <a:pos x="wd2" y="hd2"/>
                    </a:cxn>
                    <a:cxn ang="5400000">
                      <a:pos x="wd2" y="hd2"/>
                    </a:cxn>
                    <a:cxn ang="10800000">
                      <a:pos x="wd2" y="hd2"/>
                    </a:cxn>
                    <a:cxn ang="16200000">
                      <a:pos x="wd2" y="hd2"/>
                    </a:cxn>
                  </a:cxnLst>
                  <a:rect l="0" t="0" r="r" b="b"/>
                  <a:pathLst>
                    <a:path w="21600" h="21600" extrusionOk="0">
                      <a:moveTo>
                        <a:pt x="0" y="3927"/>
                      </a:moveTo>
                      <a:lnTo>
                        <a:pt x="0" y="21600"/>
                      </a:lnTo>
                      <a:lnTo>
                        <a:pt x="21600" y="17673"/>
                      </a:lnTo>
                      <a:lnTo>
                        <a:pt x="21600" y="0"/>
                      </a:lnTo>
                      <a:lnTo>
                        <a:pt x="0" y="3927"/>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819" name="Group 266"/>
              <p:cNvGrpSpPr/>
              <p:nvPr/>
            </p:nvGrpSpPr>
            <p:grpSpPr>
              <a:xfrm>
                <a:off x="0" y="39634"/>
                <a:ext cx="10023" cy="17088"/>
                <a:chOff x="0" y="0"/>
                <a:chExt cx="10022" cy="17087"/>
              </a:xfrm>
            </p:grpSpPr>
            <p:sp>
              <p:nvSpPr>
                <p:cNvPr id="817" name="Freeform 267"/>
                <p:cNvSpPr/>
                <p:nvPr/>
              </p:nvSpPr>
              <p:spPr>
                <a:xfrm>
                  <a:off x="497" y="0"/>
                  <a:ext cx="9526" cy="17088"/>
                </a:xfrm>
                <a:custGeom>
                  <a:avLst/>
                  <a:gdLst/>
                  <a:ahLst/>
                  <a:cxnLst>
                    <a:cxn ang="0">
                      <a:pos x="wd2" y="hd2"/>
                    </a:cxn>
                    <a:cxn ang="5400000">
                      <a:pos x="wd2" y="hd2"/>
                    </a:cxn>
                    <a:cxn ang="10800000">
                      <a:pos x="wd2" y="hd2"/>
                    </a:cxn>
                    <a:cxn ang="16200000">
                      <a:pos x="wd2" y="hd2"/>
                    </a:cxn>
                  </a:cxnLst>
                  <a:rect l="0" t="0" r="r" b="b"/>
                  <a:pathLst>
                    <a:path w="21600" h="21600" extrusionOk="0">
                      <a:moveTo>
                        <a:pt x="0" y="3323"/>
                      </a:moveTo>
                      <a:lnTo>
                        <a:pt x="0" y="21600"/>
                      </a:lnTo>
                      <a:lnTo>
                        <a:pt x="21600" y="16615"/>
                      </a:lnTo>
                      <a:lnTo>
                        <a:pt x="21600" y="0"/>
                      </a:lnTo>
                      <a:lnTo>
                        <a:pt x="0" y="3323"/>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818" name="Freeform 268"/>
                <p:cNvSpPr/>
                <p:nvPr/>
              </p:nvSpPr>
              <p:spPr>
                <a:xfrm>
                  <a:off x="0" y="0"/>
                  <a:ext cx="9525" cy="14459"/>
                </a:xfrm>
                <a:custGeom>
                  <a:avLst/>
                  <a:gdLst/>
                  <a:ahLst/>
                  <a:cxnLst>
                    <a:cxn ang="0">
                      <a:pos x="wd2" y="hd2"/>
                    </a:cxn>
                    <a:cxn ang="5400000">
                      <a:pos x="wd2" y="hd2"/>
                    </a:cxn>
                    <a:cxn ang="10800000">
                      <a:pos x="wd2" y="hd2"/>
                    </a:cxn>
                    <a:cxn ang="16200000">
                      <a:pos x="wd2" y="hd2"/>
                    </a:cxn>
                  </a:cxnLst>
                  <a:rect l="0" t="0" r="r" b="b"/>
                  <a:pathLst>
                    <a:path w="21600" h="21600" extrusionOk="0">
                      <a:moveTo>
                        <a:pt x="0" y="3927"/>
                      </a:moveTo>
                      <a:lnTo>
                        <a:pt x="0" y="21600"/>
                      </a:lnTo>
                      <a:lnTo>
                        <a:pt x="21600" y="17673"/>
                      </a:lnTo>
                      <a:lnTo>
                        <a:pt x="21600" y="0"/>
                      </a:lnTo>
                      <a:lnTo>
                        <a:pt x="0" y="3927"/>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822" name="Group 269"/>
              <p:cNvGrpSpPr/>
              <p:nvPr/>
            </p:nvGrpSpPr>
            <p:grpSpPr>
              <a:xfrm>
                <a:off x="0" y="22445"/>
                <a:ext cx="10023" cy="17088"/>
                <a:chOff x="0" y="0"/>
                <a:chExt cx="10022" cy="17087"/>
              </a:xfrm>
            </p:grpSpPr>
            <p:sp>
              <p:nvSpPr>
                <p:cNvPr id="820" name="Freeform 270"/>
                <p:cNvSpPr/>
                <p:nvPr/>
              </p:nvSpPr>
              <p:spPr>
                <a:xfrm>
                  <a:off x="497" y="0"/>
                  <a:ext cx="9526" cy="17088"/>
                </a:xfrm>
                <a:custGeom>
                  <a:avLst/>
                  <a:gdLst/>
                  <a:ahLst/>
                  <a:cxnLst>
                    <a:cxn ang="0">
                      <a:pos x="wd2" y="hd2"/>
                    </a:cxn>
                    <a:cxn ang="5400000">
                      <a:pos x="wd2" y="hd2"/>
                    </a:cxn>
                    <a:cxn ang="10800000">
                      <a:pos x="wd2" y="hd2"/>
                    </a:cxn>
                    <a:cxn ang="16200000">
                      <a:pos x="wd2" y="hd2"/>
                    </a:cxn>
                  </a:cxnLst>
                  <a:rect l="0" t="0" r="r" b="b"/>
                  <a:pathLst>
                    <a:path w="21600" h="21600" extrusionOk="0">
                      <a:moveTo>
                        <a:pt x="0" y="3323"/>
                      </a:moveTo>
                      <a:lnTo>
                        <a:pt x="0" y="21600"/>
                      </a:lnTo>
                      <a:lnTo>
                        <a:pt x="21600" y="16615"/>
                      </a:lnTo>
                      <a:lnTo>
                        <a:pt x="21600" y="0"/>
                      </a:lnTo>
                      <a:lnTo>
                        <a:pt x="0" y="3323"/>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821" name="Freeform 271"/>
                <p:cNvSpPr/>
                <p:nvPr/>
              </p:nvSpPr>
              <p:spPr>
                <a:xfrm>
                  <a:off x="0" y="0"/>
                  <a:ext cx="9525" cy="14459"/>
                </a:xfrm>
                <a:custGeom>
                  <a:avLst/>
                  <a:gdLst/>
                  <a:ahLst/>
                  <a:cxnLst>
                    <a:cxn ang="0">
                      <a:pos x="wd2" y="hd2"/>
                    </a:cxn>
                    <a:cxn ang="5400000">
                      <a:pos x="wd2" y="hd2"/>
                    </a:cxn>
                    <a:cxn ang="10800000">
                      <a:pos x="wd2" y="hd2"/>
                    </a:cxn>
                    <a:cxn ang="16200000">
                      <a:pos x="wd2" y="hd2"/>
                    </a:cxn>
                  </a:cxnLst>
                  <a:rect l="0" t="0" r="r" b="b"/>
                  <a:pathLst>
                    <a:path w="21600" h="21600" extrusionOk="0">
                      <a:moveTo>
                        <a:pt x="0" y="3927"/>
                      </a:moveTo>
                      <a:lnTo>
                        <a:pt x="0" y="21600"/>
                      </a:lnTo>
                      <a:lnTo>
                        <a:pt x="21600" y="17673"/>
                      </a:lnTo>
                      <a:lnTo>
                        <a:pt x="21600" y="0"/>
                      </a:lnTo>
                      <a:lnTo>
                        <a:pt x="0" y="3927"/>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825" name="Group 272"/>
              <p:cNvGrpSpPr/>
              <p:nvPr/>
            </p:nvGrpSpPr>
            <p:grpSpPr>
              <a:xfrm>
                <a:off x="0" y="-1"/>
                <a:ext cx="10023" cy="17089"/>
                <a:chOff x="0" y="0"/>
                <a:chExt cx="10022" cy="17087"/>
              </a:xfrm>
            </p:grpSpPr>
            <p:sp>
              <p:nvSpPr>
                <p:cNvPr id="823" name="Freeform 273"/>
                <p:cNvSpPr/>
                <p:nvPr/>
              </p:nvSpPr>
              <p:spPr>
                <a:xfrm>
                  <a:off x="497" y="0"/>
                  <a:ext cx="9526" cy="17088"/>
                </a:xfrm>
                <a:custGeom>
                  <a:avLst/>
                  <a:gdLst/>
                  <a:ahLst/>
                  <a:cxnLst>
                    <a:cxn ang="0">
                      <a:pos x="wd2" y="hd2"/>
                    </a:cxn>
                    <a:cxn ang="5400000">
                      <a:pos x="wd2" y="hd2"/>
                    </a:cxn>
                    <a:cxn ang="10800000">
                      <a:pos x="wd2" y="hd2"/>
                    </a:cxn>
                    <a:cxn ang="16200000">
                      <a:pos x="wd2" y="hd2"/>
                    </a:cxn>
                  </a:cxnLst>
                  <a:rect l="0" t="0" r="r" b="b"/>
                  <a:pathLst>
                    <a:path w="21600" h="21600" extrusionOk="0">
                      <a:moveTo>
                        <a:pt x="0" y="3323"/>
                      </a:moveTo>
                      <a:lnTo>
                        <a:pt x="0" y="21600"/>
                      </a:lnTo>
                      <a:lnTo>
                        <a:pt x="21600" y="16615"/>
                      </a:lnTo>
                      <a:lnTo>
                        <a:pt x="21600" y="0"/>
                      </a:lnTo>
                      <a:lnTo>
                        <a:pt x="0" y="3323"/>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824" name="Freeform 274"/>
                <p:cNvSpPr/>
                <p:nvPr/>
              </p:nvSpPr>
              <p:spPr>
                <a:xfrm>
                  <a:off x="0" y="0"/>
                  <a:ext cx="9525" cy="14459"/>
                </a:xfrm>
                <a:custGeom>
                  <a:avLst/>
                  <a:gdLst/>
                  <a:ahLst/>
                  <a:cxnLst>
                    <a:cxn ang="0">
                      <a:pos x="wd2" y="hd2"/>
                    </a:cxn>
                    <a:cxn ang="5400000">
                      <a:pos x="wd2" y="hd2"/>
                    </a:cxn>
                    <a:cxn ang="10800000">
                      <a:pos x="wd2" y="hd2"/>
                    </a:cxn>
                    <a:cxn ang="16200000">
                      <a:pos x="wd2" y="hd2"/>
                    </a:cxn>
                  </a:cxnLst>
                  <a:rect l="0" t="0" r="r" b="b"/>
                  <a:pathLst>
                    <a:path w="21600" h="21600" extrusionOk="0">
                      <a:moveTo>
                        <a:pt x="0" y="3927"/>
                      </a:moveTo>
                      <a:lnTo>
                        <a:pt x="0" y="21600"/>
                      </a:lnTo>
                      <a:lnTo>
                        <a:pt x="21600" y="17673"/>
                      </a:lnTo>
                      <a:lnTo>
                        <a:pt x="21600" y="0"/>
                      </a:lnTo>
                      <a:lnTo>
                        <a:pt x="0" y="3927"/>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grpSp>
          <p:nvGrpSpPr>
            <p:cNvPr id="848" name="Group 275"/>
            <p:cNvGrpSpPr/>
            <p:nvPr/>
          </p:nvGrpSpPr>
          <p:grpSpPr>
            <a:xfrm>
              <a:off x="132999" y="132984"/>
              <a:ext cx="11061" cy="135991"/>
              <a:chOff x="0" y="0"/>
              <a:chExt cx="11059" cy="135989"/>
            </a:xfrm>
          </p:grpSpPr>
          <p:grpSp>
            <p:nvGrpSpPr>
              <p:cNvPr id="829" name="Group 276"/>
              <p:cNvGrpSpPr/>
              <p:nvPr/>
            </p:nvGrpSpPr>
            <p:grpSpPr>
              <a:xfrm>
                <a:off x="-1" y="117587"/>
                <a:ext cx="11061" cy="18403"/>
                <a:chOff x="0" y="0"/>
                <a:chExt cx="11059" cy="18401"/>
              </a:xfrm>
            </p:grpSpPr>
            <p:sp>
              <p:nvSpPr>
                <p:cNvPr id="827" name="Freeform 277"/>
                <p:cNvSpPr/>
                <p:nvPr/>
              </p:nvSpPr>
              <p:spPr>
                <a:xfrm flipH="1">
                  <a:off x="-1" y="0"/>
                  <a:ext cx="9526" cy="18402"/>
                </a:xfrm>
                <a:custGeom>
                  <a:avLst/>
                  <a:gdLst/>
                  <a:ahLst/>
                  <a:cxnLst>
                    <a:cxn ang="0">
                      <a:pos x="wd2" y="hd2"/>
                    </a:cxn>
                    <a:cxn ang="5400000">
                      <a:pos x="wd2" y="hd2"/>
                    </a:cxn>
                    <a:cxn ang="10800000">
                      <a:pos x="wd2" y="hd2"/>
                    </a:cxn>
                    <a:cxn ang="16200000">
                      <a:pos x="wd2" y="hd2"/>
                    </a:cxn>
                  </a:cxnLst>
                  <a:rect l="0" t="0" r="r" b="b"/>
                  <a:pathLst>
                    <a:path w="21600" h="21600" extrusionOk="0">
                      <a:moveTo>
                        <a:pt x="0" y="3323"/>
                      </a:moveTo>
                      <a:lnTo>
                        <a:pt x="0" y="21600"/>
                      </a:lnTo>
                      <a:lnTo>
                        <a:pt x="21600" y="16615"/>
                      </a:lnTo>
                      <a:lnTo>
                        <a:pt x="21600" y="0"/>
                      </a:lnTo>
                      <a:lnTo>
                        <a:pt x="0" y="3323"/>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828" name="Freeform 278"/>
                <p:cNvSpPr/>
                <p:nvPr/>
              </p:nvSpPr>
              <p:spPr>
                <a:xfrm flipH="1">
                  <a:off x="1534" y="0"/>
                  <a:ext cx="9526" cy="18402"/>
                </a:xfrm>
                <a:custGeom>
                  <a:avLst/>
                  <a:gdLst/>
                  <a:ahLst/>
                  <a:cxnLst>
                    <a:cxn ang="0">
                      <a:pos x="wd2" y="hd2"/>
                    </a:cxn>
                    <a:cxn ang="5400000">
                      <a:pos x="wd2" y="hd2"/>
                    </a:cxn>
                    <a:cxn ang="10800000">
                      <a:pos x="wd2" y="hd2"/>
                    </a:cxn>
                    <a:cxn ang="16200000">
                      <a:pos x="wd2" y="hd2"/>
                    </a:cxn>
                  </a:cxnLst>
                  <a:rect l="0" t="0" r="r" b="b"/>
                  <a:pathLst>
                    <a:path w="21600" h="21600" extrusionOk="0">
                      <a:moveTo>
                        <a:pt x="0" y="3927"/>
                      </a:moveTo>
                      <a:lnTo>
                        <a:pt x="0" y="21600"/>
                      </a:lnTo>
                      <a:lnTo>
                        <a:pt x="21600" y="17673"/>
                      </a:lnTo>
                      <a:lnTo>
                        <a:pt x="21600" y="0"/>
                      </a:lnTo>
                      <a:lnTo>
                        <a:pt x="0" y="3927"/>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832" name="Group 279"/>
              <p:cNvGrpSpPr/>
              <p:nvPr/>
            </p:nvGrpSpPr>
            <p:grpSpPr>
              <a:xfrm>
                <a:off x="-1" y="99085"/>
                <a:ext cx="11061" cy="17088"/>
                <a:chOff x="0" y="0"/>
                <a:chExt cx="11059" cy="17087"/>
              </a:xfrm>
            </p:grpSpPr>
            <p:sp>
              <p:nvSpPr>
                <p:cNvPr id="830" name="Freeform 280"/>
                <p:cNvSpPr/>
                <p:nvPr/>
              </p:nvSpPr>
              <p:spPr>
                <a:xfrm flipH="1">
                  <a:off x="-1" y="0"/>
                  <a:ext cx="9526" cy="17088"/>
                </a:xfrm>
                <a:custGeom>
                  <a:avLst/>
                  <a:gdLst/>
                  <a:ahLst/>
                  <a:cxnLst>
                    <a:cxn ang="0">
                      <a:pos x="wd2" y="hd2"/>
                    </a:cxn>
                    <a:cxn ang="5400000">
                      <a:pos x="wd2" y="hd2"/>
                    </a:cxn>
                    <a:cxn ang="10800000">
                      <a:pos x="wd2" y="hd2"/>
                    </a:cxn>
                    <a:cxn ang="16200000">
                      <a:pos x="wd2" y="hd2"/>
                    </a:cxn>
                  </a:cxnLst>
                  <a:rect l="0" t="0" r="r" b="b"/>
                  <a:pathLst>
                    <a:path w="21600" h="21600" extrusionOk="0">
                      <a:moveTo>
                        <a:pt x="0" y="3323"/>
                      </a:moveTo>
                      <a:lnTo>
                        <a:pt x="0" y="21600"/>
                      </a:lnTo>
                      <a:lnTo>
                        <a:pt x="21600" y="16615"/>
                      </a:lnTo>
                      <a:lnTo>
                        <a:pt x="21600" y="0"/>
                      </a:lnTo>
                      <a:lnTo>
                        <a:pt x="0" y="3323"/>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831" name="Freeform 281"/>
                <p:cNvSpPr/>
                <p:nvPr/>
              </p:nvSpPr>
              <p:spPr>
                <a:xfrm flipH="1">
                  <a:off x="1534" y="0"/>
                  <a:ext cx="9526" cy="14459"/>
                </a:xfrm>
                <a:custGeom>
                  <a:avLst/>
                  <a:gdLst/>
                  <a:ahLst/>
                  <a:cxnLst>
                    <a:cxn ang="0">
                      <a:pos x="wd2" y="hd2"/>
                    </a:cxn>
                    <a:cxn ang="5400000">
                      <a:pos x="wd2" y="hd2"/>
                    </a:cxn>
                    <a:cxn ang="10800000">
                      <a:pos x="wd2" y="hd2"/>
                    </a:cxn>
                    <a:cxn ang="16200000">
                      <a:pos x="wd2" y="hd2"/>
                    </a:cxn>
                  </a:cxnLst>
                  <a:rect l="0" t="0" r="r" b="b"/>
                  <a:pathLst>
                    <a:path w="21600" h="21600" extrusionOk="0">
                      <a:moveTo>
                        <a:pt x="0" y="3927"/>
                      </a:moveTo>
                      <a:lnTo>
                        <a:pt x="0" y="21600"/>
                      </a:lnTo>
                      <a:lnTo>
                        <a:pt x="21600" y="17673"/>
                      </a:lnTo>
                      <a:lnTo>
                        <a:pt x="21600" y="0"/>
                      </a:lnTo>
                      <a:lnTo>
                        <a:pt x="0" y="3927"/>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835" name="Group 282"/>
              <p:cNvGrpSpPr/>
              <p:nvPr/>
            </p:nvGrpSpPr>
            <p:grpSpPr>
              <a:xfrm>
                <a:off x="-1" y="79268"/>
                <a:ext cx="11061" cy="18402"/>
                <a:chOff x="0" y="0"/>
                <a:chExt cx="11059" cy="18401"/>
              </a:xfrm>
            </p:grpSpPr>
            <p:sp>
              <p:nvSpPr>
                <p:cNvPr id="833" name="Freeform 283"/>
                <p:cNvSpPr/>
                <p:nvPr/>
              </p:nvSpPr>
              <p:spPr>
                <a:xfrm flipH="1">
                  <a:off x="-1" y="0"/>
                  <a:ext cx="9526" cy="18402"/>
                </a:xfrm>
                <a:custGeom>
                  <a:avLst/>
                  <a:gdLst/>
                  <a:ahLst/>
                  <a:cxnLst>
                    <a:cxn ang="0">
                      <a:pos x="wd2" y="hd2"/>
                    </a:cxn>
                    <a:cxn ang="5400000">
                      <a:pos x="wd2" y="hd2"/>
                    </a:cxn>
                    <a:cxn ang="10800000">
                      <a:pos x="wd2" y="hd2"/>
                    </a:cxn>
                    <a:cxn ang="16200000">
                      <a:pos x="wd2" y="hd2"/>
                    </a:cxn>
                  </a:cxnLst>
                  <a:rect l="0" t="0" r="r" b="b"/>
                  <a:pathLst>
                    <a:path w="21600" h="21600" extrusionOk="0">
                      <a:moveTo>
                        <a:pt x="0" y="3323"/>
                      </a:moveTo>
                      <a:lnTo>
                        <a:pt x="0" y="21600"/>
                      </a:lnTo>
                      <a:lnTo>
                        <a:pt x="21600" y="16615"/>
                      </a:lnTo>
                      <a:lnTo>
                        <a:pt x="21600" y="0"/>
                      </a:lnTo>
                      <a:lnTo>
                        <a:pt x="0" y="3323"/>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834" name="Freeform 284"/>
                <p:cNvSpPr/>
                <p:nvPr/>
              </p:nvSpPr>
              <p:spPr>
                <a:xfrm flipH="1">
                  <a:off x="1534" y="0"/>
                  <a:ext cx="9526" cy="18402"/>
                </a:xfrm>
                <a:custGeom>
                  <a:avLst/>
                  <a:gdLst/>
                  <a:ahLst/>
                  <a:cxnLst>
                    <a:cxn ang="0">
                      <a:pos x="wd2" y="hd2"/>
                    </a:cxn>
                    <a:cxn ang="5400000">
                      <a:pos x="wd2" y="hd2"/>
                    </a:cxn>
                    <a:cxn ang="10800000">
                      <a:pos x="wd2" y="hd2"/>
                    </a:cxn>
                    <a:cxn ang="16200000">
                      <a:pos x="wd2" y="hd2"/>
                    </a:cxn>
                  </a:cxnLst>
                  <a:rect l="0" t="0" r="r" b="b"/>
                  <a:pathLst>
                    <a:path w="21600" h="21600" extrusionOk="0">
                      <a:moveTo>
                        <a:pt x="0" y="3927"/>
                      </a:moveTo>
                      <a:lnTo>
                        <a:pt x="0" y="21600"/>
                      </a:lnTo>
                      <a:lnTo>
                        <a:pt x="21600" y="17673"/>
                      </a:lnTo>
                      <a:lnTo>
                        <a:pt x="21600" y="0"/>
                      </a:lnTo>
                      <a:lnTo>
                        <a:pt x="0" y="3927"/>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838" name="Group 285"/>
              <p:cNvGrpSpPr/>
              <p:nvPr/>
            </p:nvGrpSpPr>
            <p:grpSpPr>
              <a:xfrm>
                <a:off x="-1" y="59451"/>
                <a:ext cx="11061" cy="17088"/>
                <a:chOff x="0" y="0"/>
                <a:chExt cx="11059" cy="17087"/>
              </a:xfrm>
            </p:grpSpPr>
            <p:sp>
              <p:nvSpPr>
                <p:cNvPr id="836" name="Freeform 286"/>
                <p:cNvSpPr/>
                <p:nvPr/>
              </p:nvSpPr>
              <p:spPr>
                <a:xfrm flipH="1">
                  <a:off x="-1" y="0"/>
                  <a:ext cx="9526" cy="17088"/>
                </a:xfrm>
                <a:custGeom>
                  <a:avLst/>
                  <a:gdLst/>
                  <a:ahLst/>
                  <a:cxnLst>
                    <a:cxn ang="0">
                      <a:pos x="wd2" y="hd2"/>
                    </a:cxn>
                    <a:cxn ang="5400000">
                      <a:pos x="wd2" y="hd2"/>
                    </a:cxn>
                    <a:cxn ang="10800000">
                      <a:pos x="wd2" y="hd2"/>
                    </a:cxn>
                    <a:cxn ang="16200000">
                      <a:pos x="wd2" y="hd2"/>
                    </a:cxn>
                  </a:cxnLst>
                  <a:rect l="0" t="0" r="r" b="b"/>
                  <a:pathLst>
                    <a:path w="21600" h="21600" extrusionOk="0">
                      <a:moveTo>
                        <a:pt x="0" y="3323"/>
                      </a:moveTo>
                      <a:lnTo>
                        <a:pt x="0" y="21600"/>
                      </a:lnTo>
                      <a:lnTo>
                        <a:pt x="21600" y="16615"/>
                      </a:lnTo>
                      <a:lnTo>
                        <a:pt x="21600" y="0"/>
                      </a:lnTo>
                      <a:lnTo>
                        <a:pt x="0" y="3323"/>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837" name="Freeform 287"/>
                <p:cNvSpPr/>
                <p:nvPr/>
              </p:nvSpPr>
              <p:spPr>
                <a:xfrm flipH="1">
                  <a:off x="1534" y="0"/>
                  <a:ext cx="9526" cy="14459"/>
                </a:xfrm>
                <a:custGeom>
                  <a:avLst/>
                  <a:gdLst/>
                  <a:ahLst/>
                  <a:cxnLst>
                    <a:cxn ang="0">
                      <a:pos x="wd2" y="hd2"/>
                    </a:cxn>
                    <a:cxn ang="5400000">
                      <a:pos x="wd2" y="hd2"/>
                    </a:cxn>
                    <a:cxn ang="10800000">
                      <a:pos x="wd2" y="hd2"/>
                    </a:cxn>
                    <a:cxn ang="16200000">
                      <a:pos x="wd2" y="hd2"/>
                    </a:cxn>
                  </a:cxnLst>
                  <a:rect l="0" t="0" r="r" b="b"/>
                  <a:pathLst>
                    <a:path w="21600" h="21600" extrusionOk="0">
                      <a:moveTo>
                        <a:pt x="0" y="3927"/>
                      </a:moveTo>
                      <a:lnTo>
                        <a:pt x="0" y="21600"/>
                      </a:lnTo>
                      <a:lnTo>
                        <a:pt x="21600" y="17673"/>
                      </a:lnTo>
                      <a:lnTo>
                        <a:pt x="21600" y="0"/>
                      </a:lnTo>
                      <a:lnTo>
                        <a:pt x="0" y="3927"/>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841" name="Group 288"/>
              <p:cNvGrpSpPr/>
              <p:nvPr/>
            </p:nvGrpSpPr>
            <p:grpSpPr>
              <a:xfrm>
                <a:off x="-1" y="39634"/>
                <a:ext cx="11061" cy="17088"/>
                <a:chOff x="0" y="0"/>
                <a:chExt cx="11059" cy="17087"/>
              </a:xfrm>
            </p:grpSpPr>
            <p:sp>
              <p:nvSpPr>
                <p:cNvPr id="839" name="Freeform 289"/>
                <p:cNvSpPr/>
                <p:nvPr/>
              </p:nvSpPr>
              <p:spPr>
                <a:xfrm flipH="1">
                  <a:off x="-1" y="0"/>
                  <a:ext cx="9526" cy="17088"/>
                </a:xfrm>
                <a:custGeom>
                  <a:avLst/>
                  <a:gdLst/>
                  <a:ahLst/>
                  <a:cxnLst>
                    <a:cxn ang="0">
                      <a:pos x="wd2" y="hd2"/>
                    </a:cxn>
                    <a:cxn ang="5400000">
                      <a:pos x="wd2" y="hd2"/>
                    </a:cxn>
                    <a:cxn ang="10800000">
                      <a:pos x="wd2" y="hd2"/>
                    </a:cxn>
                    <a:cxn ang="16200000">
                      <a:pos x="wd2" y="hd2"/>
                    </a:cxn>
                  </a:cxnLst>
                  <a:rect l="0" t="0" r="r" b="b"/>
                  <a:pathLst>
                    <a:path w="21600" h="21600" extrusionOk="0">
                      <a:moveTo>
                        <a:pt x="0" y="3323"/>
                      </a:moveTo>
                      <a:lnTo>
                        <a:pt x="0" y="21600"/>
                      </a:lnTo>
                      <a:lnTo>
                        <a:pt x="21600" y="16615"/>
                      </a:lnTo>
                      <a:lnTo>
                        <a:pt x="21600" y="0"/>
                      </a:lnTo>
                      <a:lnTo>
                        <a:pt x="0" y="3323"/>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840" name="Freeform 290"/>
                <p:cNvSpPr/>
                <p:nvPr/>
              </p:nvSpPr>
              <p:spPr>
                <a:xfrm flipH="1">
                  <a:off x="1534" y="0"/>
                  <a:ext cx="9526" cy="14459"/>
                </a:xfrm>
                <a:custGeom>
                  <a:avLst/>
                  <a:gdLst/>
                  <a:ahLst/>
                  <a:cxnLst>
                    <a:cxn ang="0">
                      <a:pos x="wd2" y="hd2"/>
                    </a:cxn>
                    <a:cxn ang="5400000">
                      <a:pos x="wd2" y="hd2"/>
                    </a:cxn>
                    <a:cxn ang="10800000">
                      <a:pos x="wd2" y="hd2"/>
                    </a:cxn>
                    <a:cxn ang="16200000">
                      <a:pos x="wd2" y="hd2"/>
                    </a:cxn>
                  </a:cxnLst>
                  <a:rect l="0" t="0" r="r" b="b"/>
                  <a:pathLst>
                    <a:path w="21600" h="21600" extrusionOk="0">
                      <a:moveTo>
                        <a:pt x="0" y="3927"/>
                      </a:moveTo>
                      <a:lnTo>
                        <a:pt x="0" y="21600"/>
                      </a:lnTo>
                      <a:lnTo>
                        <a:pt x="21600" y="17673"/>
                      </a:lnTo>
                      <a:lnTo>
                        <a:pt x="21600" y="0"/>
                      </a:lnTo>
                      <a:lnTo>
                        <a:pt x="0" y="3927"/>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844" name="Group 291"/>
              <p:cNvGrpSpPr/>
              <p:nvPr/>
            </p:nvGrpSpPr>
            <p:grpSpPr>
              <a:xfrm>
                <a:off x="-1" y="22445"/>
                <a:ext cx="11061" cy="17088"/>
                <a:chOff x="0" y="0"/>
                <a:chExt cx="11059" cy="17087"/>
              </a:xfrm>
            </p:grpSpPr>
            <p:sp>
              <p:nvSpPr>
                <p:cNvPr id="842" name="Freeform 292"/>
                <p:cNvSpPr/>
                <p:nvPr/>
              </p:nvSpPr>
              <p:spPr>
                <a:xfrm flipH="1">
                  <a:off x="-1" y="0"/>
                  <a:ext cx="9526" cy="17088"/>
                </a:xfrm>
                <a:custGeom>
                  <a:avLst/>
                  <a:gdLst/>
                  <a:ahLst/>
                  <a:cxnLst>
                    <a:cxn ang="0">
                      <a:pos x="wd2" y="hd2"/>
                    </a:cxn>
                    <a:cxn ang="5400000">
                      <a:pos x="wd2" y="hd2"/>
                    </a:cxn>
                    <a:cxn ang="10800000">
                      <a:pos x="wd2" y="hd2"/>
                    </a:cxn>
                    <a:cxn ang="16200000">
                      <a:pos x="wd2" y="hd2"/>
                    </a:cxn>
                  </a:cxnLst>
                  <a:rect l="0" t="0" r="r" b="b"/>
                  <a:pathLst>
                    <a:path w="21600" h="21600" extrusionOk="0">
                      <a:moveTo>
                        <a:pt x="0" y="3323"/>
                      </a:moveTo>
                      <a:lnTo>
                        <a:pt x="0" y="21600"/>
                      </a:lnTo>
                      <a:lnTo>
                        <a:pt x="21600" y="16615"/>
                      </a:lnTo>
                      <a:lnTo>
                        <a:pt x="21600" y="0"/>
                      </a:lnTo>
                      <a:lnTo>
                        <a:pt x="0" y="3323"/>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843" name="Freeform 293"/>
                <p:cNvSpPr/>
                <p:nvPr/>
              </p:nvSpPr>
              <p:spPr>
                <a:xfrm flipH="1">
                  <a:off x="1534" y="0"/>
                  <a:ext cx="9526" cy="14459"/>
                </a:xfrm>
                <a:custGeom>
                  <a:avLst/>
                  <a:gdLst/>
                  <a:ahLst/>
                  <a:cxnLst>
                    <a:cxn ang="0">
                      <a:pos x="wd2" y="hd2"/>
                    </a:cxn>
                    <a:cxn ang="5400000">
                      <a:pos x="wd2" y="hd2"/>
                    </a:cxn>
                    <a:cxn ang="10800000">
                      <a:pos x="wd2" y="hd2"/>
                    </a:cxn>
                    <a:cxn ang="16200000">
                      <a:pos x="wd2" y="hd2"/>
                    </a:cxn>
                  </a:cxnLst>
                  <a:rect l="0" t="0" r="r" b="b"/>
                  <a:pathLst>
                    <a:path w="21600" h="21600" extrusionOk="0">
                      <a:moveTo>
                        <a:pt x="0" y="3927"/>
                      </a:moveTo>
                      <a:lnTo>
                        <a:pt x="0" y="21600"/>
                      </a:lnTo>
                      <a:lnTo>
                        <a:pt x="21600" y="17673"/>
                      </a:lnTo>
                      <a:lnTo>
                        <a:pt x="21600" y="0"/>
                      </a:lnTo>
                      <a:lnTo>
                        <a:pt x="0" y="3927"/>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847" name="Group 294"/>
              <p:cNvGrpSpPr/>
              <p:nvPr/>
            </p:nvGrpSpPr>
            <p:grpSpPr>
              <a:xfrm>
                <a:off x="-1" y="-1"/>
                <a:ext cx="11061" cy="17089"/>
                <a:chOff x="0" y="0"/>
                <a:chExt cx="11059" cy="17087"/>
              </a:xfrm>
            </p:grpSpPr>
            <p:sp>
              <p:nvSpPr>
                <p:cNvPr id="845" name="Freeform 295"/>
                <p:cNvSpPr/>
                <p:nvPr/>
              </p:nvSpPr>
              <p:spPr>
                <a:xfrm flipH="1">
                  <a:off x="-1" y="0"/>
                  <a:ext cx="9526" cy="17088"/>
                </a:xfrm>
                <a:custGeom>
                  <a:avLst/>
                  <a:gdLst/>
                  <a:ahLst/>
                  <a:cxnLst>
                    <a:cxn ang="0">
                      <a:pos x="wd2" y="hd2"/>
                    </a:cxn>
                    <a:cxn ang="5400000">
                      <a:pos x="wd2" y="hd2"/>
                    </a:cxn>
                    <a:cxn ang="10800000">
                      <a:pos x="wd2" y="hd2"/>
                    </a:cxn>
                    <a:cxn ang="16200000">
                      <a:pos x="wd2" y="hd2"/>
                    </a:cxn>
                  </a:cxnLst>
                  <a:rect l="0" t="0" r="r" b="b"/>
                  <a:pathLst>
                    <a:path w="21600" h="21600" extrusionOk="0">
                      <a:moveTo>
                        <a:pt x="0" y="3323"/>
                      </a:moveTo>
                      <a:lnTo>
                        <a:pt x="0" y="21600"/>
                      </a:lnTo>
                      <a:lnTo>
                        <a:pt x="21600" y="16615"/>
                      </a:lnTo>
                      <a:lnTo>
                        <a:pt x="21600" y="0"/>
                      </a:lnTo>
                      <a:lnTo>
                        <a:pt x="0" y="3323"/>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846" name="Freeform 296"/>
                <p:cNvSpPr/>
                <p:nvPr/>
              </p:nvSpPr>
              <p:spPr>
                <a:xfrm flipH="1">
                  <a:off x="1534" y="0"/>
                  <a:ext cx="9526" cy="14459"/>
                </a:xfrm>
                <a:custGeom>
                  <a:avLst/>
                  <a:gdLst/>
                  <a:ahLst/>
                  <a:cxnLst>
                    <a:cxn ang="0">
                      <a:pos x="wd2" y="hd2"/>
                    </a:cxn>
                    <a:cxn ang="5400000">
                      <a:pos x="wd2" y="hd2"/>
                    </a:cxn>
                    <a:cxn ang="10800000">
                      <a:pos x="wd2" y="hd2"/>
                    </a:cxn>
                    <a:cxn ang="16200000">
                      <a:pos x="wd2" y="hd2"/>
                    </a:cxn>
                  </a:cxnLst>
                  <a:rect l="0" t="0" r="r" b="b"/>
                  <a:pathLst>
                    <a:path w="21600" h="21600" extrusionOk="0">
                      <a:moveTo>
                        <a:pt x="0" y="3927"/>
                      </a:moveTo>
                      <a:lnTo>
                        <a:pt x="0" y="21600"/>
                      </a:lnTo>
                      <a:lnTo>
                        <a:pt x="21600" y="17673"/>
                      </a:lnTo>
                      <a:lnTo>
                        <a:pt x="21600" y="0"/>
                      </a:lnTo>
                      <a:lnTo>
                        <a:pt x="0" y="3927"/>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grpSp>
          <p:nvGrpSpPr>
            <p:cNvPr id="870" name="Group 297"/>
            <p:cNvGrpSpPr/>
            <p:nvPr/>
          </p:nvGrpSpPr>
          <p:grpSpPr>
            <a:xfrm>
              <a:off x="119908" y="127265"/>
              <a:ext cx="11572" cy="137304"/>
              <a:chOff x="0" y="0"/>
              <a:chExt cx="11570" cy="137303"/>
            </a:xfrm>
          </p:grpSpPr>
          <p:grpSp>
            <p:nvGrpSpPr>
              <p:cNvPr id="851" name="Group 298"/>
              <p:cNvGrpSpPr/>
              <p:nvPr/>
            </p:nvGrpSpPr>
            <p:grpSpPr>
              <a:xfrm>
                <a:off x="-1" y="118902"/>
                <a:ext cx="11572" cy="18402"/>
                <a:chOff x="0" y="0"/>
                <a:chExt cx="11570" cy="18401"/>
              </a:xfrm>
            </p:grpSpPr>
            <p:sp>
              <p:nvSpPr>
                <p:cNvPr id="849" name="Freeform 299"/>
                <p:cNvSpPr/>
                <p:nvPr/>
              </p:nvSpPr>
              <p:spPr>
                <a:xfrm flipH="1">
                  <a:off x="-1" y="0"/>
                  <a:ext cx="9526" cy="18402"/>
                </a:xfrm>
                <a:custGeom>
                  <a:avLst/>
                  <a:gdLst/>
                  <a:ahLst/>
                  <a:cxnLst>
                    <a:cxn ang="0">
                      <a:pos x="wd2" y="hd2"/>
                    </a:cxn>
                    <a:cxn ang="5400000">
                      <a:pos x="wd2" y="hd2"/>
                    </a:cxn>
                    <a:cxn ang="10800000">
                      <a:pos x="wd2" y="hd2"/>
                    </a:cxn>
                    <a:cxn ang="16200000">
                      <a:pos x="wd2" y="hd2"/>
                    </a:cxn>
                  </a:cxnLst>
                  <a:rect l="0" t="0" r="r" b="b"/>
                  <a:pathLst>
                    <a:path w="21600" h="21600" extrusionOk="0">
                      <a:moveTo>
                        <a:pt x="0" y="3323"/>
                      </a:moveTo>
                      <a:lnTo>
                        <a:pt x="0" y="21600"/>
                      </a:lnTo>
                      <a:lnTo>
                        <a:pt x="21600" y="16615"/>
                      </a:lnTo>
                      <a:lnTo>
                        <a:pt x="21600" y="0"/>
                      </a:lnTo>
                      <a:lnTo>
                        <a:pt x="0" y="3323"/>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850" name="Freeform 300"/>
                <p:cNvSpPr/>
                <p:nvPr/>
              </p:nvSpPr>
              <p:spPr>
                <a:xfrm flipH="1">
                  <a:off x="2045" y="0"/>
                  <a:ext cx="9526" cy="18402"/>
                </a:xfrm>
                <a:custGeom>
                  <a:avLst/>
                  <a:gdLst/>
                  <a:ahLst/>
                  <a:cxnLst>
                    <a:cxn ang="0">
                      <a:pos x="wd2" y="hd2"/>
                    </a:cxn>
                    <a:cxn ang="5400000">
                      <a:pos x="wd2" y="hd2"/>
                    </a:cxn>
                    <a:cxn ang="10800000">
                      <a:pos x="wd2" y="hd2"/>
                    </a:cxn>
                    <a:cxn ang="16200000">
                      <a:pos x="wd2" y="hd2"/>
                    </a:cxn>
                  </a:cxnLst>
                  <a:rect l="0" t="0" r="r" b="b"/>
                  <a:pathLst>
                    <a:path w="21600" h="21600" extrusionOk="0">
                      <a:moveTo>
                        <a:pt x="0" y="3927"/>
                      </a:moveTo>
                      <a:lnTo>
                        <a:pt x="0" y="21600"/>
                      </a:lnTo>
                      <a:lnTo>
                        <a:pt x="21600" y="17673"/>
                      </a:lnTo>
                      <a:lnTo>
                        <a:pt x="21600" y="0"/>
                      </a:lnTo>
                      <a:lnTo>
                        <a:pt x="0" y="3927"/>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854" name="Group 301"/>
              <p:cNvGrpSpPr/>
              <p:nvPr/>
            </p:nvGrpSpPr>
            <p:grpSpPr>
              <a:xfrm>
                <a:off x="-1" y="99085"/>
                <a:ext cx="11572" cy="18402"/>
                <a:chOff x="0" y="0"/>
                <a:chExt cx="11570" cy="18401"/>
              </a:xfrm>
            </p:grpSpPr>
            <p:sp>
              <p:nvSpPr>
                <p:cNvPr id="852" name="Freeform 302"/>
                <p:cNvSpPr/>
                <p:nvPr/>
              </p:nvSpPr>
              <p:spPr>
                <a:xfrm flipH="1">
                  <a:off x="-1" y="0"/>
                  <a:ext cx="9526" cy="18402"/>
                </a:xfrm>
                <a:custGeom>
                  <a:avLst/>
                  <a:gdLst/>
                  <a:ahLst/>
                  <a:cxnLst>
                    <a:cxn ang="0">
                      <a:pos x="wd2" y="hd2"/>
                    </a:cxn>
                    <a:cxn ang="5400000">
                      <a:pos x="wd2" y="hd2"/>
                    </a:cxn>
                    <a:cxn ang="10800000">
                      <a:pos x="wd2" y="hd2"/>
                    </a:cxn>
                    <a:cxn ang="16200000">
                      <a:pos x="wd2" y="hd2"/>
                    </a:cxn>
                  </a:cxnLst>
                  <a:rect l="0" t="0" r="r" b="b"/>
                  <a:pathLst>
                    <a:path w="21600" h="21600" extrusionOk="0">
                      <a:moveTo>
                        <a:pt x="0" y="3323"/>
                      </a:moveTo>
                      <a:lnTo>
                        <a:pt x="0" y="21600"/>
                      </a:lnTo>
                      <a:lnTo>
                        <a:pt x="21600" y="16615"/>
                      </a:lnTo>
                      <a:lnTo>
                        <a:pt x="21600" y="0"/>
                      </a:lnTo>
                      <a:lnTo>
                        <a:pt x="0" y="3323"/>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853" name="Freeform 303"/>
                <p:cNvSpPr/>
                <p:nvPr/>
              </p:nvSpPr>
              <p:spPr>
                <a:xfrm flipH="1">
                  <a:off x="2045" y="0"/>
                  <a:ext cx="9526" cy="18402"/>
                </a:xfrm>
                <a:custGeom>
                  <a:avLst/>
                  <a:gdLst/>
                  <a:ahLst/>
                  <a:cxnLst>
                    <a:cxn ang="0">
                      <a:pos x="wd2" y="hd2"/>
                    </a:cxn>
                    <a:cxn ang="5400000">
                      <a:pos x="wd2" y="hd2"/>
                    </a:cxn>
                    <a:cxn ang="10800000">
                      <a:pos x="wd2" y="hd2"/>
                    </a:cxn>
                    <a:cxn ang="16200000">
                      <a:pos x="wd2" y="hd2"/>
                    </a:cxn>
                  </a:cxnLst>
                  <a:rect l="0" t="0" r="r" b="b"/>
                  <a:pathLst>
                    <a:path w="21600" h="21600" extrusionOk="0">
                      <a:moveTo>
                        <a:pt x="0" y="3927"/>
                      </a:moveTo>
                      <a:lnTo>
                        <a:pt x="0" y="21600"/>
                      </a:lnTo>
                      <a:lnTo>
                        <a:pt x="21600" y="17673"/>
                      </a:lnTo>
                      <a:lnTo>
                        <a:pt x="21600" y="0"/>
                      </a:lnTo>
                      <a:lnTo>
                        <a:pt x="0" y="3927"/>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857" name="Group 304"/>
              <p:cNvGrpSpPr/>
              <p:nvPr/>
            </p:nvGrpSpPr>
            <p:grpSpPr>
              <a:xfrm>
                <a:off x="-1" y="79268"/>
                <a:ext cx="11572" cy="17088"/>
                <a:chOff x="0" y="0"/>
                <a:chExt cx="11570" cy="17087"/>
              </a:xfrm>
            </p:grpSpPr>
            <p:sp>
              <p:nvSpPr>
                <p:cNvPr id="855" name="Freeform 305"/>
                <p:cNvSpPr/>
                <p:nvPr/>
              </p:nvSpPr>
              <p:spPr>
                <a:xfrm flipH="1">
                  <a:off x="-1" y="0"/>
                  <a:ext cx="9526" cy="17088"/>
                </a:xfrm>
                <a:custGeom>
                  <a:avLst/>
                  <a:gdLst/>
                  <a:ahLst/>
                  <a:cxnLst>
                    <a:cxn ang="0">
                      <a:pos x="wd2" y="hd2"/>
                    </a:cxn>
                    <a:cxn ang="5400000">
                      <a:pos x="wd2" y="hd2"/>
                    </a:cxn>
                    <a:cxn ang="10800000">
                      <a:pos x="wd2" y="hd2"/>
                    </a:cxn>
                    <a:cxn ang="16200000">
                      <a:pos x="wd2" y="hd2"/>
                    </a:cxn>
                  </a:cxnLst>
                  <a:rect l="0" t="0" r="r" b="b"/>
                  <a:pathLst>
                    <a:path w="21600" h="21600" extrusionOk="0">
                      <a:moveTo>
                        <a:pt x="0" y="3323"/>
                      </a:moveTo>
                      <a:lnTo>
                        <a:pt x="0" y="21600"/>
                      </a:lnTo>
                      <a:lnTo>
                        <a:pt x="21600" y="16615"/>
                      </a:lnTo>
                      <a:lnTo>
                        <a:pt x="21600" y="0"/>
                      </a:lnTo>
                      <a:lnTo>
                        <a:pt x="0" y="3323"/>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856" name="Freeform 306"/>
                <p:cNvSpPr/>
                <p:nvPr/>
              </p:nvSpPr>
              <p:spPr>
                <a:xfrm flipH="1">
                  <a:off x="2045" y="0"/>
                  <a:ext cx="9526" cy="14459"/>
                </a:xfrm>
                <a:custGeom>
                  <a:avLst/>
                  <a:gdLst/>
                  <a:ahLst/>
                  <a:cxnLst>
                    <a:cxn ang="0">
                      <a:pos x="wd2" y="hd2"/>
                    </a:cxn>
                    <a:cxn ang="5400000">
                      <a:pos x="wd2" y="hd2"/>
                    </a:cxn>
                    <a:cxn ang="10800000">
                      <a:pos x="wd2" y="hd2"/>
                    </a:cxn>
                    <a:cxn ang="16200000">
                      <a:pos x="wd2" y="hd2"/>
                    </a:cxn>
                  </a:cxnLst>
                  <a:rect l="0" t="0" r="r" b="b"/>
                  <a:pathLst>
                    <a:path w="21600" h="21600" extrusionOk="0">
                      <a:moveTo>
                        <a:pt x="0" y="3927"/>
                      </a:moveTo>
                      <a:lnTo>
                        <a:pt x="0" y="21600"/>
                      </a:lnTo>
                      <a:lnTo>
                        <a:pt x="21600" y="17673"/>
                      </a:lnTo>
                      <a:lnTo>
                        <a:pt x="21600" y="0"/>
                      </a:lnTo>
                      <a:lnTo>
                        <a:pt x="0" y="3927"/>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860" name="Group 307"/>
              <p:cNvGrpSpPr/>
              <p:nvPr/>
            </p:nvGrpSpPr>
            <p:grpSpPr>
              <a:xfrm>
                <a:off x="-1" y="59451"/>
                <a:ext cx="11572" cy="18402"/>
                <a:chOff x="0" y="0"/>
                <a:chExt cx="11570" cy="18401"/>
              </a:xfrm>
            </p:grpSpPr>
            <p:sp>
              <p:nvSpPr>
                <p:cNvPr id="858" name="Freeform 308"/>
                <p:cNvSpPr/>
                <p:nvPr/>
              </p:nvSpPr>
              <p:spPr>
                <a:xfrm flipH="1">
                  <a:off x="-1" y="0"/>
                  <a:ext cx="9526" cy="18402"/>
                </a:xfrm>
                <a:custGeom>
                  <a:avLst/>
                  <a:gdLst/>
                  <a:ahLst/>
                  <a:cxnLst>
                    <a:cxn ang="0">
                      <a:pos x="wd2" y="hd2"/>
                    </a:cxn>
                    <a:cxn ang="5400000">
                      <a:pos x="wd2" y="hd2"/>
                    </a:cxn>
                    <a:cxn ang="10800000">
                      <a:pos x="wd2" y="hd2"/>
                    </a:cxn>
                    <a:cxn ang="16200000">
                      <a:pos x="wd2" y="hd2"/>
                    </a:cxn>
                  </a:cxnLst>
                  <a:rect l="0" t="0" r="r" b="b"/>
                  <a:pathLst>
                    <a:path w="21600" h="21600" extrusionOk="0">
                      <a:moveTo>
                        <a:pt x="0" y="3323"/>
                      </a:moveTo>
                      <a:lnTo>
                        <a:pt x="0" y="21600"/>
                      </a:lnTo>
                      <a:lnTo>
                        <a:pt x="21600" y="16615"/>
                      </a:lnTo>
                      <a:lnTo>
                        <a:pt x="21600" y="0"/>
                      </a:lnTo>
                      <a:lnTo>
                        <a:pt x="0" y="3323"/>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859" name="Freeform 309"/>
                <p:cNvSpPr/>
                <p:nvPr/>
              </p:nvSpPr>
              <p:spPr>
                <a:xfrm flipH="1">
                  <a:off x="2045" y="0"/>
                  <a:ext cx="9526" cy="18402"/>
                </a:xfrm>
                <a:custGeom>
                  <a:avLst/>
                  <a:gdLst/>
                  <a:ahLst/>
                  <a:cxnLst>
                    <a:cxn ang="0">
                      <a:pos x="wd2" y="hd2"/>
                    </a:cxn>
                    <a:cxn ang="5400000">
                      <a:pos x="wd2" y="hd2"/>
                    </a:cxn>
                    <a:cxn ang="10800000">
                      <a:pos x="wd2" y="hd2"/>
                    </a:cxn>
                    <a:cxn ang="16200000">
                      <a:pos x="wd2" y="hd2"/>
                    </a:cxn>
                  </a:cxnLst>
                  <a:rect l="0" t="0" r="r" b="b"/>
                  <a:pathLst>
                    <a:path w="21600" h="21600" extrusionOk="0">
                      <a:moveTo>
                        <a:pt x="0" y="3927"/>
                      </a:moveTo>
                      <a:lnTo>
                        <a:pt x="0" y="21600"/>
                      </a:lnTo>
                      <a:lnTo>
                        <a:pt x="21600" y="17673"/>
                      </a:lnTo>
                      <a:lnTo>
                        <a:pt x="21600" y="0"/>
                      </a:lnTo>
                      <a:lnTo>
                        <a:pt x="0" y="3927"/>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863" name="Group 310"/>
              <p:cNvGrpSpPr/>
              <p:nvPr/>
            </p:nvGrpSpPr>
            <p:grpSpPr>
              <a:xfrm>
                <a:off x="-1" y="39634"/>
                <a:ext cx="11572" cy="18402"/>
                <a:chOff x="0" y="0"/>
                <a:chExt cx="11570" cy="18401"/>
              </a:xfrm>
            </p:grpSpPr>
            <p:sp>
              <p:nvSpPr>
                <p:cNvPr id="861" name="Freeform 311"/>
                <p:cNvSpPr/>
                <p:nvPr/>
              </p:nvSpPr>
              <p:spPr>
                <a:xfrm flipH="1">
                  <a:off x="-1" y="0"/>
                  <a:ext cx="9526" cy="18402"/>
                </a:xfrm>
                <a:custGeom>
                  <a:avLst/>
                  <a:gdLst/>
                  <a:ahLst/>
                  <a:cxnLst>
                    <a:cxn ang="0">
                      <a:pos x="wd2" y="hd2"/>
                    </a:cxn>
                    <a:cxn ang="5400000">
                      <a:pos x="wd2" y="hd2"/>
                    </a:cxn>
                    <a:cxn ang="10800000">
                      <a:pos x="wd2" y="hd2"/>
                    </a:cxn>
                    <a:cxn ang="16200000">
                      <a:pos x="wd2" y="hd2"/>
                    </a:cxn>
                  </a:cxnLst>
                  <a:rect l="0" t="0" r="r" b="b"/>
                  <a:pathLst>
                    <a:path w="21600" h="21600" extrusionOk="0">
                      <a:moveTo>
                        <a:pt x="0" y="3323"/>
                      </a:moveTo>
                      <a:lnTo>
                        <a:pt x="0" y="21600"/>
                      </a:lnTo>
                      <a:lnTo>
                        <a:pt x="21600" y="16615"/>
                      </a:lnTo>
                      <a:lnTo>
                        <a:pt x="21600" y="0"/>
                      </a:lnTo>
                      <a:lnTo>
                        <a:pt x="0" y="3323"/>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862" name="Freeform 312"/>
                <p:cNvSpPr/>
                <p:nvPr/>
              </p:nvSpPr>
              <p:spPr>
                <a:xfrm flipH="1">
                  <a:off x="2045" y="0"/>
                  <a:ext cx="9526" cy="18402"/>
                </a:xfrm>
                <a:custGeom>
                  <a:avLst/>
                  <a:gdLst/>
                  <a:ahLst/>
                  <a:cxnLst>
                    <a:cxn ang="0">
                      <a:pos x="wd2" y="hd2"/>
                    </a:cxn>
                    <a:cxn ang="5400000">
                      <a:pos x="wd2" y="hd2"/>
                    </a:cxn>
                    <a:cxn ang="10800000">
                      <a:pos x="wd2" y="hd2"/>
                    </a:cxn>
                    <a:cxn ang="16200000">
                      <a:pos x="wd2" y="hd2"/>
                    </a:cxn>
                  </a:cxnLst>
                  <a:rect l="0" t="0" r="r" b="b"/>
                  <a:pathLst>
                    <a:path w="21600" h="21600" extrusionOk="0">
                      <a:moveTo>
                        <a:pt x="0" y="3927"/>
                      </a:moveTo>
                      <a:lnTo>
                        <a:pt x="0" y="21600"/>
                      </a:lnTo>
                      <a:lnTo>
                        <a:pt x="21600" y="17673"/>
                      </a:lnTo>
                      <a:lnTo>
                        <a:pt x="21600" y="0"/>
                      </a:lnTo>
                      <a:lnTo>
                        <a:pt x="0" y="3927"/>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866" name="Group 313"/>
              <p:cNvGrpSpPr/>
              <p:nvPr/>
            </p:nvGrpSpPr>
            <p:grpSpPr>
              <a:xfrm>
                <a:off x="-1" y="19817"/>
                <a:ext cx="11572" cy="17088"/>
                <a:chOff x="0" y="0"/>
                <a:chExt cx="11570" cy="17087"/>
              </a:xfrm>
            </p:grpSpPr>
            <p:sp>
              <p:nvSpPr>
                <p:cNvPr id="864" name="Freeform 314"/>
                <p:cNvSpPr/>
                <p:nvPr/>
              </p:nvSpPr>
              <p:spPr>
                <a:xfrm flipH="1">
                  <a:off x="-1" y="0"/>
                  <a:ext cx="9526" cy="17088"/>
                </a:xfrm>
                <a:custGeom>
                  <a:avLst/>
                  <a:gdLst/>
                  <a:ahLst/>
                  <a:cxnLst>
                    <a:cxn ang="0">
                      <a:pos x="wd2" y="hd2"/>
                    </a:cxn>
                    <a:cxn ang="5400000">
                      <a:pos x="wd2" y="hd2"/>
                    </a:cxn>
                    <a:cxn ang="10800000">
                      <a:pos x="wd2" y="hd2"/>
                    </a:cxn>
                    <a:cxn ang="16200000">
                      <a:pos x="wd2" y="hd2"/>
                    </a:cxn>
                  </a:cxnLst>
                  <a:rect l="0" t="0" r="r" b="b"/>
                  <a:pathLst>
                    <a:path w="21600" h="21600" extrusionOk="0">
                      <a:moveTo>
                        <a:pt x="0" y="3323"/>
                      </a:moveTo>
                      <a:lnTo>
                        <a:pt x="0" y="21600"/>
                      </a:lnTo>
                      <a:lnTo>
                        <a:pt x="21600" y="16615"/>
                      </a:lnTo>
                      <a:lnTo>
                        <a:pt x="21600" y="0"/>
                      </a:lnTo>
                      <a:lnTo>
                        <a:pt x="0" y="3323"/>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865" name="Freeform 315"/>
                <p:cNvSpPr/>
                <p:nvPr/>
              </p:nvSpPr>
              <p:spPr>
                <a:xfrm flipH="1">
                  <a:off x="2045" y="0"/>
                  <a:ext cx="9526" cy="14459"/>
                </a:xfrm>
                <a:custGeom>
                  <a:avLst/>
                  <a:gdLst/>
                  <a:ahLst/>
                  <a:cxnLst>
                    <a:cxn ang="0">
                      <a:pos x="wd2" y="hd2"/>
                    </a:cxn>
                    <a:cxn ang="5400000">
                      <a:pos x="wd2" y="hd2"/>
                    </a:cxn>
                    <a:cxn ang="10800000">
                      <a:pos x="wd2" y="hd2"/>
                    </a:cxn>
                    <a:cxn ang="16200000">
                      <a:pos x="wd2" y="hd2"/>
                    </a:cxn>
                  </a:cxnLst>
                  <a:rect l="0" t="0" r="r" b="b"/>
                  <a:pathLst>
                    <a:path w="21600" h="21600" extrusionOk="0">
                      <a:moveTo>
                        <a:pt x="0" y="3927"/>
                      </a:moveTo>
                      <a:lnTo>
                        <a:pt x="0" y="21600"/>
                      </a:lnTo>
                      <a:lnTo>
                        <a:pt x="21600" y="17673"/>
                      </a:lnTo>
                      <a:lnTo>
                        <a:pt x="21600" y="0"/>
                      </a:lnTo>
                      <a:lnTo>
                        <a:pt x="0" y="3927"/>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869" name="Group 316"/>
              <p:cNvGrpSpPr/>
              <p:nvPr/>
            </p:nvGrpSpPr>
            <p:grpSpPr>
              <a:xfrm>
                <a:off x="-1" y="-1"/>
                <a:ext cx="11572" cy="17089"/>
                <a:chOff x="0" y="0"/>
                <a:chExt cx="11570" cy="17087"/>
              </a:xfrm>
            </p:grpSpPr>
            <p:sp>
              <p:nvSpPr>
                <p:cNvPr id="867" name="Freeform 317"/>
                <p:cNvSpPr/>
                <p:nvPr/>
              </p:nvSpPr>
              <p:spPr>
                <a:xfrm flipH="1">
                  <a:off x="-1" y="0"/>
                  <a:ext cx="9526" cy="17088"/>
                </a:xfrm>
                <a:custGeom>
                  <a:avLst/>
                  <a:gdLst/>
                  <a:ahLst/>
                  <a:cxnLst>
                    <a:cxn ang="0">
                      <a:pos x="wd2" y="hd2"/>
                    </a:cxn>
                    <a:cxn ang="5400000">
                      <a:pos x="wd2" y="hd2"/>
                    </a:cxn>
                    <a:cxn ang="10800000">
                      <a:pos x="wd2" y="hd2"/>
                    </a:cxn>
                    <a:cxn ang="16200000">
                      <a:pos x="wd2" y="hd2"/>
                    </a:cxn>
                  </a:cxnLst>
                  <a:rect l="0" t="0" r="r" b="b"/>
                  <a:pathLst>
                    <a:path w="21600" h="21600" extrusionOk="0">
                      <a:moveTo>
                        <a:pt x="0" y="3323"/>
                      </a:moveTo>
                      <a:lnTo>
                        <a:pt x="0" y="21600"/>
                      </a:lnTo>
                      <a:lnTo>
                        <a:pt x="21600" y="16615"/>
                      </a:lnTo>
                      <a:lnTo>
                        <a:pt x="21600" y="0"/>
                      </a:lnTo>
                      <a:lnTo>
                        <a:pt x="0" y="3323"/>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868" name="Freeform 318"/>
                <p:cNvSpPr/>
                <p:nvPr/>
              </p:nvSpPr>
              <p:spPr>
                <a:xfrm flipH="1">
                  <a:off x="2045" y="0"/>
                  <a:ext cx="9526" cy="14459"/>
                </a:xfrm>
                <a:custGeom>
                  <a:avLst/>
                  <a:gdLst/>
                  <a:ahLst/>
                  <a:cxnLst>
                    <a:cxn ang="0">
                      <a:pos x="wd2" y="hd2"/>
                    </a:cxn>
                    <a:cxn ang="5400000">
                      <a:pos x="wd2" y="hd2"/>
                    </a:cxn>
                    <a:cxn ang="10800000">
                      <a:pos x="wd2" y="hd2"/>
                    </a:cxn>
                    <a:cxn ang="16200000">
                      <a:pos x="wd2" y="hd2"/>
                    </a:cxn>
                  </a:cxnLst>
                  <a:rect l="0" t="0" r="r" b="b"/>
                  <a:pathLst>
                    <a:path w="21600" h="21600" extrusionOk="0">
                      <a:moveTo>
                        <a:pt x="0" y="3927"/>
                      </a:moveTo>
                      <a:lnTo>
                        <a:pt x="0" y="21600"/>
                      </a:lnTo>
                      <a:lnTo>
                        <a:pt x="21600" y="17673"/>
                      </a:lnTo>
                      <a:lnTo>
                        <a:pt x="21600" y="0"/>
                      </a:lnTo>
                      <a:lnTo>
                        <a:pt x="0" y="3927"/>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grpSp>
          <p:nvGrpSpPr>
            <p:cNvPr id="892" name="Group 319"/>
            <p:cNvGrpSpPr/>
            <p:nvPr/>
          </p:nvGrpSpPr>
          <p:grpSpPr>
            <a:xfrm>
              <a:off x="112954" y="122975"/>
              <a:ext cx="11060" cy="137304"/>
              <a:chOff x="0" y="0"/>
              <a:chExt cx="11059" cy="137303"/>
            </a:xfrm>
          </p:grpSpPr>
          <p:grpSp>
            <p:nvGrpSpPr>
              <p:cNvPr id="873" name="Group 320"/>
              <p:cNvGrpSpPr/>
              <p:nvPr/>
            </p:nvGrpSpPr>
            <p:grpSpPr>
              <a:xfrm>
                <a:off x="-1" y="118902"/>
                <a:ext cx="11061" cy="18402"/>
                <a:chOff x="0" y="0"/>
                <a:chExt cx="11059" cy="18401"/>
              </a:xfrm>
            </p:grpSpPr>
            <p:sp>
              <p:nvSpPr>
                <p:cNvPr id="871" name="Freeform 321"/>
                <p:cNvSpPr/>
                <p:nvPr/>
              </p:nvSpPr>
              <p:spPr>
                <a:xfrm flipH="1">
                  <a:off x="-1" y="0"/>
                  <a:ext cx="9526" cy="18402"/>
                </a:xfrm>
                <a:custGeom>
                  <a:avLst/>
                  <a:gdLst/>
                  <a:ahLst/>
                  <a:cxnLst>
                    <a:cxn ang="0">
                      <a:pos x="wd2" y="hd2"/>
                    </a:cxn>
                    <a:cxn ang="5400000">
                      <a:pos x="wd2" y="hd2"/>
                    </a:cxn>
                    <a:cxn ang="10800000">
                      <a:pos x="wd2" y="hd2"/>
                    </a:cxn>
                    <a:cxn ang="16200000">
                      <a:pos x="wd2" y="hd2"/>
                    </a:cxn>
                  </a:cxnLst>
                  <a:rect l="0" t="0" r="r" b="b"/>
                  <a:pathLst>
                    <a:path w="21600" h="21600" extrusionOk="0">
                      <a:moveTo>
                        <a:pt x="0" y="3323"/>
                      </a:moveTo>
                      <a:lnTo>
                        <a:pt x="0" y="21600"/>
                      </a:lnTo>
                      <a:lnTo>
                        <a:pt x="21600" y="16615"/>
                      </a:lnTo>
                      <a:lnTo>
                        <a:pt x="21600" y="0"/>
                      </a:lnTo>
                      <a:lnTo>
                        <a:pt x="0" y="3323"/>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872" name="Freeform 322"/>
                <p:cNvSpPr/>
                <p:nvPr/>
              </p:nvSpPr>
              <p:spPr>
                <a:xfrm flipH="1">
                  <a:off x="1534" y="0"/>
                  <a:ext cx="9526" cy="18402"/>
                </a:xfrm>
                <a:custGeom>
                  <a:avLst/>
                  <a:gdLst/>
                  <a:ahLst/>
                  <a:cxnLst>
                    <a:cxn ang="0">
                      <a:pos x="wd2" y="hd2"/>
                    </a:cxn>
                    <a:cxn ang="5400000">
                      <a:pos x="wd2" y="hd2"/>
                    </a:cxn>
                    <a:cxn ang="10800000">
                      <a:pos x="wd2" y="hd2"/>
                    </a:cxn>
                    <a:cxn ang="16200000">
                      <a:pos x="wd2" y="hd2"/>
                    </a:cxn>
                  </a:cxnLst>
                  <a:rect l="0" t="0" r="r" b="b"/>
                  <a:pathLst>
                    <a:path w="21600" h="21600" extrusionOk="0">
                      <a:moveTo>
                        <a:pt x="0" y="3927"/>
                      </a:moveTo>
                      <a:lnTo>
                        <a:pt x="0" y="21600"/>
                      </a:lnTo>
                      <a:lnTo>
                        <a:pt x="21600" y="17673"/>
                      </a:lnTo>
                      <a:lnTo>
                        <a:pt x="21600" y="0"/>
                      </a:lnTo>
                      <a:lnTo>
                        <a:pt x="0" y="3927"/>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876" name="Group 323"/>
              <p:cNvGrpSpPr/>
              <p:nvPr/>
            </p:nvGrpSpPr>
            <p:grpSpPr>
              <a:xfrm>
                <a:off x="-1" y="99085"/>
                <a:ext cx="11061" cy="18402"/>
                <a:chOff x="0" y="0"/>
                <a:chExt cx="11059" cy="18401"/>
              </a:xfrm>
            </p:grpSpPr>
            <p:sp>
              <p:nvSpPr>
                <p:cNvPr id="874" name="Freeform 324"/>
                <p:cNvSpPr/>
                <p:nvPr/>
              </p:nvSpPr>
              <p:spPr>
                <a:xfrm flipH="1">
                  <a:off x="-1" y="0"/>
                  <a:ext cx="9526" cy="18402"/>
                </a:xfrm>
                <a:custGeom>
                  <a:avLst/>
                  <a:gdLst/>
                  <a:ahLst/>
                  <a:cxnLst>
                    <a:cxn ang="0">
                      <a:pos x="wd2" y="hd2"/>
                    </a:cxn>
                    <a:cxn ang="5400000">
                      <a:pos x="wd2" y="hd2"/>
                    </a:cxn>
                    <a:cxn ang="10800000">
                      <a:pos x="wd2" y="hd2"/>
                    </a:cxn>
                    <a:cxn ang="16200000">
                      <a:pos x="wd2" y="hd2"/>
                    </a:cxn>
                  </a:cxnLst>
                  <a:rect l="0" t="0" r="r" b="b"/>
                  <a:pathLst>
                    <a:path w="21600" h="21600" extrusionOk="0">
                      <a:moveTo>
                        <a:pt x="0" y="3323"/>
                      </a:moveTo>
                      <a:lnTo>
                        <a:pt x="0" y="21600"/>
                      </a:lnTo>
                      <a:lnTo>
                        <a:pt x="21600" y="16615"/>
                      </a:lnTo>
                      <a:lnTo>
                        <a:pt x="21600" y="0"/>
                      </a:lnTo>
                      <a:lnTo>
                        <a:pt x="0" y="3323"/>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875" name="Freeform 325"/>
                <p:cNvSpPr/>
                <p:nvPr/>
              </p:nvSpPr>
              <p:spPr>
                <a:xfrm flipH="1">
                  <a:off x="1534" y="0"/>
                  <a:ext cx="9526" cy="18402"/>
                </a:xfrm>
                <a:custGeom>
                  <a:avLst/>
                  <a:gdLst/>
                  <a:ahLst/>
                  <a:cxnLst>
                    <a:cxn ang="0">
                      <a:pos x="wd2" y="hd2"/>
                    </a:cxn>
                    <a:cxn ang="5400000">
                      <a:pos x="wd2" y="hd2"/>
                    </a:cxn>
                    <a:cxn ang="10800000">
                      <a:pos x="wd2" y="hd2"/>
                    </a:cxn>
                    <a:cxn ang="16200000">
                      <a:pos x="wd2" y="hd2"/>
                    </a:cxn>
                  </a:cxnLst>
                  <a:rect l="0" t="0" r="r" b="b"/>
                  <a:pathLst>
                    <a:path w="21600" h="21600" extrusionOk="0">
                      <a:moveTo>
                        <a:pt x="0" y="3927"/>
                      </a:moveTo>
                      <a:lnTo>
                        <a:pt x="0" y="21600"/>
                      </a:lnTo>
                      <a:lnTo>
                        <a:pt x="21600" y="17673"/>
                      </a:lnTo>
                      <a:lnTo>
                        <a:pt x="21600" y="0"/>
                      </a:lnTo>
                      <a:lnTo>
                        <a:pt x="0" y="3927"/>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879" name="Group 326"/>
              <p:cNvGrpSpPr/>
              <p:nvPr/>
            </p:nvGrpSpPr>
            <p:grpSpPr>
              <a:xfrm>
                <a:off x="-1" y="79268"/>
                <a:ext cx="11061" cy="17088"/>
                <a:chOff x="0" y="0"/>
                <a:chExt cx="11059" cy="17087"/>
              </a:xfrm>
            </p:grpSpPr>
            <p:sp>
              <p:nvSpPr>
                <p:cNvPr id="877" name="Freeform 327"/>
                <p:cNvSpPr/>
                <p:nvPr/>
              </p:nvSpPr>
              <p:spPr>
                <a:xfrm flipH="1">
                  <a:off x="-1" y="0"/>
                  <a:ext cx="9526" cy="17088"/>
                </a:xfrm>
                <a:custGeom>
                  <a:avLst/>
                  <a:gdLst/>
                  <a:ahLst/>
                  <a:cxnLst>
                    <a:cxn ang="0">
                      <a:pos x="wd2" y="hd2"/>
                    </a:cxn>
                    <a:cxn ang="5400000">
                      <a:pos x="wd2" y="hd2"/>
                    </a:cxn>
                    <a:cxn ang="10800000">
                      <a:pos x="wd2" y="hd2"/>
                    </a:cxn>
                    <a:cxn ang="16200000">
                      <a:pos x="wd2" y="hd2"/>
                    </a:cxn>
                  </a:cxnLst>
                  <a:rect l="0" t="0" r="r" b="b"/>
                  <a:pathLst>
                    <a:path w="21600" h="21600" extrusionOk="0">
                      <a:moveTo>
                        <a:pt x="0" y="3323"/>
                      </a:moveTo>
                      <a:lnTo>
                        <a:pt x="0" y="21600"/>
                      </a:lnTo>
                      <a:lnTo>
                        <a:pt x="21600" y="16615"/>
                      </a:lnTo>
                      <a:lnTo>
                        <a:pt x="21600" y="0"/>
                      </a:lnTo>
                      <a:lnTo>
                        <a:pt x="0" y="3323"/>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878" name="Freeform 328"/>
                <p:cNvSpPr/>
                <p:nvPr/>
              </p:nvSpPr>
              <p:spPr>
                <a:xfrm flipH="1">
                  <a:off x="1534" y="0"/>
                  <a:ext cx="9526" cy="14459"/>
                </a:xfrm>
                <a:custGeom>
                  <a:avLst/>
                  <a:gdLst/>
                  <a:ahLst/>
                  <a:cxnLst>
                    <a:cxn ang="0">
                      <a:pos x="wd2" y="hd2"/>
                    </a:cxn>
                    <a:cxn ang="5400000">
                      <a:pos x="wd2" y="hd2"/>
                    </a:cxn>
                    <a:cxn ang="10800000">
                      <a:pos x="wd2" y="hd2"/>
                    </a:cxn>
                    <a:cxn ang="16200000">
                      <a:pos x="wd2" y="hd2"/>
                    </a:cxn>
                  </a:cxnLst>
                  <a:rect l="0" t="0" r="r" b="b"/>
                  <a:pathLst>
                    <a:path w="21600" h="21600" extrusionOk="0">
                      <a:moveTo>
                        <a:pt x="0" y="3927"/>
                      </a:moveTo>
                      <a:lnTo>
                        <a:pt x="0" y="21600"/>
                      </a:lnTo>
                      <a:lnTo>
                        <a:pt x="21600" y="17673"/>
                      </a:lnTo>
                      <a:lnTo>
                        <a:pt x="21600" y="0"/>
                      </a:lnTo>
                      <a:lnTo>
                        <a:pt x="0" y="3927"/>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882" name="Group 329"/>
              <p:cNvGrpSpPr/>
              <p:nvPr/>
            </p:nvGrpSpPr>
            <p:grpSpPr>
              <a:xfrm>
                <a:off x="-1" y="59451"/>
                <a:ext cx="11061" cy="18402"/>
                <a:chOff x="0" y="0"/>
                <a:chExt cx="11059" cy="18401"/>
              </a:xfrm>
            </p:grpSpPr>
            <p:sp>
              <p:nvSpPr>
                <p:cNvPr id="880" name="Freeform 330"/>
                <p:cNvSpPr/>
                <p:nvPr/>
              </p:nvSpPr>
              <p:spPr>
                <a:xfrm flipH="1">
                  <a:off x="-1" y="0"/>
                  <a:ext cx="9526" cy="18402"/>
                </a:xfrm>
                <a:custGeom>
                  <a:avLst/>
                  <a:gdLst/>
                  <a:ahLst/>
                  <a:cxnLst>
                    <a:cxn ang="0">
                      <a:pos x="wd2" y="hd2"/>
                    </a:cxn>
                    <a:cxn ang="5400000">
                      <a:pos x="wd2" y="hd2"/>
                    </a:cxn>
                    <a:cxn ang="10800000">
                      <a:pos x="wd2" y="hd2"/>
                    </a:cxn>
                    <a:cxn ang="16200000">
                      <a:pos x="wd2" y="hd2"/>
                    </a:cxn>
                  </a:cxnLst>
                  <a:rect l="0" t="0" r="r" b="b"/>
                  <a:pathLst>
                    <a:path w="21600" h="21600" extrusionOk="0">
                      <a:moveTo>
                        <a:pt x="0" y="3323"/>
                      </a:moveTo>
                      <a:lnTo>
                        <a:pt x="0" y="21600"/>
                      </a:lnTo>
                      <a:lnTo>
                        <a:pt x="21600" y="16615"/>
                      </a:lnTo>
                      <a:lnTo>
                        <a:pt x="21600" y="0"/>
                      </a:lnTo>
                      <a:lnTo>
                        <a:pt x="0" y="3323"/>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881" name="Freeform 331"/>
                <p:cNvSpPr/>
                <p:nvPr/>
              </p:nvSpPr>
              <p:spPr>
                <a:xfrm flipH="1">
                  <a:off x="1534" y="0"/>
                  <a:ext cx="9526" cy="18402"/>
                </a:xfrm>
                <a:custGeom>
                  <a:avLst/>
                  <a:gdLst/>
                  <a:ahLst/>
                  <a:cxnLst>
                    <a:cxn ang="0">
                      <a:pos x="wd2" y="hd2"/>
                    </a:cxn>
                    <a:cxn ang="5400000">
                      <a:pos x="wd2" y="hd2"/>
                    </a:cxn>
                    <a:cxn ang="10800000">
                      <a:pos x="wd2" y="hd2"/>
                    </a:cxn>
                    <a:cxn ang="16200000">
                      <a:pos x="wd2" y="hd2"/>
                    </a:cxn>
                  </a:cxnLst>
                  <a:rect l="0" t="0" r="r" b="b"/>
                  <a:pathLst>
                    <a:path w="21600" h="21600" extrusionOk="0">
                      <a:moveTo>
                        <a:pt x="0" y="3927"/>
                      </a:moveTo>
                      <a:lnTo>
                        <a:pt x="0" y="21600"/>
                      </a:lnTo>
                      <a:lnTo>
                        <a:pt x="21600" y="17673"/>
                      </a:lnTo>
                      <a:lnTo>
                        <a:pt x="21600" y="0"/>
                      </a:lnTo>
                      <a:lnTo>
                        <a:pt x="0" y="3927"/>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885" name="Group 332"/>
              <p:cNvGrpSpPr/>
              <p:nvPr/>
            </p:nvGrpSpPr>
            <p:grpSpPr>
              <a:xfrm>
                <a:off x="-1" y="38319"/>
                <a:ext cx="11061" cy="18403"/>
                <a:chOff x="0" y="0"/>
                <a:chExt cx="11059" cy="18401"/>
              </a:xfrm>
            </p:grpSpPr>
            <p:sp>
              <p:nvSpPr>
                <p:cNvPr id="883" name="Freeform 333"/>
                <p:cNvSpPr/>
                <p:nvPr/>
              </p:nvSpPr>
              <p:spPr>
                <a:xfrm flipH="1">
                  <a:off x="-1" y="0"/>
                  <a:ext cx="9526" cy="18402"/>
                </a:xfrm>
                <a:custGeom>
                  <a:avLst/>
                  <a:gdLst/>
                  <a:ahLst/>
                  <a:cxnLst>
                    <a:cxn ang="0">
                      <a:pos x="wd2" y="hd2"/>
                    </a:cxn>
                    <a:cxn ang="5400000">
                      <a:pos x="wd2" y="hd2"/>
                    </a:cxn>
                    <a:cxn ang="10800000">
                      <a:pos x="wd2" y="hd2"/>
                    </a:cxn>
                    <a:cxn ang="16200000">
                      <a:pos x="wd2" y="hd2"/>
                    </a:cxn>
                  </a:cxnLst>
                  <a:rect l="0" t="0" r="r" b="b"/>
                  <a:pathLst>
                    <a:path w="21600" h="21600" extrusionOk="0">
                      <a:moveTo>
                        <a:pt x="0" y="3323"/>
                      </a:moveTo>
                      <a:lnTo>
                        <a:pt x="0" y="21600"/>
                      </a:lnTo>
                      <a:lnTo>
                        <a:pt x="21600" y="16615"/>
                      </a:lnTo>
                      <a:lnTo>
                        <a:pt x="21600" y="0"/>
                      </a:lnTo>
                      <a:lnTo>
                        <a:pt x="0" y="3323"/>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884" name="Freeform 334"/>
                <p:cNvSpPr/>
                <p:nvPr/>
              </p:nvSpPr>
              <p:spPr>
                <a:xfrm flipH="1">
                  <a:off x="1534" y="0"/>
                  <a:ext cx="9526" cy="18402"/>
                </a:xfrm>
                <a:custGeom>
                  <a:avLst/>
                  <a:gdLst/>
                  <a:ahLst/>
                  <a:cxnLst>
                    <a:cxn ang="0">
                      <a:pos x="wd2" y="hd2"/>
                    </a:cxn>
                    <a:cxn ang="5400000">
                      <a:pos x="wd2" y="hd2"/>
                    </a:cxn>
                    <a:cxn ang="10800000">
                      <a:pos x="wd2" y="hd2"/>
                    </a:cxn>
                    <a:cxn ang="16200000">
                      <a:pos x="wd2" y="hd2"/>
                    </a:cxn>
                  </a:cxnLst>
                  <a:rect l="0" t="0" r="r" b="b"/>
                  <a:pathLst>
                    <a:path w="21600" h="21600" extrusionOk="0">
                      <a:moveTo>
                        <a:pt x="0" y="3927"/>
                      </a:moveTo>
                      <a:lnTo>
                        <a:pt x="0" y="21600"/>
                      </a:lnTo>
                      <a:lnTo>
                        <a:pt x="21600" y="17673"/>
                      </a:lnTo>
                      <a:lnTo>
                        <a:pt x="21600" y="0"/>
                      </a:lnTo>
                      <a:lnTo>
                        <a:pt x="0" y="3927"/>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888" name="Group 335"/>
              <p:cNvGrpSpPr/>
              <p:nvPr/>
            </p:nvGrpSpPr>
            <p:grpSpPr>
              <a:xfrm>
                <a:off x="-1" y="19817"/>
                <a:ext cx="11061" cy="17088"/>
                <a:chOff x="0" y="0"/>
                <a:chExt cx="11059" cy="17087"/>
              </a:xfrm>
            </p:grpSpPr>
            <p:sp>
              <p:nvSpPr>
                <p:cNvPr id="886" name="Freeform 336"/>
                <p:cNvSpPr/>
                <p:nvPr/>
              </p:nvSpPr>
              <p:spPr>
                <a:xfrm flipH="1">
                  <a:off x="-1" y="0"/>
                  <a:ext cx="9526" cy="17088"/>
                </a:xfrm>
                <a:custGeom>
                  <a:avLst/>
                  <a:gdLst/>
                  <a:ahLst/>
                  <a:cxnLst>
                    <a:cxn ang="0">
                      <a:pos x="wd2" y="hd2"/>
                    </a:cxn>
                    <a:cxn ang="5400000">
                      <a:pos x="wd2" y="hd2"/>
                    </a:cxn>
                    <a:cxn ang="10800000">
                      <a:pos x="wd2" y="hd2"/>
                    </a:cxn>
                    <a:cxn ang="16200000">
                      <a:pos x="wd2" y="hd2"/>
                    </a:cxn>
                  </a:cxnLst>
                  <a:rect l="0" t="0" r="r" b="b"/>
                  <a:pathLst>
                    <a:path w="21600" h="21600" extrusionOk="0">
                      <a:moveTo>
                        <a:pt x="0" y="3323"/>
                      </a:moveTo>
                      <a:lnTo>
                        <a:pt x="0" y="21600"/>
                      </a:lnTo>
                      <a:lnTo>
                        <a:pt x="21600" y="16615"/>
                      </a:lnTo>
                      <a:lnTo>
                        <a:pt x="21600" y="0"/>
                      </a:lnTo>
                      <a:lnTo>
                        <a:pt x="0" y="3323"/>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887" name="Freeform 337"/>
                <p:cNvSpPr/>
                <p:nvPr/>
              </p:nvSpPr>
              <p:spPr>
                <a:xfrm flipH="1">
                  <a:off x="1534" y="0"/>
                  <a:ext cx="9526" cy="14459"/>
                </a:xfrm>
                <a:custGeom>
                  <a:avLst/>
                  <a:gdLst/>
                  <a:ahLst/>
                  <a:cxnLst>
                    <a:cxn ang="0">
                      <a:pos x="wd2" y="hd2"/>
                    </a:cxn>
                    <a:cxn ang="5400000">
                      <a:pos x="wd2" y="hd2"/>
                    </a:cxn>
                    <a:cxn ang="10800000">
                      <a:pos x="wd2" y="hd2"/>
                    </a:cxn>
                    <a:cxn ang="16200000">
                      <a:pos x="wd2" y="hd2"/>
                    </a:cxn>
                  </a:cxnLst>
                  <a:rect l="0" t="0" r="r" b="b"/>
                  <a:pathLst>
                    <a:path w="21600" h="21600" extrusionOk="0">
                      <a:moveTo>
                        <a:pt x="0" y="3927"/>
                      </a:moveTo>
                      <a:lnTo>
                        <a:pt x="0" y="21600"/>
                      </a:lnTo>
                      <a:lnTo>
                        <a:pt x="21600" y="17673"/>
                      </a:lnTo>
                      <a:lnTo>
                        <a:pt x="21600" y="0"/>
                      </a:lnTo>
                      <a:lnTo>
                        <a:pt x="0" y="3927"/>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891" name="Group 338"/>
              <p:cNvGrpSpPr/>
              <p:nvPr/>
            </p:nvGrpSpPr>
            <p:grpSpPr>
              <a:xfrm>
                <a:off x="-1" y="-1"/>
                <a:ext cx="11061" cy="17089"/>
                <a:chOff x="0" y="0"/>
                <a:chExt cx="11059" cy="17087"/>
              </a:xfrm>
            </p:grpSpPr>
            <p:sp>
              <p:nvSpPr>
                <p:cNvPr id="889" name="Freeform 339"/>
                <p:cNvSpPr/>
                <p:nvPr/>
              </p:nvSpPr>
              <p:spPr>
                <a:xfrm flipH="1">
                  <a:off x="-1" y="0"/>
                  <a:ext cx="9526" cy="17088"/>
                </a:xfrm>
                <a:custGeom>
                  <a:avLst/>
                  <a:gdLst/>
                  <a:ahLst/>
                  <a:cxnLst>
                    <a:cxn ang="0">
                      <a:pos x="wd2" y="hd2"/>
                    </a:cxn>
                    <a:cxn ang="5400000">
                      <a:pos x="wd2" y="hd2"/>
                    </a:cxn>
                    <a:cxn ang="10800000">
                      <a:pos x="wd2" y="hd2"/>
                    </a:cxn>
                    <a:cxn ang="16200000">
                      <a:pos x="wd2" y="hd2"/>
                    </a:cxn>
                  </a:cxnLst>
                  <a:rect l="0" t="0" r="r" b="b"/>
                  <a:pathLst>
                    <a:path w="21600" h="21600" extrusionOk="0">
                      <a:moveTo>
                        <a:pt x="0" y="3323"/>
                      </a:moveTo>
                      <a:lnTo>
                        <a:pt x="0" y="21600"/>
                      </a:lnTo>
                      <a:lnTo>
                        <a:pt x="21600" y="16615"/>
                      </a:lnTo>
                      <a:lnTo>
                        <a:pt x="21600" y="0"/>
                      </a:lnTo>
                      <a:lnTo>
                        <a:pt x="0" y="3323"/>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890" name="Freeform 340"/>
                <p:cNvSpPr/>
                <p:nvPr/>
              </p:nvSpPr>
              <p:spPr>
                <a:xfrm flipH="1">
                  <a:off x="1534" y="0"/>
                  <a:ext cx="9526" cy="14459"/>
                </a:xfrm>
                <a:custGeom>
                  <a:avLst/>
                  <a:gdLst/>
                  <a:ahLst/>
                  <a:cxnLst>
                    <a:cxn ang="0">
                      <a:pos x="wd2" y="hd2"/>
                    </a:cxn>
                    <a:cxn ang="5400000">
                      <a:pos x="wd2" y="hd2"/>
                    </a:cxn>
                    <a:cxn ang="10800000">
                      <a:pos x="wd2" y="hd2"/>
                    </a:cxn>
                    <a:cxn ang="16200000">
                      <a:pos x="wd2" y="hd2"/>
                    </a:cxn>
                  </a:cxnLst>
                  <a:rect l="0" t="0" r="r" b="b"/>
                  <a:pathLst>
                    <a:path w="21600" h="21600" extrusionOk="0">
                      <a:moveTo>
                        <a:pt x="0" y="3927"/>
                      </a:moveTo>
                      <a:lnTo>
                        <a:pt x="0" y="21600"/>
                      </a:lnTo>
                      <a:lnTo>
                        <a:pt x="21600" y="17673"/>
                      </a:lnTo>
                      <a:lnTo>
                        <a:pt x="21600" y="0"/>
                      </a:lnTo>
                      <a:lnTo>
                        <a:pt x="0" y="3927"/>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grpSp>
          <p:nvGrpSpPr>
            <p:cNvPr id="914" name="Group 341"/>
            <p:cNvGrpSpPr/>
            <p:nvPr/>
          </p:nvGrpSpPr>
          <p:grpSpPr>
            <a:xfrm>
              <a:off x="101397" y="117255"/>
              <a:ext cx="10037" cy="137305"/>
              <a:chOff x="0" y="0"/>
              <a:chExt cx="10036" cy="137303"/>
            </a:xfrm>
          </p:grpSpPr>
          <p:grpSp>
            <p:nvGrpSpPr>
              <p:cNvPr id="895" name="Group 342"/>
              <p:cNvGrpSpPr/>
              <p:nvPr/>
            </p:nvGrpSpPr>
            <p:grpSpPr>
              <a:xfrm>
                <a:off x="0" y="118902"/>
                <a:ext cx="10037" cy="18402"/>
                <a:chOff x="0" y="0"/>
                <a:chExt cx="10036" cy="18401"/>
              </a:xfrm>
            </p:grpSpPr>
            <p:sp>
              <p:nvSpPr>
                <p:cNvPr id="893" name="Freeform 343"/>
                <p:cNvSpPr/>
                <p:nvPr/>
              </p:nvSpPr>
              <p:spPr>
                <a:xfrm flipH="1">
                  <a:off x="0" y="0"/>
                  <a:ext cx="9526" cy="18402"/>
                </a:xfrm>
                <a:custGeom>
                  <a:avLst/>
                  <a:gdLst/>
                  <a:ahLst/>
                  <a:cxnLst>
                    <a:cxn ang="0">
                      <a:pos x="wd2" y="hd2"/>
                    </a:cxn>
                    <a:cxn ang="5400000">
                      <a:pos x="wd2" y="hd2"/>
                    </a:cxn>
                    <a:cxn ang="10800000">
                      <a:pos x="wd2" y="hd2"/>
                    </a:cxn>
                    <a:cxn ang="16200000">
                      <a:pos x="wd2" y="hd2"/>
                    </a:cxn>
                  </a:cxnLst>
                  <a:rect l="0" t="0" r="r" b="b"/>
                  <a:pathLst>
                    <a:path w="21600" h="21600" extrusionOk="0">
                      <a:moveTo>
                        <a:pt x="0" y="3323"/>
                      </a:moveTo>
                      <a:lnTo>
                        <a:pt x="0" y="21600"/>
                      </a:lnTo>
                      <a:lnTo>
                        <a:pt x="21600" y="16615"/>
                      </a:lnTo>
                      <a:lnTo>
                        <a:pt x="21600" y="0"/>
                      </a:lnTo>
                      <a:lnTo>
                        <a:pt x="0" y="3323"/>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894" name="Freeform 344"/>
                <p:cNvSpPr/>
                <p:nvPr/>
              </p:nvSpPr>
              <p:spPr>
                <a:xfrm flipH="1">
                  <a:off x="511" y="0"/>
                  <a:ext cx="9526" cy="18402"/>
                </a:xfrm>
                <a:custGeom>
                  <a:avLst/>
                  <a:gdLst/>
                  <a:ahLst/>
                  <a:cxnLst>
                    <a:cxn ang="0">
                      <a:pos x="wd2" y="hd2"/>
                    </a:cxn>
                    <a:cxn ang="5400000">
                      <a:pos x="wd2" y="hd2"/>
                    </a:cxn>
                    <a:cxn ang="10800000">
                      <a:pos x="wd2" y="hd2"/>
                    </a:cxn>
                    <a:cxn ang="16200000">
                      <a:pos x="wd2" y="hd2"/>
                    </a:cxn>
                  </a:cxnLst>
                  <a:rect l="0" t="0" r="r" b="b"/>
                  <a:pathLst>
                    <a:path w="21600" h="21600" extrusionOk="0">
                      <a:moveTo>
                        <a:pt x="0" y="3927"/>
                      </a:moveTo>
                      <a:lnTo>
                        <a:pt x="0" y="21600"/>
                      </a:lnTo>
                      <a:lnTo>
                        <a:pt x="21600" y="17673"/>
                      </a:lnTo>
                      <a:lnTo>
                        <a:pt x="21600" y="0"/>
                      </a:lnTo>
                      <a:lnTo>
                        <a:pt x="0" y="3927"/>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898" name="Group 345"/>
              <p:cNvGrpSpPr/>
              <p:nvPr/>
            </p:nvGrpSpPr>
            <p:grpSpPr>
              <a:xfrm>
                <a:off x="0" y="96456"/>
                <a:ext cx="10037" cy="18402"/>
                <a:chOff x="0" y="0"/>
                <a:chExt cx="10036" cy="18401"/>
              </a:xfrm>
            </p:grpSpPr>
            <p:sp>
              <p:nvSpPr>
                <p:cNvPr id="896" name="Freeform 346"/>
                <p:cNvSpPr/>
                <p:nvPr/>
              </p:nvSpPr>
              <p:spPr>
                <a:xfrm flipH="1">
                  <a:off x="0" y="0"/>
                  <a:ext cx="9526" cy="18402"/>
                </a:xfrm>
                <a:custGeom>
                  <a:avLst/>
                  <a:gdLst/>
                  <a:ahLst/>
                  <a:cxnLst>
                    <a:cxn ang="0">
                      <a:pos x="wd2" y="hd2"/>
                    </a:cxn>
                    <a:cxn ang="5400000">
                      <a:pos x="wd2" y="hd2"/>
                    </a:cxn>
                    <a:cxn ang="10800000">
                      <a:pos x="wd2" y="hd2"/>
                    </a:cxn>
                    <a:cxn ang="16200000">
                      <a:pos x="wd2" y="hd2"/>
                    </a:cxn>
                  </a:cxnLst>
                  <a:rect l="0" t="0" r="r" b="b"/>
                  <a:pathLst>
                    <a:path w="21600" h="21600" extrusionOk="0">
                      <a:moveTo>
                        <a:pt x="0" y="3323"/>
                      </a:moveTo>
                      <a:lnTo>
                        <a:pt x="0" y="21600"/>
                      </a:lnTo>
                      <a:lnTo>
                        <a:pt x="21600" y="16615"/>
                      </a:lnTo>
                      <a:lnTo>
                        <a:pt x="21600" y="0"/>
                      </a:lnTo>
                      <a:lnTo>
                        <a:pt x="0" y="3323"/>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897" name="Freeform 347"/>
                <p:cNvSpPr/>
                <p:nvPr/>
              </p:nvSpPr>
              <p:spPr>
                <a:xfrm flipH="1">
                  <a:off x="511" y="0"/>
                  <a:ext cx="9526" cy="18402"/>
                </a:xfrm>
                <a:custGeom>
                  <a:avLst/>
                  <a:gdLst/>
                  <a:ahLst/>
                  <a:cxnLst>
                    <a:cxn ang="0">
                      <a:pos x="wd2" y="hd2"/>
                    </a:cxn>
                    <a:cxn ang="5400000">
                      <a:pos x="wd2" y="hd2"/>
                    </a:cxn>
                    <a:cxn ang="10800000">
                      <a:pos x="wd2" y="hd2"/>
                    </a:cxn>
                    <a:cxn ang="16200000">
                      <a:pos x="wd2" y="hd2"/>
                    </a:cxn>
                  </a:cxnLst>
                  <a:rect l="0" t="0" r="r" b="b"/>
                  <a:pathLst>
                    <a:path w="21600" h="21600" extrusionOk="0">
                      <a:moveTo>
                        <a:pt x="0" y="3927"/>
                      </a:moveTo>
                      <a:lnTo>
                        <a:pt x="0" y="21600"/>
                      </a:lnTo>
                      <a:lnTo>
                        <a:pt x="21600" y="17673"/>
                      </a:lnTo>
                      <a:lnTo>
                        <a:pt x="21600" y="0"/>
                      </a:lnTo>
                      <a:lnTo>
                        <a:pt x="0" y="3927"/>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901" name="Group 348"/>
              <p:cNvGrpSpPr/>
              <p:nvPr/>
            </p:nvGrpSpPr>
            <p:grpSpPr>
              <a:xfrm>
                <a:off x="0" y="79268"/>
                <a:ext cx="10037" cy="17088"/>
                <a:chOff x="0" y="0"/>
                <a:chExt cx="10036" cy="17087"/>
              </a:xfrm>
            </p:grpSpPr>
            <p:sp>
              <p:nvSpPr>
                <p:cNvPr id="899" name="Freeform 349"/>
                <p:cNvSpPr/>
                <p:nvPr/>
              </p:nvSpPr>
              <p:spPr>
                <a:xfrm flipH="1">
                  <a:off x="0" y="0"/>
                  <a:ext cx="9526" cy="17088"/>
                </a:xfrm>
                <a:custGeom>
                  <a:avLst/>
                  <a:gdLst/>
                  <a:ahLst/>
                  <a:cxnLst>
                    <a:cxn ang="0">
                      <a:pos x="wd2" y="hd2"/>
                    </a:cxn>
                    <a:cxn ang="5400000">
                      <a:pos x="wd2" y="hd2"/>
                    </a:cxn>
                    <a:cxn ang="10800000">
                      <a:pos x="wd2" y="hd2"/>
                    </a:cxn>
                    <a:cxn ang="16200000">
                      <a:pos x="wd2" y="hd2"/>
                    </a:cxn>
                  </a:cxnLst>
                  <a:rect l="0" t="0" r="r" b="b"/>
                  <a:pathLst>
                    <a:path w="21600" h="21600" extrusionOk="0">
                      <a:moveTo>
                        <a:pt x="0" y="3323"/>
                      </a:moveTo>
                      <a:lnTo>
                        <a:pt x="0" y="21600"/>
                      </a:lnTo>
                      <a:lnTo>
                        <a:pt x="21600" y="16615"/>
                      </a:lnTo>
                      <a:lnTo>
                        <a:pt x="21600" y="0"/>
                      </a:lnTo>
                      <a:lnTo>
                        <a:pt x="0" y="3323"/>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900" name="Freeform 350"/>
                <p:cNvSpPr/>
                <p:nvPr/>
              </p:nvSpPr>
              <p:spPr>
                <a:xfrm flipH="1">
                  <a:off x="511" y="0"/>
                  <a:ext cx="9526" cy="14459"/>
                </a:xfrm>
                <a:custGeom>
                  <a:avLst/>
                  <a:gdLst/>
                  <a:ahLst/>
                  <a:cxnLst>
                    <a:cxn ang="0">
                      <a:pos x="wd2" y="hd2"/>
                    </a:cxn>
                    <a:cxn ang="5400000">
                      <a:pos x="wd2" y="hd2"/>
                    </a:cxn>
                    <a:cxn ang="10800000">
                      <a:pos x="wd2" y="hd2"/>
                    </a:cxn>
                    <a:cxn ang="16200000">
                      <a:pos x="wd2" y="hd2"/>
                    </a:cxn>
                  </a:cxnLst>
                  <a:rect l="0" t="0" r="r" b="b"/>
                  <a:pathLst>
                    <a:path w="21600" h="21600" extrusionOk="0">
                      <a:moveTo>
                        <a:pt x="0" y="3927"/>
                      </a:moveTo>
                      <a:lnTo>
                        <a:pt x="0" y="21600"/>
                      </a:lnTo>
                      <a:lnTo>
                        <a:pt x="21600" y="17673"/>
                      </a:lnTo>
                      <a:lnTo>
                        <a:pt x="21600" y="0"/>
                      </a:lnTo>
                      <a:lnTo>
                        <a:pt x="0" y="3927"/>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904" name="Group 351"/>
              <p:cNvGrpSpPr/>
              <p:nvPr/>
            </p:nvGrpSpPr>
            <p:grpSpPr>
              <a:xfrm>
                <a:off x="0" y="59451"/>
                <a:ext cx="10037" cy="18402"/>
                <a:chOff x="0" y="0"/>
                <a:chExt cx="10036" cy="18401"/>
              </a:xfrm>
            </p:grpSpPr>
            <p:sp>
              <p:nvSpPr>
                <p:cNvPr id="902" name="Freeform 352"/>
                <p:cNvSpPr/>
                <p:nvPr/>
              </p:nvSpPr>
              <p:spPr>
                <a:xfrm flipH="1">
                  <a:off x="0" y="0"/>
                  <a:ext cx="9526" cy="18402"/>
                </a:xfrm>
                <a:custGeom>
                  <a:avLst/>
                  <a:gdLst/>
                  <a:ahLst/>
                  <a:cxnLst>
                    <a:cxn ang="0">
                      <a:pos x="wd2" y="hd2"/>
                    </a:cxn>
                    <a:cxn ang="5400000">
                      <a:pos x="wd2" y="hd2"/>
                    </a:cxn>
                    <a:cxn ang="10800000">
                      <a:pos x="wd2" y="hd2"/>
                    </a:cxn>
                    <a:cxn ang="16200000">
                      <a:pos x="wd2" y="hd2"/>
                    </a:cxn>
                  </a:cxnLst>
                  <a:rect l="0" t="0" r="r" b="b"/>
                  <a:pathLst>
                    <a:path w="21600" h="21600" extrusionOk="0">
                      <a:moveTo>
                        <a:pt x="0" y="3323"/>
                      </a:moveTo>
                      <a:lnTo>
                        <a:pt x="0" y="21600"/>
                      </a:lnTo>
                      <a:lnTo>
                        <a:pt x="21600" y="16615"/>
                      </a:lnTo>
                      <a:lnTo>
                        <a:pt x="21600" y="0"/>
                      </a:lnTo>
                      <a:lnTo>
                        <a:pt x="0" y="3323"/>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903" name="Freeform 353"/>
                <p:cNvSpPr/>
                <p:nvPr/>
              </p:nvSpPr>
              <p:spPr>
                <a:xfrm flipH="1">
                  <a:off x="511" y="0"/>
                  <a:ext cx="9526" cy="18402"/>
                </a:xfrm>
                <a:custGeom>
                  <a:avLst/>
                  <a:gdLst/>
                  <a:ahLst/>
                  <a:cxnLst>
                    <a:cxn ang="0">
                      <a:pos x="wd2" y="hd2"/>
                    </a:cxn>
                    <a:cxn ang="5400000">
                      <a:pos x="wd2" y="hd2"/>
                    </a:cxn>
                    <a:cxn ang="10800000">
                      <a:pos x="wd2" y="hd2"/>
                    </a:cxn>
                    <a:cxn ang="16200000">
                      <a:pos x="wd2" y="hd2"/>
                    </a:cxn>
                  </a:cxnLst>
                  <a:rect l="0" t="0" r="r" b="b"/>
                  <a:pathLst>
                    <a:path w="21600" h="21600" extrusionOk="0">
                      <a:moveTo>
                        <a:pt x="0" y="3927"/>
                      </a:moveTo>
                      <a:lnTo>
                        <a:pt x="0" y="21600"/>
                      </a:lnTo>
                      <a:lnTo>
                        <a:pt x="21600" y="17673"/>
                      </a:lnTo>
                      <a:lnTo>
                        <a:pt x="21600" y="0"/>
                      </a:lnTo>
                      <a:lnTo>
                        <a:pt x="0" y="3927"/>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907" name="Group 354"/>
              <p:cNvGrpSpPr/>
              <p:nvPr/>
            </p:nvGrpSpPr>
            <p:grpSpPr>
              <a:xfrm>
                <a:off x="0" y="35690"/>
                <a:ext cx="10037" cy="18403"/>
                <a:chOff x="0" y="0"/>
                <a:chExt cx="10036" cy="18401"/>
              </a:xfrm>
            </p:grpSpPr>
            <p:sp>
              <p:nvSpPr>
                <p:cNvPr id="905" name="Freeform 355"/>
                <p:cNvSpPr/>
                <p:nvPr/>
              </p:nvSpPr>
              <p:spPr>
                <a:xfrm flipH="1">
                  <a:off x="0" y="0"/>
                  <a:ext cx="9526" cy="18402"/>
                </a:xfrm>
                <a:custGeom>
                  <a:avLst/>
                  <a:gdLst/>
                  <a:ahLst/>
                  <a:cxnLst>
                    <a:cxn ang="0">
                      <a:pos x="wd2" y="hd2"/>
                    </a:cxn>
                    <a:cxn ang="5400000">
                      <a:pos x="wd2" y="hd2"/>
                    </a:cxn>
                    <a:cxn ang="10800000">
                      <a:pos x="wd2" y="hd2"/>
                    </a:cxn>
                    <a:cxn ang="16200000">
                      <a:pos x="wd2" y="hd2"/>
                    </a:cxn>
                  </a:cxnLst>
                  <a:rect l="0" t="0" r="r" b="b"/>
                  <a:pathLst>
                    <a:path w="21600" h="21600" extrusionOk="0">
                      <a:moveTo>
                        <a:pt x="0" y="3323"/>
                      </a:moveTo>
                      <a:lnTo>
                        <a:pt x="0" y="21600"/>
                      </a:lnTo>
                      <a:lnTo>
                        <a:pt x="21600" y="16615"/>
                      </a:lnTo>
                      <a:lnTo>
                        <a:pt x="21600" y="0"/>
                      </a:lnTo>
                      <a:lnTo>
                        <a:pt x="0" y="3323"/>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906" name="Freeform 356"/>
                <p:cNvSpPr/>
                <p:nvPr/>
              </p:nvSpPr>
              <p:spPr>
                <a:xfrm flipH="1">
                  <a:off x="511" y="0"/>
                  <a:ext cx="9526" cy="18402"/>
                </a:xfrm>
                <a:custGeom>
                  <a:avLst/>
                  <a:gdLst/>
                  <a:ahLst/>
                  <a:cxnLst>
                    <a:cxn ang="0">
                      <a:pos x="wd2" y="hd2"/>
                    </a:cxn>
                    <a:cxn ang="5400000">
                      <a:pos x="wd2" y="hd2"/>
                    </a:cxn>
                    <a:cxn ang="10800000">
                      <a:pos x="wd2" y="hd2"/>
                    </a:cxn>
                    <a:cxn ang="16200000">
                      <a:pos x="wd2" y="hd2"/>
                    </a:cxn>
                  </a:cxnLst>
                  <a:rect l="0" t="0" r="r" b="b"/>
                  <a:pathLst>
                    <a:path w="21600" h="21600" extrusionOk="0">
                      <a:moveTo>
                        <a:pt x="0" y="3927"/>
                      </a:moveTo>
                      <a:lnTo>
                        <a:pt x="0" y="21600"/>
                      </a:lnTo>
                      <a:lnTo>
                        <a:pt x="21600" y="17673"/>
                      </a:lnTo>
                      <a:lnTo>
                        <a:pt x="21600" y="0"/>
                      </a:lnTo>
                      <a:lnTo>
                        <a:pt x="0" y="3927"/>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910" name="Group 357"/>
              <p:cNvGrpSpPr/>
              <p:nvPr/>
            </p:nvGrpSpPr>
            <p:grpSpPr>
              <a:xfrm>
                <a:off x="0" y="19817"/>
                <a:ext cx="10037" cy="17088"/>
                <a:chOff x="0" y="0"/>
                <a:chExt cx="10036" cy="17087"/>
              </a:xfrm>
            </p:grpSpPr>
            <p:sp>
              <p:nvSpPr>
                <p:cNvPr id="908" name="Freeform 358"/>
                <p:cNvSpPr/>
                <p:nvPr/>
              </p:nvSpPr>
              <p:spPr>
                <a:xfrm flipH="1">
                  <a:off x="0" y="0"/>
                  <a:ext cx="9526" cy="17088"/>
                </a:xfrm>
                <a:custGeom>
                  <a:avLst/>
                  <a:gdLst/>
                  <a:ahLst/>
                  <a:cxnLst>
                    <a:cxn ang="0">
                      <a:pos x="wd2" y="hd2"/>
                    </a:cxn>
                    <a:cxn ang="5400000">
                      <a:pos x="wd2" y="hd2"/>
                    </a:cxn>
                    <a:cxn ang="10800000">
                      <a:pos x="wd2" y="hd2"/>
                    </a:cxn>
                    <a:cxn ang="16200000">
                      <a:pos x="wd2" y="hd2"/>
                    </a:cxn>
                  </a:cxnLst>
                  <a:rect l="0" t="0" r="r" b="b"/>
                  <a:pathLst>
                    <a:path w="21600" h="21600" extrusionOk="0">
                      <a:moveTo>
                        <a:pt x="0" y="3323"/>
                      </a:moveTo>
                      <a:lnTo>
                        <a:pt x="0" y="21600"/>
                      </a:lnTo>
                      <a:lnTo>
                        <a:pt x="21600" y="16615"/>
                      </a:lnTo>
                      <a:lnTo>
                        <a:pt x="21600" y="0"/>
                      </a:lnTo>
                      <a:lnTo>
                        <a:pt x="0" y="3323"/>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909" name="Freeform 359"/>
                <p:cNvSpPr/>
                <p:nvPr/>
              </p:nvSpPr>
              <p:spPr>
                <a:xfrm flipH="1">
                  <a:off x="511" y="0"/>
                  <a:ext cx="9526" cy="14459"/>
                </a:xfrm>
                <a:custGeom>
                  <a:avLst/>
                  <a:gdLst/>
                  <a:ahLst/>
                  <a:cxnLst>
                    <a:cxn ang="0">
                      <a:pos x="wd2" y="hd2"/>
                    </a:cxn>
                    <a:cxn ang="5400000">
                      <a:pos x="wd2" y="hd2"/>
                    </a:cxn>
                    <a:cxn ang="10800000">
                      <a:pos x="wd2" y="hd2"/>
                    </a:cxn>
                    <a:cxn ang="16200000">
                      <a:pos x="wd2" y="hd2"/>
                    </a:cxn>
                  </a:cxnLst>
                  <a:rect l="0" t="0" r="r" b="b"/>
                  <a:pathLst>
                    <a:path w="21600" h="21600" extrusionOk="0">
                      <a:moveTo>
                        <a:pt x="0" y="3927"/>
                      </a:moveTo>
                      <a:lnTo>
                        <a:pt x="0" y="21600"/>
                      </a:lnTo>
                      <a:lnTo>
                        <a:pt x="21600" y="17673"/>
                      </a:lnTo>
                      <a:lnTo>
                        <a:pt x="21600" y="0"/>
                      </a:lnTo>
                      <a:lnTo>
                        <a:pt x="0" y="3927"/>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913" name="Group 360"/>
              <p:cNvGrpSpPr/>
              <p:nvPr/>
            </p:nvGrpSpPr>
            <p:grpSpPr>
              <a:xfrm>
                <a:off x="0" y="-1"/>
                <a:ext cx="10037" cy="17089"/>
                <a:chOff x="0" y="0"/>
                <a:chExt cx="10036" cy="17087"/>
              </a:xfrm>
            </p:grpSpPr>
            <p:sp>
              <p:nvSpPr>
                <p:cNvPr id="911" name="Freeform 361"/>
                <p:cNvSpPr/>
                <p:nvPr/>
              </p:nvSpPr>
              <p:spPr>
                <a:xfrm flipH="1">
                  <a:off x="0" y="0"/>
                  <a:ext cx="9526" cy="17088"/>
                </a:xfrm>
                <a:custGeom>
                  <a:avLst/>
                  <a:gdLst/>
                  <a:ahLst/>
                  <a:cxnLst>
                    <a:cxn ang="0">
                      <a:pos x="wd2" y="hd2"/>
                    </a:cxn>
                    <a:cxn ang="5400000">
                      <a:pos x="wd2" y="hd2"/>
                    </a:cxn>
                    <a:cxn ang="10800000">
                      <a:pos x="wd2" y="hd2"/>
                    </a:cxn>
                    <a:cxn ang="16200000">
                      <a:pos x="wd2" y="hd2"/>
                    </a:cxn>
                  </a:cxnLst>
                  <a:rect l="0" t="0" r="r" b="b"/>
                  <a:pathLst>
                    <a:path w="21600" h="21600" extrusionOk="0">
                      <a:moveTo>
                        <a:pt x="0" y="3323"/>
                      </a:moveTo>
                      <a:lnTo>
                        <a:pt x="0" y="21600"/>
                      </a:lnTo>
                      <a:lnTo>
                        <a:pt x="21600" y="16615"/>
                      </a:lnTo>
                      <a:lnTo>
                        <a:pt x="21600" y="0"/>
                      </a:lnTo>
                      <a:lnTo>
                        <a:pt x="0" y="3323"/>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912" name="Freeform 362"/>
                <p:cNvSpPr/>
                <p:nvPr/>
              </p:nvSpPr>
              <p:spPr>
                <a:xfrm flipH="1">
                  <a:off x="511" y="0"/>
                  <a:ext cx="9526" cy="14459"/>
                </a:xfrm>
                <a:custGeom>
                  <a:avLst/>
                  <a:gdLst/>
                  <a:ahLst/>
                  <a:cxnLst>
                    <a:cxn ang="0">
                      <a:pos x="wd2" y="hd2"/>
                    </a:cxn>
                    <a:cxn ang="5400000">
                      <a:pos x="wd2" y="hd2"/>
                    </a:cxn>
                    <a:cxn ang="10800000">
                      <a:pos x="wd2" y="hd2"/>
                    </a:cxn>
                    <a:cxn ang="16200000">
                      <a:pos x="wd2" y="hd2"/>
                    </a:cxn>
                  </a:cxnLst>
                  <a:rect l="0" t="0" r="r" b="b"/>
                  <a:pathLst>
                    <a:path w="21600" h="21600" extrusionOk="0">
                      <a:moveTo>
                        <a:pt x="0" y="3927"/>
                      </a:moveTo>
                      <a:lnTo>
                        <a:pt x="0" y="21600"/>
                      </a:lnTo>
                      <a:lnTo>
                        <a:pt x="21600" y="17673"/>
                      </a:lnTo>
                      <a:lnTo>
                        <a:pt x="21600" y="0"/>
                      </a:lnTo>
                      <a:lnTo>
                        <a:pt x="0" y="3927"/>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grpSp>
          <p:nvGrpSpPr>
            <p:cNvPr id="936" name="Group 363"/>
            <p:cNvGrpSpPr/>
            <p:nvPr/>
          </p:nvGrpSpPr>
          <p:grpSpPr>
            <a:xfrm>
              <a:off x="82956" y="108675"/>
              <a:ext cx="10024" cy="137291"/>
              <a:chOff x="0" y="0"/>
              <a:chExt cx="10022" cy="137289"/>
            </a:xfrm>
          </p:grpSpPr>
          <p:grpSp>
            <p:nvGrpSpPr>
              <p:cNvPr id="917" name="Group 364"/>
              <p:cNvGrpSpPr/>
              <p:nvPr/>
            </p:nvGrpSpPr>
            <p:grpSpPr>
              <a:xfrm>
                <a:off x="0" y="118889"/>
                <a:ext cx="10023" cy="18401"/>
                <a:chOff x="0" y="0"/>
                <a:chExt cx="10022" cy="18399"/>
              </a:xfrm>
            </p:grpSpPr>
            <p:sp>
              <p:nvSpPr>
                <p:cNvPr id="915" name="Freeform 365"/>
                <p:cNvSpPr/>
                <p:nvPr/>
              </p:nvSpPr>
              <p:spPr>
                <a:xfrm flipH="1">
                  <a:off x="0" y="0"/>
                  <a:ext cx="9526" cy="18400"/>
                </a:xfrm>
                <a:custGeom>
                  <a:avLst/>
                  <a:gdLst/>
                  <a:ahLst/>
                  <a:cxnLst>
                    <a:cxn ang="0">
                      <a:pos x="wd2" y="hd2"/>
                    </a:cxn>
                    <a:cxn ang="5400000">
                      <a:pos x="wd2" y="hd2"/>
                    </a:cxn>
                    <a:cxn ang="10800000">
                      <a:pos x="wd2" y="hd2"/>
                    </a:cxn>
                    <a:cxn ang="16200000">
                      <a:pos x="wd2" y="hd2"/>
                    </a:cxn>
                  </a:cxnLst>
                  <a:rect l="0" t="0" r="r" b="b"/>
                  <a:pathLst>
                    <a:path w="21600" h="21600" extrusionOk="0">
                      <a:moveTo>
                        <a:pt x="0" y="3323"/>
                      </a:moveTo>
                      <a:lnTo>
                        <a:pt x="0" y="21600"/>
                      </a:lnTo>
                      <a:lnTo>
                        <a:pt x="21600" y="16615"/>
                      </a:lnTo>
                      <a:lnTo>
                        <a:pt x="21600" y="0"/>
                      </a:lnTo>
                      <a:lnTo>
                        <a:pt x="0" y="3323"/>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916" name="Freeform 366"/>
                <p:cNvSpPr/>
                <p:nvPr/>
              </p:nvSpPr>
              <p:spPr>
                <a:xfrm flipH="1">
                  <a:off x="497" y="0"/>
                  <a:ext cx="9526" cy="18400"/>
                </a:xfrm>
                <a:custGeom>
                  <a:avLst/>
                  <a:gdLst/>
                  <a:ahLst/>
                  <a:cxnLst>
                    <a:cxn ang="0">
                      <a:pos x="wd2" y="hd2"/>
                    </a:cxn>
                    <a:cxn ang="5400000">
                      <a:pos x="wd2" y="hd2"/>
                    </a:cxn>
                    <a:cxn ang="10800000">
                      <a:pos x="wd2" y="hd2"/>
                    </a:cxn>
                    <a:cxn ang="16200000">
                      <a:pos x="wd2" y="hd2"/>
                    </a:cxn>
                  </a:cxnLst>
                  <a:rect l="0" t="0" r="r" b="b"/>
                  <a:pathLst>
                    <a:path w="21600" h="21600" extrusionOk="0">
                      <a:moveTo>
                        <a:pt x="0" y="3927"/>
                      </a:moveTo>
                      <a:lnTo>
                        <a:pt x="0" y="21600"/>
                      </a:lnTo>
                      <a:lnTo>
                        <a:pt x="21600" y="17673"/>
                      </a:lnTo>
                      <a:lnTo>
                        <a:pt x="21600" y="0"/>
                      </a:lnTo>
                      <a:lnTo>
                        <a:pt x="0" y="3927"/>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920" name="Group 367"/>
              <p:cNvGrpSpPr/>
              <p:nvPr/>
            </p:nvGrpSpPr>
            <p:grpSpPr>
              <a:xfrm>
                <a:off x="0" y="99074"/>
                <a:ext cx="10023" cy="17087"/>
                <a:chOff x="0" y="0"/>
                <a:chExt cx="10022" cy="17085"/>
              </a:xfrm>
            </p:grpSpPr>
            <p:sp>
              <p:nvSpPr>
                <p:cNvPr id="918" name="Freeform 368"/>
                <p:cNvSpPr/>
                <p:nvPr/>
              </p:nvSpPr>
              <p:spPr>
                <a:xfrm flipH="1">
                  <a:off x="0" y="0"/>
                  <a:ext cx="9526" cy="17086"/>
                </a:xfrm>
                <a:custGeom>
                  <a:avLst/>
                  <a:gdLst/>
                  <a:ahLst/>
                  <a:cxnLst>
                    <a:cxn ang="0">
                      <a:pos x="wd2" y="hd2"/>
                    </a:cxn>
                    <a:cxn ang="5400000">
                      <a:pos x="wd2" y="hd2"/>
                    </a:cxn>
                    <a:cxn ang="10800000">
                      <a:pos x="wd2" y="hd2"/>
                    </a:cxn>
                    <a:cxn ang="16200000">
                      <a:pos x="wd2" y="hd2"/>
                    </a:cxn>
                  </a:cxnLst>
                  <a:rect l="0" t="0" r="r" b="b"/>
                  <a:pathLst>
                    <a:path w="21600" h="21600" extrusionOk="0">
                      <a:moveTo>
                        <a:pt x="0" y="3323"/>
                      </a:moveTo>
                      <a:lnTo>
                        <a:pt x="0" y="21600"/>
                      </a:lnTo>
                      <a:lnTo>
                        <a:pt x="21600" y="16615"/>
                      </a:lnTo>
                      <a:lnTo>
                        <a:pt x="21600" y="0"/>
                      </a:lnTo>
                      <a:lnTo>
                        <a:pt x="0" y="3323"/>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919" name="Freeform 369"/>
                <p:cNvSpPr/>
                <p:nvPr/>
              </p:nvSpPr>
              <p:spPr>
                <a:xfrm flipH="1">
                  <a:off x="497" y="0"/>
                  <a:ext cx="9526" cy="14457"/>
                </a:xfrm>
                <a:custGeom>
                  <a:avLst/>
                  <a:gdLst/>
                  <a:ahLst/>
                  <a:cxnLst>
                    <a:cxn ang="0">
                      <a:pos x="wd2" y="hd2"/>
                    </a:cxn>
                    <a:cxn ang="5400000">
                      <a:pos x="wd2" y="hd2"/>
                    </a:cxn>
                    <a:cxn ang="10800000">
                      <a:pos x="wd2" y="hd2"/>
                    </a:cxn>
                    <a:cxn ang="16200000">
                      <a:pos x="wd2" y="hd2"/>
                    </a:cxn>
                  </a:cxnLst>
                  <a:rect l="0" t="0" r="r" b="b"/>
                  <a:pathLst>
                    <a:path w="21600" h="21600" extrusionOk="0">
                      <a:moveTo>
                        <a:pt x="0" y="3927"/>
                      </a:moveTo>
                      <a:lnTo>
                        <a:pt x="0" y="21600"/>
                      </a:lnTo>
                      <a:lnTo>
                        <a:pt x="21600" y="17673"/>
                      </a:lnTo>
                      <a:lnTo>
                        <a:pt x="21600" y="0"/>
                      </a:lnTo>
                      <a:lnTo>
                        <a:pt x="0" y="3927"/>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923" name="Group 370"/>
              <p:cNvGrpSpPr/>
              <p:nvPr/>
            </p:nvGrpSpPr>
            <p:grpSpPr>
              <a:xfrm>
                <a:off x="0" y="79259"/>
                <a:ext cx="10023" cy="17087"/>
                <a:chOff x="0" y="0"/>
                <a:chExt cx="10022" cy="17085"/>
              </a:xfrm>
            </p:grpSpPr>
            <p:sp>
              <p:nvSpPr>
                <p:cNvPr id="921" name="Freeform 371"/>
                <p:cNvSpPr/>
                <p:nvPr/>
              </p:nvSpPr>
              <p:spPr>
                <a:xfrm flipH="1">
                  <a:off x="0" y="0"/>
                  <a:ext cx="9526" cy="17086"/>
                </a:xfrm>
                <a:custGeom>
                  <a:avLst/>
                  <a:gdLst/>
                  <a:ahLst/>
                  <a:cxnLst>
                    <a:cxn ang="0">
                      <a:pos x="wd2" y="hd2"/>
                    </a:cxn>
                    <a:cxn ang="5400000">
                      <a:pos x="wd2" y="hd2"/>
                    </a:cxn>
                    <a:cxn ang="10800000">
                      <a:pos x="wd2" y="hd2"/>
                    </a:cxn>
                    <a:cxn ang="16200000">
                      <a:pos x="wd2" y="hd2"/>
                    </a:cxn>
                  </a:cxnLst>
                  <a:rect l="0" t="0" r="r" b="b"/>
                  <a:pathLst>
                    <a:path w="21600" h="21600" extrusionOk="0">
                      <a:moveTo>
                        <a:pt x="0" y="3323"/>
                      </a:moveTo>
                      <a:lnTo>
                        <a:pt x="0" y="21600"/>
                      </a:lnTo>
                      <a:lnTo>
                        <a:pt x="21600" y="16615"/>
                      </a:lnTo>
                      <a:lnTo>
                        <a:pt x="21600" y="0"/>
                      </a:lnTo>
                      <a:lnTo>
                        <a:pt x="0" y="3323"/>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922" name="Freeform 372"/>
                <p:cNvSpPr/>
                <p:nvPr/>
              </p:nvSpPr>
              <p:spPr>
                <a:xfrm flipH="1">
                  <a:off x="497" y="0"/>
                  <a:ext cx="9526" cy="14457"/>
                </a:xfrm>
                <a:custGeom>
                  <a:avLst/>
                  <a:gdLst/>
                  <a:ahLst/>
                  <a:cxnLst>
                    <a:cxn ang="0">
                      <a:pos x="wd2" y="hd2"/>
                    </a:cxn>
                    <a:cxn ang="5400000">
                      <a:pos x="wd2" y="hd2"/>
                    </a:cxn>
                    <a:cxn ang="10800000">
                      <a:pos x="wd2" y="hd2"/>
                    </a:cxn>
                    <a:cxn ang="16200000">
                      <a:pos x="wd2" y="hd2"/>
                    </a:cxn>
                  </a:cxnLst>
                  <a:rect l="0" t="0" r="r" b="b"/>
                  <a:pathLst>
                    <a:path w="21600" h="21600" extrusionOk="0">
                      <a:moveTo>
                        <a:pt x="0" y="3927"/>
                      </a:moveTo>
                      <a:lnTo>
                        <a:pt x="0" y="21600"/>
                      </a:lnTo>
                      <a:lnTo>
                        <a:pt x="21600" y="17673"/>
                      </a:lnTo>
                      <a:lnTo>
                        <a:pt x="21600" y="0"/>
                      </a:lnTo>
                      <a:lnTo>
                        <a:pt x="0" y="3927"/>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926" name="Group 373"/>
              <p:cNvGrpSpPr/>
              <p:nvPr/>
            </p:nvGrpSpPr>
            <p:grpSpPr>
              <a:xfrm>
                <a:off x="0" y="59444"/>
                <a:ext cx="10023" cy="18401"/>
                <a:chOff x="0" y="0"/>
                <a:chExt cx="10022" cy="18399"/>
              </a:xfrm>
            </p:grpSpPr>
            <p:sp>
              <p:nvSpPr>
                <p:cNvPr id="924" name="Freeform 374"/>
                <p:cNvSpPr/>
                <p:nvPr/>
              </p:nvSpPr>
              <p:spPr>
                <a:xfrm flipH="1">
                  <a:off x="0" y="0"/>
                  <a:ext cx="9526" cy="18400"/>
                </a:xfrm>
                <a:custGeom>
                  <a:avLst/>
                  <a:gdLst/>
                  <a:ahLst/>
                  <a:cxnLst>
                    <a:cxn ang="0">
                      <a:pos x="wd2" y="hd2"/>
                    </a:cxn>
                    <a:cxn ang="5400000">
                      <a:pos x="wd2" y="hd2"/>
                    </a:cxn>
                    <a:cxn ang="10800000">
                      <a:pos x="wd2" y="hd2"/>
                    </a:cxn>
                    <a:cxn ang="16200000">
                      <a:pos x="wd2" y="hd2"/>
                    </a:cxn>
                  </a:cxnLst>
                  <a:rect l="0" t="0" r="r" b="b"/>
                  <a:pathLst>
                    <a:path w="21600" h="21600" extrusionOk="0">
                      <a:moveTo>
                        <a:pt x="0" y="3323"/>
                      </a:moveTo>
                      <a:lnTo>
                        <a:pt x="0" y="21600"/>
                      </a:lnTo>
                      <a:lnTo>
                        <a:pt x="21600" y="16615"/>
                      </a:lnTo>
                      <a:lnTo>
                        <a:pt x="21600" y="0"/>
                      </a:lnTo>
                      <a:lnTo>
                        <a:pt x="0" y="3323"/>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925" name="Freeform 375"/>
                <p:cNvSpPr/>
                <p:nvPr/>
              </p:nvSpPr>
              <p:spPr>
                <a:xfrm flipH="1">
                  <a:off x="497" y="0"/>
                  <a:ext cx="9526" cy="18400"/>
                </a:xfrm>
                <a:custGeom>
                  <a:avLst/>
                  <a:gdLst/>
                  <a:ahLst/>
                  <a:cxnLst>
                    <a:cxn ang="0">
                      <a:pos x="wd2" y="hd2"/>
                    </a:cxn>
                    <a:cxn ang="5400000">
                      <a:pos x="wd2" y="hd2"/>
                    </a:cxn>
                    <a:cxn ang="10800000">
                      <a:pos x="wd2" y="hd2"/>
                    </a:cxn>
                    <a:cxn ang="16200000">
                      <a:pos x="wd2" y="hd2"/>
                    </a:cxn>
                  </a:cxnLst>
                  <a:rect l="0" t="0" r="r" b="b"/>
                  <a:pathLst>
                    <a:path w="21600" h="21600" extrusionOk="0">
                      <a:moveTo>
                        <a:pt x="0" y="3927"/>
                      </a:moveTo>
                      <a:lnTo>
                        <a:pt x="0" y="21600"/>
                      </a:lnTo>
                      <a:lnTo>
                        <a:pt x="21600" y="17673"/>
                      </a:lnTo>
                      <a:lnTo>
                        <a:pt x="21600" y="0"/>
                      </a:lnTo>
                      <a:lnTo>
                        <a:pt x="0" y="3927"/>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929" name="Group 376"/>
              <p:cNvGrpSpPr/>
              <p:nvPr/>
            </p:nvGrpSpPr>
            <p:grpSpPr>
              <a:xfrm>
                <a:off x="0" y="38315"/>
                <a:ext cx="10023" cy="18401"/>
                <a:chOff x="0" y="0"/>
                <a:chExt cx="10022" cy="18399"/>
              </a:xfrm>
            </p:grpSpPr>
            <p:sp>
              <p:nvSpPr>
                <p:cNvPr id="927" name="Freeform 377"/>
                <p:cNvSpPr/>
                <p:nvPr/>
              </p:nvSpPr>
              <p:spPr>
                <a:xfrm flipH="1">
                  <a:off x="0" y="0"/>
                  <a:ext cx="9526" cy="18400"/>
                </a:xfrm>
                <a:custGeom>
                  <a:avLst/>
                  <a:gdLst/>
                  <a:ahLst/>
                  <a:cxnLst>
                    <a:cxn ang="0">
                      <a:pos x="wd2" y="hd2"/>
                    </a:cxn>
                    <a:cxn ang="5400000">
                      <a:pos x="wd2" y="hd2"/>
                    </a:cxn>
                    <a:cxn ang="10800000">
                      <a:pos x="wd2" y="hd2"/>
                    </a:cxn>
                    <a:cxn ang="16200000">
                      <a:pos x="wd2" y="hd2"/>
                    </a:cxn>
                  </a:cxnLst>
                  <a:rect l="0" t="0" r="r" b="b"/>
                  <a:pathLst>
                    <a:path w="21600" h="21600" extrusionOk="0">
                      <a:moveTo>
                        <a:pt x="0" y="3323"/>
                      </a:moveTo>
                      <a:lnTo>
                        <a:pt x="0" y="21600"/>
                      </a:lnTo>
                      <a:lnTo>
                        <a:pt x="21600" y="16615"/>
                      </a:lnTo>
                      <a:lnTo>
                        <a:pt x="21600" y="0"/>
                      </a:lnTo>
                      <a:lnTo>
                        <a:pt x="0" y="3323"/>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928" name="Freeform 378"/>
                <p:cNvSpPr/>
                <p:nvPr/>
              </p:nvSpPr>
              <p:spPr>
                <a:xfrm flipH="1">
                  <a:off x="497" y="0"/>
                  <a:ext cx="9526" cy="18400"/>
                </a:xfrm>
                <a:custGeom>
                  <a:avLst/>
                  <a:gdLst/>
                  <a:ahLst/>
                  <a:cxnLst>
                    <a:cxn ang="0">
                      <a:pos x="wd2" y="hd2"/>
                    </a:cxn>
                    <a:cxn ang="5400000">
                      <a:pos x="wd2" y="hd2"/>
                    </a:cxn>
                    <a:cxn ang="10800000">
                      <a:pos x="wd2" y="hd2"/>
                    </a:cxn>
                    <a:cxn ang="16200000">
                      <a:pos x="wd2" y="hd2"/>
                    </a:cxn>
                  </a:cxnLst>
                  <a:rect l="0" t="0" r="r" b="b"/>
                  <a:pathLst>
                    <a:path w="21600" h="21600" extrusionOk="0">
                      <a:moveTo>
                        <a:pt x="0" y="3927"/>
                      </a:moveTo>
                      <a:lnTo>
                        <a:pt x="0" y="21600"/>
                      </a:lnTo>
                      <a:lnTo>
                        <a:pt x="21600" y="17673"/>
                      </a:lnTo>
                      <a:lnTo>
                        <a:pt x="21600" y="0"/>
                      </a:lnTo>
                      <a:lnTo>
                        <a:pt x="0" y="3927"/>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932" name="Group 379"/>
              <p:cNvGrpSpPr/>
              <p:nvPr/>
            </p:nvGrpSpPr>
            <p:grpSpPr>
              <a:xfrm>
                <a:off x="0" y="19814"/>
                <a:ext cx="10023" cy="17087"/>
                <a:chOff x="0" y="0"/>
                <a:chExt cx="10022" cy="17085"/>
              </a:xfrm>
            </p:grpSpPr>
            <p:sp>
              <p:nvSpPr>
                <p:cNvPr id="930" name="Freeform 380"/>
                <p:cNvSpPr/>
                <p:nvPr/>
              </p:nvSpPr>
              <p:spPr>
                <a:xfrm flipH="1">
                  <a:off x="0" y="0"/>
                  <a:ext cx="9526" cy="17086"/>
                </a:xfrm>
                <a:custGeom>
                  <a:avLst/>
                  <a:gdLst/>
                  <a:ahLst/>
                  <a:cxnLst>
                    <a:cxn ang="0">
                      <a:pos x="wd2" y="hd2"/>
                    </a:cxn>
                    <a:cxn ang="5400000">
                      <a:pos x="wd2" y="hd2"/>
                    </a:cxn>
                    <a:cxn ang="10800000">
                      <a:pos x="wd2" y="hd2"/>
                    </a:cxn>
                    <a:cxn ang="16200000">
                      <a:pos x="wd2" y="hd2"/>
                    </a:cxn>
                  </a:cxnLst>
                  <a:rect l="0" t="0" r="r" b="b"/>
                  <a:pathLst>
                    <a:path w="21600" h="21600" extrusionOk="0">
                      <a:moveTo>
                        <a:pt x="0" y="3323"/>
                      </a:moveTo>
                      <a:lnTo>
                        <a:pt x="0" y="21600"/>
                      </a:lnTo>
                      <a:lnTo>
                        <a:pt x="21600" y="16615"/>
                      </a:lnTo>
                      <a:lnTo>
                        <a:pt x="21600" y="0"/>
                      </a:lnTo>
                      <a:lnTo>
                        <a:pt x="0" y="3323"/>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931" name="Freeform 381"/>
                <p:cNvSpPr/>
                <p:nvPr/>
              </p:nvSpPr>
              <p:spPr>
                <a:xfrm flipH="1">
                  <a:off x="497" y="0"/>
                  <a:ext cx="9526" cy="14457"/>
                </a:xfrm>
                <a:custGeom>
                  <a:avLst/>
                  <a:gdLst/>
                  <a:ahLst/>
                  <a:cxnLst>
                    <a:cxn ang="0">
                      <a:pos x="wd2" y="hd2"/>
                    </a:cxn>
                    <a:cxn ang="5400000">
                      <a:pos x="wd2" y="hd2"/>
                    </a:cxn>
                    <a:cxn ang="10800000">
                      <a:pos x="wd2" y="hd2"/>
                    </a:cxn>
                    <a:cxn ang="16200000">
                      <a:pos x="wd2" y="hd2"/>
                    </a:cxn>
                  </a:cxnLst>
                  <a:rect l="0" t="0" r="r" b="b"/>
                  <a:pathLst>
                    <a:path w="21600" h="21600" extrusionOk="0">
                      <a:moveTo>
                        <a:pt x="0" y="3927"/>
                      </a:moveTo>
                      <a:lnTo>
                        <a:pt x="0" y="21600"/>
                      </a:lnTo>
                      <a:lnTo>
                        <a:pt x="21600" y="17673"/>
                      </a:lnTo>
                      <a:lnTo>
                        <a:pt x="21600" y="0"/>
                      </a:lnTo>
                      <a:lnTo>
                        <a:pt x="0" y="3927"/>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935" name="Group 382"/>
              <p:cNvGrpSpPr/>
              <p:nvPr/>
            </p:nvGrpSpPr>
            <p:grpSpPr>
              <a:xfrm>
                <a:off x="0" y="0"/>
                <a:ext cx="10023" cy="18400"/>
                <a:chOff x="0" y="0"/>
                <a:chExt cx="10022" cy="18399"/>
              </a:xfrm>
            </p:grpSpPr>
            <p:sp>
              <p:nvSpPr>
                <p:cNvPr id="933" name="Freeform 383"/>
                <p:cNvSpPr/>
                <p:nvPr/>
              </p:nvSpPr>
              <p:spPr>
                <a:xfrm flipH="1">
                  <a:off x="0" y="0"/>
                  <a:ext cx="9526" cy="18400"/>
                </a:xfrm>
                <a:custGeom>
                  <a:avLst/>
                  <a:gdLst/>
                  <a:ahLst/>
                  <a:cxnLst>
                    <a:cxn ang="0">
                      <a:pos x="wd2" y="hd2"/>
                    </a:cxn>
                    <a:cxn ang="5400000">
                      <a:pos x="wd2" y="hd2"/>
                    </a:cxn>
                    <a:cxn ang="10800000">
                      <a:pos x="wd2" y="hd2"/>
                    </a:cxn>
                    <a:cxn ang="16200000">
                      <a:pos x="wd2" y="hd2"/>
                    </a:cxn>
                  </a:cxnLst>
                  <a:rect l="0" t="0" r="r" b="b"/>
                  <a:pathLst>
                    <a:path w="21600" h="21600" extrusionOk="0">
                      <a:moveTo>
                        <a:pt x="0" y="3323"/>
                      </a:moveTo>
                      <a:lnTo>
                        <a:pt x="0" y="21600"/>
                      </a:lnTo>
                      <a:lnTo>
                        <a:pt x="21600" y="16615"/>
                      </a:lnTo>
                      <a:lnTo>
                        <a:pt x="21600" y="0"/>
                      </a:lnTo>
                      <a:lnTo>
                        <a:pt x="0" y="3323"/>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934" name="Freeform 384"/>
                <p:cNvSpPr/>
                <p:nvPr/>
              </p:nvSpPr>
              <p:spPr>
                <a:xfrm flipH="1">
                  <a:off x="497" y="0"/>
                  <a:ext cx="9526" cy="18400"/>
                </a:xfrm>
                <a:custGeom>
                  <a:avLst/>
                  <a:gdLst/>
                  <a:ahLst/>
                  <a:cxnLst>
                    <a:cxn ang="0">
                      <a:pos x="wd2" y="hd2"/>
                    </a:cxn>
                    <a:cxn ang="5400000">
                      <a:pos x="wd2" y="hd2"/>
                    </a:cxn>
                    <a:cxn ang="10800000">
                      <a:pos x="wd2" y="hd2"/>
                    </a:cxn>
                    <a:cxn ang="16200000">
                      <a:pos x="wd2" y="hd2"/>
                    </a:cxn>
                  </a:cxnLst>
                  <a:rect l="0" t="0" r="r" b="b"/>
                  <a:pathLst>
                    <a:path w="21600" h="21600" extrusionOk="0">
                      <a:moveTo>
                        <a:pt x="0" y="3927"/>
                      </a:moveTo>
                      <a:lnTo>
                        <a:pt x="0" y="21600"/>
                      </a:lnTo>
                      <a:lnTo>
                        <a:pt x="21600" y="17673"/>
                      </a:lnTo>
                      <a:lnTo>
                        <a:pt x="21600" y="0"/>
                      </a:lnTo>
                      <a:lnTo>
                        <a:pt x="0" y="3927"/>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grpSp>
          <p:nvGrpSpPr>
            <p:cNvPr id="958" name="Group 385"/>
            <p:cNvGrpSpPr/>
            <p:nvPr/>
          </p:nvGrpSpPr>
          <p:grpSpPr>
            <a:xfrm>
              <a:off x="72934" y="102956"/>
              <a:ext cx="10023" cy="137304"/>
              <a:chOff x="0" y="0"/>
              <a:chExt cx="10022" cy="137303"/>
            </a:xfrm>
          </p:grpSpPr>
          <p:grpSp>
            <p:nvGrpSpPr>
              <p:cNvPr id="939" name="Group 386"/>
              <p:cNvGrpSpPr/>
              <p:nvPr/>
            </p:nvGrpSpPr>
            <p:grpSpPr>
              <a:xfrm>
                <a:off x="0" y="118902"/>
                <a:ext cx="10023" cy="18402"/>
                <a:chOff x="0" y="0"/>
                <a:chExt cx="10022" cy="18401"/>
              </a:xfrm>
            </p:grpSpPr>
            <p:sp>
              <p:nvSpPr>
                <p:cNvPr id="937" name="Freeform 387"/>
                <p:cNvSpPr/>
                <p:nvPr/>
              </p:nvSpPr>
              <p:spPr>
                <a:xfrm flipH="1">
                  <a:off x="0" y="0"/>
                  <a:ext cx="9526" cy="18402"/>
                </a:xfrm>
                <a:custGeom>
                  <a:avLst/>
                  <a:gdLst/>
                  <a:ahLst/>
                  <a:cxnLst>
                    <a:cxn ang="0">
                      <a:pos x="wd2" y="hd2"/>
                    </a:cxn>
                    <a:cxn ang="5400000">
                      <a:pos x="wd2" y="hd2"/>
                    </a:cxn>
                    <a:cxn ang="10800000">
                      <a:pos x="wd2" y="hd2"/>
                    </a:cxn>
                    <a:cxn ang="16200000">
                      <a:pos x="wd2" y="hd2"/>
                    </a:cxn>
                  </a:cxnLst>
                  <a:rect l="0" t="0" r="r" b="b"/>
                  <a:pathLst>
                    <a:path w="21600" h="21600" extrusionOk="0">
                      <a:moveTo>
                        <a:pt x="0" y="3323"/>
                      </a:moveTo>
                      <a:lnTo>
                        <a:pt x="0" y="21600"/>
                      </a:lnTo>
                      <a:lnTo>
                        <a:pt x="21600" y="16615"/>
                      </a:lnTo>
                      <a:lnTo>
                        <a:pt x="21600" y="0"/>
                      </a:lnTo>
                      <a:lnTo>
                        <a:pt x="0" y="3323"/>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938" name="Freeform 388"/>
                <p:cNvSpPr/>
                <p:nvPr/>
              </p:nvSpPr>
              <p:spPr>
                <a:xfrm flipH="1">
                  <a:off x="497" y="0"/>
                  <a:ext cx="9526" cy="18402"/>
                </a:xfrm>
                <a:custGeom>
                  <a:avLst/>
                  <a:gdLst/>
                  <a:ahLst/>
                  <a:cxnLst>
                    <a:cxn ang="0">
                      <a:pos x="wd2" y="hd2"/>
                    </a:cxn>
                    <a:cxn ang="5400000">
                      <a:pos x="wd2" y="hd2"/>
                    </a:cxn>
                    <a:cxn ang="10800000">
                      <a:pos x="wd2" y="hd2"/>
                    </a:cxn>
                    <a:cxn ang="16200000">
                      <a:pos x="wd2" y="hd2"/>
                    </a:cxn>
                  </a:cxnLst>
                  <a:rect l="0" t="0" r="r" b="b"/>
                  <a:pathLst>
                    <a:path w="21600" h="21600" extrusionOk="0">
                      <a:moveTo>
                        <a:pt x="0" y="3927"/>
                      </a:moveTo>
                      <a:lnTo>
                        <a:pt x="0" y="21600"/>
                      </a:lnTo>
                      <a:lnTo>
                        <a:pt x="21600" y="17673"/>
                      </a:lnTo>
                      <a:lnTo>
                        <a:pt x="21600" y="0"/>
                      </a:lnTo>
                      <a:lnTo>
                        <a:pt x="0" y="3927"/>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942" name="Group 389"/>
              <p:cNvGrpSpPr/>
              <p:nvPr/>
            </p:nvGrpSpPr>
            <p:grpSpPr>
              <a:xfrm>
                <a:off x="0" y="96456"/>
                <a:ext cx="10023" cy="18402"/>
                <a:chOff x="0" y="0"/>
                <a:chExt cx="10022" cy="18401"/>
              </a:xfrm>
            </p:grpSpPr>
            <p:sp>
              <p:nvSpPr>
                <p:cNvPr id="940" name="Freeform 390"/>
                <p:cNvSpPr/>
                <p:nvPr/>
              </p:nvSpPr>
              <p:spPr>
                <a:xfrm flipH="1">
                  <a:off x="0" y="0"/>
                  <a:ext cx="9526" cy="18402"/>
                </a:xfrm>
                <a:custGeom>
                  <a:avLst/>
                  <a:gdLst/>
                  <a:ahLst/>
                  <a:cxnLst>
                    <a:cxn ang="0">
                      <a:pos x="wd2" y="hd2"/>
                    </a:cxn>
                    <a:cxn ang="5400000">
                      <a:pos x="wd2" y="hd2"/>
                    </a:cxn>
                    <a:cxn ang="10800000">
                      <a:pos x="wd2" y="hd2"/>
                    </a:cxn>
                    <a:cxn ang="16200000">
                      <a:pos x="wd2" y="hd2"/>
                    </a:cxn>
                  </a:cxnLst>
                  <a:rect l="0" t="0" r="r" b="b"/>
                  <a:pathLst>
                    <a:path w="21600" h="21600" extrusionOk="0">
                      <a:moveTo>
                        <a:pt x="0" y="3323"/>
                      </a:moveTo>
                      <a:lnTo>
                        <a:pt x="0" y="21600"/>
                      </a:lnTo>
                      <a:lnTo>
                        <a:pt x="21600" y="16615"/>
                      </a:lnTo>
                      <a:lnTo>
                        <a:pt x="21600" y="0"/>
                      </a:lnTo>
                      <a:lnTo>
                        <a:pt x="0" y="3323"/>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941" name="Freeform 391"/>
                <p:cNvSpPr/>
                <p:nvPr/>
              </p:nvSpPr>
              <p:spPr>
                <a:xfrm flipH="1">
                  <a:off x="497" y="0"/>
                  <a:ext cx="9526" cy="18402"/>
                </a:xfrm>
                <a:custGeom>
                  <a:avLst/>
                  <a:gdLst/>
                  <a:ahLst/>
                  <a:cxnLst>
                    <a:cxn ang="0">
                      <a:pos x="wd2" y="hd2"/>
                    </a:cxn>
                    <a:cxn ang="5400000">
                      <a:pos x="wd2" y="hd2"/>
                    </a:cxn>
                    <a:cxn ang="10800000">
                      <a:pos x="wd2" y="hd2"/>
                    </a:cxn>
                    <a:cxn ang="16200000">
                      <a:pos x="wd2" y="hd2"/>
                    </a:cxn>
                  </a:cxnLst>
                  <a:rect l="0" t="0" r="r" b="b"/>
                  <a:pathLst>
                    <a:path w="21600" h="21600" extrusionOk="0">
                      <a:moveTo>
                        <a:pt x="0" y="3927"/>
                      </a:moveTo>
                      <a:lnTo>
                        <a:pt x="0" y="21600"/>
                      </a:lnTo>
                      <a:lnTo>
                        <a:pt x="21600" y="17673"/>
                      </a:lnTo>
                      <a:lnTo>
                        <a:pt x="21600" y="0"/>
                      </a:lnTo>
                      <a:lnTo>
                        <a:pt x="0" y="3927"/>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945" name="Group 392"/>
              <p:cNvGrpSpPr/>
              <p:nvPr/>
            </p:nvGrpSpPr>
            <p:grpSpPr>
              <a:xfrm>
                <a:off x="0" y="79268"/>
                <a:ext cx="10023" cy="17088"/>
                <a:chOff x="0" y="0"/>
                <a:chExt cx="10022" cy="17087"/>
              </a:xfrm>
            </p:grpSpPr>
            <p:sp>
              <p:nvSpPr>
                <p:cNvPr id="943" name="Freeform 393"/>
                <p:cNvSpPr/>
                <p:nvPr/>
              </p:nvSpPr>
              <p:spPr>
                <a:xfrm flipH="1">
                  <a:off x="0" y="0"/>
                  <a:ext cx="9526" cy="17088"/>
                </a:xfrm>
                <a:custGeom>
                  <a:avLst/>
                  <a:gdLst/>
                  <a:ahLst/>
                  <a:cxnLst>
                    <a:cxn ang="0">
                      <a:pos x="wd2" y="hd2"/>
                    </a:cxn>
                    <a:cxn ang="5400000">
                      <a:pos x="wd2" y="hd2"/>
                    </a:cxn>
                    <a:cxn ang="10800000">
                      <a:pos x="wd2" y="hd2"/>
                    </a:cxn>
                    <a:cxn ang="16200000">
                      <a:pos x="wd2" y="hd2"/>
                    </a:cxn>
                  </a:cxnLst>
                  <a:rect l="0" t="0" r="r" b="b"/>
                  <a:pathLst>
                    <a:path w="21600" h="21600" extrusionOk="0">
                      <a:moveTo>
                        <a:pt x="0" y="3323"/>
                      </a:moveTo>
                      <a:lnTo>
                        <a:pt x="0" y="21600"/>
                      </a:lnTo>
                      <a:lnTo>
                        <a:pt x="21600" y="16615"/>
                      </a:lnTo>
                      <a:lnTo>
                        <a:pt x="21600" y="0"/>
                      </a:lnTo>
                      <a:lnTo>
                        <a:pt x="0" y="3323"/>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944" name="Freeform 394"/>
                <p:cNvSpPr/>
                <p:nvPr/>
              </p:nvSpPr>
              <p:spPr>
                <a:xfrm flipH="1">
                  <a:off x="497" y="0"/>
                  <a:ext cx="9526" cy="14459"/>
                </a:xfrm>
                <a:custGeom>
                  <a:avLst/>
                  <a:gdLst/>
                  <a:ahLst/>
                  <a:cxnLst>
                    <a:cxn ang="0">
                      <a:pos x="wd2" y="hd2"/>
                    </a:cxn>
                    <a:cxn ang="5400000">
                      <a:pos x="wd2" y="hd2"/>
                    </a:cxn>
                    <a:cxn ang="10800000">
                      <a:pos x="wd2" y="hd2"/>
                    </a:cxn>
                    <a:cxn ang="16200000">
                      <a:pos x="wd2" y="hd2"/>
                    </a:cxn>
                  </a:cxnLst>
                  <a:rect l="0" t="0" r="r" b="b"/>
                  <a:pathLst>
                    <a:path w="21600" h="21600" extrusionOk="0">
                      <a:moveTo>
                        <a:pt x="0" y="3927"/>
                      </a:moveTo>
                      <a:lnTo>
                        <a:pt x="0" y="21600"/>
                      </a:lnTo>
                      <a:lnTo>
                        <a:pt x="21600" y="17673"/>
                      </a:lnTo>
                      <a:lnTo>
                        <a:pt x="21600" y="0"/>
                      </a:lnTo>
                      <a:lnTo>
                        <a:pt x="0" y="3927"/>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948" name="Group 395"/>
              <p:cNvGrpSpPr/>
              <p:nvPr/>
            </p:nvGrpSpPr>
            <p:grpSpPr>
              <a:xfrm>
                <a:off x="0" y="59451"/>
                <a:ext cx="10023" cy="18402"/>
                <a:chOff x="0" y="0"/>
                <a:chExt cx="10022" cy="18401"/>
              </a:xfrm>
            </p:grpSpPr>
            <p:sp>
              <p:nvSpPr>
                <p:cNvPr id="946" name="Freeform 396"/>
                <p:cNvSpPr/>
                <p:nvPr/>
              </p:nvSpPr>
              <p:spPr>
                <a:xfrm flipH="1">
                  <a:off x="0" y="0"/>
                  <a:ext cx="9526" cy="18402"/>
                </a:xfrm>
                <a:custGeom>
                  <a:avLst/>
                  <a:gdLst/>
                  <a:ahLst/>
                  <a:cxnLst>
                    <a:cxn ang="0">
                      <a:pos x="wd2" y="hd2"/>
                    </a:cxn>
                    <a:cxn ang="5400000">
                      <a:pos x="wd2" y="hd2"/>
                    </a:cxn>
                    <a:cxn ang="10800000">
                      <a:pos x="wd2" y="hd2"/>
                    </a:cxn>
                    <a:cxn ang="16200000">
                      <a:pos x="wd2" y="hd2"/>
                    </a:cxn>
                  </a:cxnLst>
                  <a:rect l="0" t="0" r="r" b="b"/>
                  <a:pathLst>
                    <a:path w="21600" h="21600" extrusionOk="0">
                      <a:moveTo>
                        <a:pt x="0" y="3323"/>
                      </a:moveTo>
                      <a:lnTo>
                        <a:pt x="0" y="21600"/>
                      </a:lnTo>
                      <a:lnTo>
                        <a:pt x="21600" y="16615"/>
                      </a:lnTo>
                      <a:lnTo>
                        <a:pt x="21600" y="0"/>
                      </a:lnTo>
                      <a:lnTo>
                        <a:pt x="0" y="3323"/>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947" name="Freeform 397"/>
                <p:cNvSpPr/>
                <p:nvPr/>
              </p:nvSpPr>
              <p:spPr>
                <a:xfrm flipH="1">
                  <a:off x="497" y="0"/>
                  <a:ext cx="9526" cy="18402"/>
                </a:xfrm>
                <a:custGeom>
                  <a:avLst/>
                  <a:gdLst/>
                  <a:ahLst/>
                  <a:cxnLst>
                    <a:cxn ang="0">
                      <a:pos x="wd2" y="hd2"/>
                    </a:cxn>
                    <a:cxn ang="5400000">
                      <a:pos x="wd2" y="hd2"/>
                    </a:cxn>
                    <a:cxn ang="10800000">
                      <a:pos x="wd2" y="hd2"/>
                    </a:cxn>
                    <a:cxn ang="16200000">
                      <a:pos x="wd2" y="hd2"/>
                    </a:cxn>
                  </a:cxnLst>
                  <a:rect l="0" t="0" r="r" b="b"/>
                  <a:pathLst>
                    <a:path w="21600" h="21600" extrusionOk="0">
                      <a:moveTo>
                        <a:pt x="0" y="3927"/>
                      </a:moveTo>
                      <a:lnTo>
                        <a:pt x="0" y="21600"/>
                      </a:lnTo>
                      <a:lnTo>
                        <a:pt x="21600" y="17673"/>
                      </a:lnTo>
                      <a:lnTo>
                        <a:pt x="21600" y="0"/>
                      </a:lnTo>
                      <a:lnTo>
                        <a:pt x="0" y="3927"/>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951" name="Group 398"/>
              <p:cNvGrpSpPr/>
              <p:nvPr/>
            </p:nvGrpSpPr>
            <p:grpSpPr>
              <a:xfrm>
                <a:off x="0" y="35690"/>
                <a:ext cx="10023" cy="18403"/>
                <a:chOff x="0" y="0"/>
                <a:chExt cx="10022" cy="18401"/>
              </a:xfrm>
            </p:grpSpPr>
            <p:sp>
              <p:nvSpPr>
                <p:cNvPr id="949" name="Freeform 399"/>
                <p:cNvSpPr/>
                <p:nvPr/>
              </p:nvSpPr>
              <p:spPr>
                <a:xfrm flipH="1">
                  <a:off x="0" y="0"/>
                  <a:ext cx="9526" cy="18402"/>
                </a:xfrm>
                <a:custGeom>
                  <a:avLst/>
                  <a:gdLst/>
                  <a:ahLst/>
                  <a:cxnLst>
                    <a:cxn ang="0">
                      <a:pos x="wd2" y="hd2"/>
                    </a:cxn>
                    <a:cxn ang="5400000">
                      <a:pos x="wd2" y="hd2"/>
                    </a:cxn>
                    <a:cxn ang="10800000">
                      <a:pos x="wd2" y="hd2"/>
                    </a:cxn>
                    <a:cxn ang="16200000">
                      <a:pos x="wd2" y="hd2"/>
                    </a:cxn>
                  </a:cxnLst>
                  <a:rect l="0" t="0" r="r" b="b"/>
                  <a:pathLst>
                    <a:path w="21600" h="21600" extrusionOk="0">
                      <a:moveTo>
                        <a:pt x="0" y="3323"/>
                      </a:moveTo>
                      <a:lnTo>
                        <a:pt x="0" y="21600"/>
                      </a:lnTo>
                      <a:lnTo>
                        <a:pt x="21600" y="16615"/>
                      </a:lnTo>
                      <a:lnTo>
                        <a:pt x="21600" y="0"/>
                      </a:lnTo>
                      <a:lnTo>
                        <a:pt x="0" y="3323"/>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950" name="Freeform 400"/>
                <p:cNvSpPr/>
                <p:nvPr/>
              </p:nvSpPr>
              <p:spPr>
                <a:xfrm flipH="1">
                  <a:off x="497" y="0"/>
                  <a:ext cx="9526" cy="18402"/>
                </a:xfrm>
                <a:custGeom>
                  <a:avLst/>
                  <a:gdLst/>
                  <a:ahLst/>
                  <a:cxnLst>
                    <a:cxn ang="0">
                      <a:pos x="wd2" y="hd2"/>
                    </a:cxn>
                    <a:cxn ang="5400000">
                      <a:pos x="wd2" y="hd2"/>
                    </a:cxn>
                    <a:cxn ang="10800000">
                      <a:pos x="wd2" y="hd2"/>
                    </a:cxn>
                    <a:cxn ang="16200000">
                      <a:pos x="wd2" y="hd2"/>
                    </a:cxn>
                  </a:cxnLst>
                  <a:rect l="0" t="0" r="r" b="b"/>
                  <a:pathLst>
                    <a:path w="21600" h="21600" extrusionOk="0">
                      <a:moveTo>
                        <a:pt x="0" y="3927"/>
                      </a:moveTo>
                      <a:lnTo>
                        <a:pt x="0" y="21600"/>
                      </a:lnTo>
                      <a:lnTo>
                        <a:pt x="21600" y="17673"/>
                      </a:lnTo>
                      <a:lnTo>
                        <a:pt x="21600" y="0"/>
                      </a:lnTo>
                      <a:lnTo>
                        <a:pt x="0" y="3927"/>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954" name="Group 401"/>
              <p:cNvGrpSpPr/>
              <p:nvPr/>
            </p:nvGrpSpPr>
            <p:grpSpPr>
              <a:xfrm>
                <a:off x="0" y="19817"/>
                <a:ext cx="10023" cy="17088"/>
                <a:chOff x="0" y="0"/>
                <a:chExt cx="10022" cy="17087"/>
              </a:xfrm>
            </p:grpSpPr>
            <p:sp>
              <p:nvSpPr>
                <p:cNvPr id="952" name="Freeform 402"/>
                <p:cNvSpPr/>
                <p:nvPr/>
              </p:nvSpPr>
              <p:spPr>
                <a:xfrm flipH="1">
                  <a:off x="0" y="0"/>
                  <a:ext cx="9526" cy="17088"/>
                </a:xfrm>
                <a:custGeom>
                  <a:avLst/>
                  <a:gdLst/>
                  <a:ahLst/>
                  <a:cxnLst>
                    <a:cxn ang="0">
                      <a:pos x="wd2" y="hd2"/>
                    </a:cxn>
                    <a:cxn ang="5400000">
                      <a:pos x="wd2" y="hd2"/>
                    </a:cxn>
                    <a:cxn ang="10800000">
                      <a:pos x="wd2" y="hd2"/>
                    </a:cxn>
                    <a:cxn ang="16200000">
                      <a:pos x="wd2" y="hd2"/>
                    </a:cxn>
                  </a:cxnLst>
                  <a:rect l="0" t="0" r="r" b="b"/>
                  <a:pathLst>
                    <a:path w="21600" h="21600" extrusionOk="0">
                      <a:moveTo>
                        <a:pt x="0" y="3323"/>
                      </a:moveTo>
                      <a:lnTo>
                        <a:pt x="0" y="21600"/>
                      </a:lnTo>
                      <a:lnTo>
                        <a:pt x="21600" y="16615"/>
                      </a:lnTo>
                      <a:lnTo>
                        <a:pt x="21600" y="0"/>
                      </a:lnTo>
                      <a:lnTo>
                        <a:pt x="0" y="3323"/>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953" name="Freeform 403"/>
                <p:cNvSpPr/>
                <p:nvPr/>
              </p:nvSpPr>
              <p:spPr>
                <a:xfrm flipH="1">
                  <a:off x="497" y="0"/>
                  <a:ext cx="9526" cy="14459"/>
                </a:xfrm>
                <a:custGeom>
                  <a:avLst/>
                  <a:gdLst/>
                  <a:ahLst/>
                  <a:cxnLst>
                    <a:cxn ang="0">
                      <a:pos x="wd2" y="hd2"/>
                    </a:cxn>
                    <a:cxn ang="5400000">
                      <a:pos x="wd2" y="hd2"/>
                    </a:cxn>
                    <a:cxn ang="10800000">
                      <a:pos x="wd2" y="hd2"/>
                    </a:cxn>
                    <a:cxn ang="16200000">
                      <a:pos x="wd2" y="hd2"/>
                    </a:cxn>
                  </a:cxnLst>
                  <a:rect l="0" t="0" r="r" b="b"/>
                  <a:pathLst>
                    <a:path w="21600" h="21600" extrusionOk="0">
                      <a:moveTo>
                        <a:pt x="0" y="3927"/>
                      </a:moveTo>
                      <a:lnTo>
                        <a:pt x="0" y="21600"/>
                      </a:lnTo>
                      <a:lnTo>
                        <a:pt x="21600" y="17673"/>
                      </a:lnTo>
                      <a:lnTo>
                        <a:pt x="21600" y="0"/>
                      </a:lnTo>
                      <a:lnTo>
                        <a:pt x="0" y="3927"/>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957" name="Group 404"/>
              <p:cNvGrpSpPr/>
              <p:nvPr/>
            </p:nvGrpSpPr>
            <p:grpSpPr>
              <a:xfrm>
                <a:off x="0" y="-1"/>
                <a:ext cx="10023" cy="17089"/>
                <a:chOff x="0" y="0"/>
                <a:chExt cx="10022" cy="17087"/>
              </a:xfrm>
            </p:grpSpPr>
            <p:sp>
              <p:nvSpPr>
                <p:cNvPr id="955" name="Freeform 405"/>
                <p:cNvSpPr/>
                <p:nvPr/>
              </p:nvSpPr>
              <p:spPr>
                <a:xfrm flipH="1">
                  <a:off x="0" y="0"/>
                  <a:ext cx="9526" cy="17088"/>
                </a:xfrm>
                <a:custGeom>
                  <a:avLst/>
                  <a:gdLst/>
                  <a:ahLst/>
                  <a:cxnLst>
                    <a:cxn ang="0">
                      <a:pos x="wd2" y="hd2"/>
                    </a:cxn>
                    <a:cxn ang="5400000">
                      <a:pos x="wd2" y="hd2"/>
                    </a:cxn>
                    <a:cxn ang="10800000">
                      <a:pos x="wd2" y="hd2"/>
                    </a:cxn>
                    <a:cxn ang="16200000">
                      <a:pos x="wd2" y="hd2"/>
                    </a:cxn>
                  </a:cxnLst>
                  <a:rect l="0" t="0" r="r" b="b"/>
                  <a:pathLst>
                    <a:path w="21600" h="21600" extrusionOk="0">
                      <a:moveTo>
                        <a:pt x="0" y="3323"/>
                      </a:moveTo>
                      <a:lnTo>
                        <a:pt x="0" y="21600"/>
                      </a:lnTo>
                      <a:lnTo>
                        <a:pt x="21600" y="16615"/>
                      </a:lnTo>
                      <a:lnTo>
                        <a:pt x="21600" y="0"/>
                      </a:lnTo>
                      <a:lnTo>
                        <a:pt x="0" y="3323"/>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956" name="Freeform 406"/>
                <p:cNvSpPr/>
                <p:nvPr/>
              </p:nvSpPr>
              <p:spPr>
                <a:xfrm flipH="1">
                  <a:off x="497" y="0"/>
                  <a:ext cx="9526" cy="14459"/>
                </a:xfrm>
                <a:custGeom>
                  <a:avLst/>
                  <a:gdLst/>
                  <a:ahLst/>
                  <a:cxnLst>
                    <a:cxn ang="0">
                      <a:pos x="wd2" y="hd2"/>
                    </a:cxn>
                    <a:cxn ang="5400000">
                      <a:pos x="wd2" y="hd2"/>
                    </a:cxn>
                    <a:cxn ang="10800000">
                      <a:pos x="wd2" y="hd2"/>
                    </a:cxn>
                    <a:cxn ang="16200000">
                      <a:pos x="wd2" y="hd2"/>
                    </a:cxn>
                  </a:cxnLst>
                  <a:rect l="0" t="0" r="r" b="b"/>
                  <a:pathLst>
                    <a:path w="21600" h="21600" extrusionOk="0">
                      <a:moveTo>
                        <a:pt x="0" y="3927"/>
                      </a:moveTo>
                      <a:lnTo>
                        <a:pt x="0" y="21600"/>
                      </a:lnTo>
                      <a:lnTo>
                        <a:pt x="21600" y="17673"/>
                      </a:lnTo>
                      <a:lnTo>
                        <a:pt x="21600" y="0"/>
                      </a:lnTo>
                      <a:lnTo>
                        <a:pt x="0" y="3927"/>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grpSp>
          <p:nvGrpSpPr>
            <p:cNvPr id="980" name="Group 407"/>
            <p:cNvGrpSpPr/>
            <p:nvPr/>
          </p:nvGrpSpPr>
          <p:grpSpPr>
            <a:xfrm>
              <a:off x="62911" y="98666"/>
              <a:ext cx="10023" cy="134661"/>
              <a:chOff x="0" y="0"/>
              <a:chExt cx="10022" cy="134660"/>
            </a:xfrm>
          </p:grpSpPr>
          <p:grpSp>
            <p:nvGrpSpPr>
              <p:cNvPr id="961" name="Group 408"/>
              <p:cNvGrpSpPr/>
              <p:nvPr/>
            </p:nvGrpSpPr>
            <p:grpSpPr>
              <a:xfrm>
                <a:off x="0" y="116261"/>
                <a:ext cx="10023" cy="18400"/>
                <a:chOff x="0" y="0"/>
                <a:chExt cx="10022" cy="18399"/>
              </a:xfrm>
            </p:grpSpPr>
            <p:sp>
              <p:nvSpPr>
                <p:cNvPr id="959" name="Freeform 409"/>
                <p:cNvSpPr/>
                <p:nvPr/>
              </p:nvSpPr>
              <p:spPr>
                <a:xfrm flipH="1">
                  <a:off x="0" y="0"/>
                  <a:ext cx="9526" cy="18400"/>
                </a:xfrm>
                <a:custGeom>
                  <a:avLst/>
                  <a:gdLst/>
                  <a:ahLst/>
                  <a:cxnLst>
                    <a:cxn ang="0">
                      <a:pos x="wd2" y="hd2"/>
                    </a:cxn>
                    <a:cxn ang="5400000">
                      <a:pos x="wd2" y="hd2"/>
                    </a:cxn>
                    <a:cxn ang="10800000">
                      <a:pos x="wd2" y="hd2"/>
                    </a:cxn>
                    <a:cxn ang="16200000">
                      <a:pos x="wd2" y="hd2"/>
                    </a:cxn>
                  </a:cxnLst>
                  <a:rect l="0" t="0" r="r" b="b"/>
                  <a:pathLst>
                    <a:path w="21600" h="21600" extrusionOk="0">
                      <a:moveTo>
                        <a:pt x="0" y="3323"/>
                      </a:moveTo>
                      <a:lnTo>
                        <a:pt x="0" y="21600"/>
                      </a:lnTo>
                      <a:lnTo>
                        <a:pt x="21600" y="16615"/>
                      </a:lnTo>
                      <a:lnTo>
                        <a:pt x="21600" y="0"/>
                      </a:lnTo>
                      <a:lnTo>
                        <a:pt x="0" y="3323"/>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960" name="Freeform 410"/>
                <p:cNvSpPr/>
                <p:nvPr/>
              </p:nvSpPr>
              <p:spPr>
                <a:xfrm flipH="1">
                  <a:off x="497" y="0"/>
                  <a:ext cx="9526" cy="18400"/>
                </a:xfrm>
                <a:custGeom>
                  <a:avLst/>
                  <a:gdLst/>
                  <a:ahLst/>
                  <a:cxnLst>
                    <a:cxn ang="0">
                      <a:pos x="wd2" y="hd2"/>
                    </a:cxn>
                    <a:cxn ang="5400000">
                      <a:pos x="wd2" y="hd2"/>
                    </a:cxn>
                    <a:cxn ang="10800000">
                      <a:pos x="wd2" y="hd2"/>
                    </a:cxn>
                    <a:cxn ang="16200000">
                      <a:pos x="wd2" y="hd2"/>
                    </a:cxn>
                  </a:cxnLst>
                  <a:rect l="0" t="0" r="r" b="b"/>
                  <a:pathLst>
                    <a:path w="21600" h="21600" extrusionOk="0">
                      <a:moveTo>
                        <a:pt x="0" y="3927"/>
                      </a:moveTo>
                      <a:lnTo>
                        <a:pt x="0" y="21600"/>
                      </a:lnTo>
                      <a:lnTo>
                        <a:pt x="21600" y="17673"/>
                      </a:lnTo>
                      <a:lnTo>
                        <a:pt x="21600" y="0"/>
                      </a:lnTo>
                      <a:lnTo>
                        <a:pt x="0" y="3927"/>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964" name="Group 411"/>
              <p:cNvGrpSpPr/>
              <p:nvPr/>
            </p:nvGrpSpPr>
            <p:grpSpPr>
              <a:xfrm>
                <a:off x="0" y="99074"/>
                <a:ext cx="10023" cy="17087"/>
                <a:chOff x="0" y="0"/>
                <a:chExt cx="10022" cy="17085"/>
              </a:xfrm>
            </p:grpSpPr>
            <p:sp>
              <p:nvSpPr>
                <p:cNvPr id="962" name="Freeform 412"/>
                <p:cNvSpPr/>
                <p:nvPr/>
              </p:nvSpPr>
              <p:spPr>
                <a:xfrm flipH="1">
                  <a:off x="0" y="0"/>
                  <a:ext cx="9526" cy="17086"/>
                </a:xfrm>
                <a:custGeom>
                  <a:avLst/>
                  <a:gdLst/>
                  <a:ahLst/>
                  <a:cxnLst>
                    <a:cxn ang="0">
                      <a:pos x="wd2" y="hd2"/>
                    </a:cxn>
                    <a:cxn ang="5400000">
                      <a:pos x="wd2" y="hd2"/>
                    </a:cxn>
                    <a:cxn ang="10800000">
                      <a:pos x="wd2" y="hd2"/>
                    </a:cxn>
                    <a:cxn ang="16200000">
                      <a:pos x="wd2" y="hd2"/>
                    </a:cxn>
                  </a:cxnLst>
                  <a:rect l="0" t="0" r="r" b="b"/>
                  <a:pathLst>
                    <a:path w="21600" h="21600" extrusionOk="0">
                      <a:moveTo>
                        <a:pt x="0" y="3323"/>
                      </a:moveTo>
                      <a:lnTo>
                        <a:pt x="0" y="21600"/>
                      </a:lnTo>
                      <a:lnTo>
                        <a:pt x="21600" y="16615"/>
                      </a:lnTo>
                      <a:lnTo>
                        <a:pt x="21600" y="0"/>
                      </a:lnTo>
                      <a:lnTo>
                        <a:pt x="0" y="3323"/>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963" name="Freeform 413"/>
                <p:cNvSpPr/>
                <p:nvPr/>
              </p:nvSpPr>
              <p:spPr>
                <a:xfrm flipH="1">
                  <a:off x="497" y="0"/>
                  <a:ext cx="9526" cy="14457"/>
                </a:xfrm>
                <a:custGeom>
                  <a:avLst/>
                  <a:gdLst/>
                  <a:ahLst/>
                  <a:cxnLst>
                    <a:cxn ang="0">
                      <a:pos x="wd2" y="hd2"/>
                    </a:cxn>
                    <a:cxn ang="5400000">
                      <a:pos x="wd2" y="hd2"/>
                    </a:cxn>
                    <a:cxn ang="10800000">
                      <a:pos x="wd2" y="hd2"/>
                    </a:cxn>
                    <a:cxn ang="16200000">
                      <a:pos x="wd2" y="hd2"/>
                    </a:cxn>
                  </a:cxnLst>
                  <a:rect l="0" t="0" r="r" b="b"/>
                  <a:pathLst>
                    <a:path w="21600" h="21600" extrusionOk="0">
                      <a:moveTo>
                        <a:pt x="0" y="3927"/>
                      </a:moveTo>
                      <a:lnTo>
                        <a:pt x="0" y="21600"/>
                      </a:lnTo>
                      <a:lnTo>
                        <a:pt x="21600" y="17673"/>
                      </a:lnTo>
                      <a:lnTo>
                        <a:pt x="21600" y="0"/>
                      </a:lnTo>
                      <a:lnTo>
                        <a:pt x="0" y="3927"/>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967" name="Group 414"/>
              <p:cNvGrpSpPr/>
              <p:nvPr/>
            </p:nvGrpSpPr>
            <p:grpSpPr>
              <a:xfrm>
                <a:off x="0" y="79259"/>
                <a:ext cx="10023" cy="18401"/>
                <a:chOff x="0" y="0"/>
                <a:chExt cx="10022" cy="18399"/>
              </a:xfrm>
            </p:grpSpPr>
            <p:sp>
              <p:nvSpPr>
                <p:cNvPr id="965" name="Freeform 415"/>
                <p:cNvSpPr/>
                <p:nvPr/>
              </p:nvSpPr>
              <p:spPr>
                <a:xfrm flipH="1">
                  <a:off x="0" y="0"/>
                  <a:ext cx="9526" cy="18400"/>
                </a:xfrm>
                <a:custGeom>
                  <a:avLst/>
                  <a:gdLst/>
                  <a:ahLst/>
                  <a:cxnLst>
                    <a:cxn ang="0">
                      <a:pos x="wd2" y="hd2"/>
                    </a:cxn>
                    <a:cxn ang="5400000">
                      <a:pos x="wd2" y="hd2"/>
                    </a:cxn>
                    <a:cxn ang="10800000">
                      <a:pos x="wd2" y="hd2"/>
                    </a:cxn>
                    <a:cxn ang="16200000">
                      <a:pos x="wd2" y="hd2"/>
                    </a:cxn>
                  </a:cxnLst>
                  <a:rect l="0" t="0" r="r" b="b"/>
                  <a:pathLst>
                    <a:path w="21600" h="21600" extrusionOk="0">
                      <a:moveTo>
                        <a:pt x="0" y="3323"/>
                      </a:moveTo>
                      <a:lnTo>
                        <a:pt x="0" y="21600"/>
                      </a:lnTo>
                      <a:lnTo>
                        <a:pt x="21600" y="16615"/>
                      </a:lnTo>
                      <a:lnTo>
                        <a:pt x="21600" y="0"/>
                      </a:lnTo>
                      <a:lnTo>
                        <a:pt x="0" y="3323"/>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966" name="Freeform 416"/>
                <p:cNvSpPr/>
                <p:nvPr/>
              </p:nvSpPr>
              <p:spPr>
                <a:xfrm flipH="1">
                  <a:off x="497" y="0"/>
                  <a:ext cx="9526" cy="18400"/>
                </a:xfrm>
                <a:custGeom>
                  <a:avLst/>
                  <a:gdLst/>
                  <a:ahLst/>
                  <a:cxnLst>
                    <a:cxn ang="0">
                      <a:pos x="wd2" y="hd2"/>
                    </a:cxn>
                    <a:cxn ang="5400000">
                      <a:pos x="wd2" y="hd2"/>
                    </a:cxn>
                    <a:cxn ang="10800000">
                      <a:pos x="wd2" y="hd2"/>
                    </a:cxn>
                    <a:cxn ang="16200000">
                      <a:pos x="wd2" y="hd2"/>
                    </a:cxn>
                  </a:cxnLst>
                  <a:rect l="0" t="0" r="r" b="b"/>
                  <a:pathLst>
                    <a:path w="21600" h="21600" extrusionOk="0">
                      <a:moveTo>
                        <a:pt x="0" y="3927"/>
                      </a:moveTo>
                      <a:lnTo>
                        <a:pt x="0" y="21600"/>
                      </a:lnTo>
                      <a:lnTo>
                        <a:pt x="21600" y="17673"/>
                      </a:lnTo>
                      <a:lnTo>
                        <a:pt x="21600" y="0"/>
                      </a:lnTo>
                      <a:lnTo>
                        <a:pt x="0" y="3927"/>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970" name="Group 417"/>
              <p:cNvGrpSpPr/>
              <p:nvPr/>
            </p:nvGrpSpPr>
            <p:grpSpPr>
              <a:xfrm>
                <a:off x="0" y="59444"/>
                <a:ext cx="10023" cy="17087"/>
                <a:chOff x="0" y="0"/>
                <a:chExt cx="10022" cy="17085"/>
              </a:xfrm>
            </p:grpSpPr>
            <p:sp>
              <p:nvSpPr>
                <p:cNvPr id="968" name="Freeform 418"/>
                <p:cNvSpPr/>
                <p:nvPr/>
              </p:nvSpPr>
              <p:spPr>
                <a:xfrm flipH="1">
                  <a:off x="0" y="0"/>
                  <a:ext cx="9526" cy="17086"/>
                </a:xfrm>
                <a:custGeom>
                  <a:avLst/>
                  <a:gdLst/>
                  <a:ahLst/>
                  <a:cxnLst>
                    <a:cxn ang="0">
                      <a:pos x="wd2" y="hd2"/>
                    </a:cxn>
                    <a:cxn ang="5400000">
                      <a:pos x="wd2" y="hd2"/>
                    </a:cxn>
                    <a:cxn ang="10800000">
                      <a:pos x="wd2" y="hd2"/>
                    </a:cxn>
                    <a:cxn ang="16200000">
                      <a:pos x="wd2" y="hd2"/>
                    </a:cxn>
                  </a:cxnLst>
                  <a:rect l="0" t="0" r="r" b="b"/>
                  <a:pathLst>
                    <a:path w="21600" h="21600" extrusionOk="0">
                      <a:moveTo>
                        <a:pt x="0" y="3323"/>
                      </a:moveTo>
                      <a:lnTo>
                        <a:pt x="0" y="21600"/>
                      </a:lnTo>
                      <a:lnTo>
                        <a:pt x="21600" y="16615"/>
                      </a:lnTo>
                      <a:lnTo>
                        <a:pt x="21600" y="0"/>
                      </a:lnTo>
                      <a:lnTo>
                        <a:pt x="0" y="3323"/>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969" name="Freeform 419"/>
                <p:cNvSpPr/>
                <p:nvPr/>
              </p:nvSpPr>
              <p:spPr>
                <a:xfrm flipH="1">
                  <a:off x="497" y="0"/>
                  <a:ext cx="9526" cy="14457"/>
                </a:xfrm>
                <a:custGeom>
                  <a:avLst/>
                  <a:gdLst/>
                  <a:ahLst/>
                  <a:cxnLst>
                    <a:cxn ang="0">
                      <a:pos x="wd2" y="hd2"/>
                    </a:cxn>
                    <a:cxn ang="5400000">
                      <a:pos x="wd2" y="hd2"/>
                    </a:cxn>
                    <a:cxn ang="10800000">
                      <a:pos x="wd2" y="hd2"/>
                    </a:cxn>
                    <a:cxn ang="16200000">
                      <a:pos x="wd2" y="hd2"/>
                    </a:cxn>
                  </a:cxnLst>
                  <a:rect l="0" t="0" r="r" b="b"/>
                  <a:pathLst>
                    <a:path w="21600" h="21600" extrusionOk="0">
                      <a:moveTo>
                        <a:pt x="0" y="3927"/>
                      </a:moveTo>
                      <a:lnTo>
                        <a:pt x="0" y="21600"/>
                      </a:lnTo>
                      <a:lnTo>
                        <a:pt x="21600" y="17673"/>
                      </a:lnTo>
                      <a:lnTo>
                        <a:pt x="21600" y="0"/>
                      </a:lnTo>
                      <a:lnTo>
                        <a:pt x="0" y="3927"/>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973" name="Group 420"/>
              <p:cNvGrpSpPr/>
              <p:nvPr/>
            </p:nvGrpSpPr>
            <p:grpSpPr>
              <a:xfrm>
                <a:off x="0" y="39629"/>
                <a:ext cx="10023" cy="18401"/>
                <a:chOff x="0" y="0"/>
                <a:chExt cx="10022" cy="18399"/>
              </a:xfrm>
            </p:grpSpPr>
            <p:sp>
              <p:nvSpPr>
                <p:cNvPr id="971" name="Freeform 421"/>
                <p:cNvSpPr/>
                <p:nvPr/>
              </p:nvSpPr>
              <p:spPr>
                <a:xfrm flipH="1">
                  <a:off x="0" y="0"/>
                  <a:ext cx="9526" cy="18400"/>
                </a:xfrm>
                <a:custGeom>
                  <a:avLst/>
                  <a:gdLst/>
                  <a:ahLst/>
                  <a:cxnLst>
                    <a:cxn ang="0">
                      <a:pos x="wd2" y="hd2"/>
                    </a:cxn>
                    <a:cxn ang="5400000">
                      <a:pos x="wd2" y="hd2"/>
                    </a:cxn>
                    <a:cxn ang="10800000">
                      <a:pos x="wd2" y="hd2"/>
                    </a:cxn>
                    <a:cxn ang="16200000">
                      <a:pos x="wd2" y="hd2"/>
                    </a:cxn>
                  </a:cxnLst>
                  <a:rect l="0" t="0" r="r" b="b"/>
                  <a:pathLst>
                    <a:path w="21600" h="21600" extrusionOk="0">
                      <a:moveTo>
                        <a:pt x="0" y="3323"/>
                      </a:moveTo>
                      <a:lnTo>
                        <a:pt x="0" y="21600"/>
                      </a:lnTo>
                      <a:lnTo>
                        <a:pt x="21600" y="16615"/>
                      </a:lnTo>
                      <a:lnTo>
                        <a:pt x="21600" y="0"/>
                      </a:lnTo>
                      <a:lnTo>
                        <a:pt x="0" y="3323"/>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972" name="Freeform 422"/>
                <p:cNvSpPr/>
                <p:nvPr/>
              </p:nvSpPr>
              <p:spPr>
                <a:xfrm flipH="1">
                  <a:off x="497" y="0"/>
                  <a:ext cx="9526" cy="18400"/>
                </a:xfrm>
                <a:custGeom>
                  <a:avLst/>
                  <a:gdLst/>
                  <a:ahLst/>
                  <a:cxnLst>
                    <a:cxn ang="0">
                      <a:pos x="wd2" y="hd2"/>
                    </a:cxn>
                    <a:cxn ang="5400000">
                      <a:pos x="wd2" y="hd2"/>
                    </a:cxn>
                    <a:cxn ang="10800000">
                      <a:pos x="wd2" y="hd2"/>
                    </a:cxn>
                    <a:cxn ang="16200000">
                      <a:pos x="wd2" y="hd2"/>
                    </a:cxn>
                  </a:cxnLst>
                  <a:rect l="0" t="0" r="r" b="b"/>
                  <a:pathLst>
                    <a:path w="21600" h="21600" extrusionOk="0">
                      <a:moveTo>
                        <a:pt x="0" y="3927"/>
                      </a:moveTo>
                      <a:lnTo>
                        <a:pt x="0" y="21600"/>
                      </a:lnTo>
                      <a:lnTo>
                        <a:pt x="21600" y="17673"/>
                      </a:lnTo>
                      <a:lnTo>
                        <a:pt x="21600" y="0"/>
                      </a:lnTo>
                      <a:lnTo>
                        <a:pt x="0" y="3927"/>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976" name="Group 423"/>
              <p:cNvGrpSpPr/>
              <p:nvPr/>
            </p:nvGrpSpPr>
            <p:grpSpPr>
              <a:xfrm>
                <a:off x="0" y="19814"/>
                <a:ext cx="10023" cy="17087"/>
                <a:chOff x="0" y="0"/>
                <a:chExt cx="10022" cy="17085"/>
              </a:xfrm>
            </p:grpSpPr>
            <p:sp>
              <p:nvSpPr>
                <p:cNvPr id="974" name="Freeform 424"/>
                <p:cNvSpPr/>
                <p:nvPr/>
              </p:nvSpPr>
              <p:spPr>
                <a:xfrm flipH="1">
                  <a:off x="0" y="0"/>
                  <a:ext cx="9526" cy="17086"/>
                </a:xfrm>
                <a:custGeom>
                  <a:avLst/>
                  <a:gdLst/>
                  <a:ahLst/>
                  <a:cxnLst>
                    <a:cxn ang="0">
                      <a:pos x="wd2" y="hd2"/>
                    </a:cxn>
                    <a:cxn ang="5400000">
                      <a:pos x="wd2" y="hd2"/>
                    </a:cxn>
                    <a:cxn ang="10800000">
                      <a:pos x="wd2" y="hd2"/>
                    </a:cxn>
                    <a:cxn ang="16200000">
                      <a:pos x="wd2" y="hd2"/>
                    </a:cxn>
                  </a:cxnLst>
                  <a:rect l="0" t="0" r="r" b="b"/>
                  <a:pathLst>
                    <a:path w="21600" h="21600" extrusionOk="0">
                      <a:moveTo>
                        <a:pt x="0" y="3323"/>
                      </a:moveTo>
                      <a:lnTo>
                        <a:pt x="0" y="21600"/>
                      </a:lnTo>
                      <a:lnTo>
                        <a:pt x="21600" y="16615"/>
                      </a:lnTo>
                      <a:lnTo>
                        <a:pt x="21600" y="0"/>
                      </a:lnTo>
                      <a:lnTo>
                        <a:pt x="0" y="3323"/>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975" name="Freeform 425"/>
                <p:cNvSpPr/>
                <p:nvPr/>
              </p:nvSpPr>
              <p:spPr>
                <a:xfrm flipH="1">
                  <a:off x="497" y="0"/>
                  <a:ext cx="9526" cy="14457"/>
                </a:xfrm>
                <a:custGeom>
                  <a:avLst/>
                  <a:gdLst/>
                  <a:ahLst/>
                  <a:cxnLst>
                    <a:cxn ang="0">
                      <a:pos x="wd2" y="hd2"/>
                    </a:cxn>
                    <a:cxn ang="5400000">
                      <a:pos x="wd2" y="hd2"/>
                    </a:cxn>
                    <a:cxn ang="10800000">
                      <a:pos x="wd2" y="hd2"/>
                    </a:cxn>
                    <a:cxn ang="16200000">
                      <a:pos x="wd2" y="hd2"/>
                    </a:cxn>
                  </a:cxnLst>
                  <a:rect l="0" t="0" r="r" b="b"/>
                  <a:pathLst>
                    <a:path w="21600" h="21600" extrusionOk="0">
                      <a:moveTo>
                        <a:pt x="0" y="3927"/>
                      </a:moveTo>
                      <a:lnTo>
                        <a:pt x="0" y="21600"/>
                      </a:lnTo>
                      <a:lnTo>
                        <a:pt x="21600" y="17673"/>
                      </a:lnTo>
                      <a:lnTo>
                        <a:pt x="21600" y="0"/>
                      </a:lnTo>
                      <a:lnTo>
                        <a:pt x="0" y="3927"/>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979" name="Group 426"/>
              <p:cNvGrpSpPr/>
              <p:nvPr/>
            </p:nvGrpSpPr>
            <p:grpSpPr>
              <a:xfrm>
                <a:off x="0" y="-1"/>
                <a:ext cx="10023" cy="17087"/>
                <a:chOff x="0" y="0"/>
                <a:chExt cx="10022" cy="17085"/>
              </a:xfrm>
            </p:grpSpPr>
            <p:sp>
              <p:nvSpPr>
                <p:cNvPr id="977" name="Freeform 427"/>
                <p:cNvSpPr/>
                <p:nvPr/>
              </p:nvSpPr>
              <p:spPr>
                <a:xfrm flipH="1">
                  <a:off x="0" y="0"/>
                  <a:ext cx="9526" cy="17086"/>
                </a:xfrm>
                <a:custGeom>
                  <a:avLst/>
                  <a:gdLst/>
                  <a:ahLst/>
                  <a:cxnLst>
                    <a:cxn ang="0">
                      <a:pos x="wd2" y="hd2"/>
                    </a:cxn>
                    <a:cxn ang="5400000">
                      <a:pos x="wd2" y="hd2"/>
                    </a:cxn>
                    <a:cxn ang="10800000">
                      <a:pos x="wd2" y="hd2"/>
                    </a:cxn>
                    <a:cxn ang="16200000">
                      <a:pos x="wd2" y="hd2"/>
                    </a:cxn>
                  </a:cxnLst>
                  <a:rect l="0" t="0" r="r" b="b"/>
                  <a:pathLst>
                    <a:path w="21600" h="21600" extrusionOk="0">
                      <a:moveTo>
                        <a:pt x="0" y="3323"/>
                      </a:moveTo>
                      <a:lnTo>
                        <a:pt x="0" y="21600"/>
                      </a:lnTo>
                      <a:lnTo>
                        <a:pt x="21600" y="16615"/>
                      </a:lnTo>
                      <a:lnTo>
                        <a:pt x="21600" y="0"/>
                      </a:lnTo>
                      <a:lnTo>
                        <a:pt x="0" y="3323"/>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978" name="Freeform 428"/>
                <p:cNvSpPr/>
                <p:nvPr/>
              </p:nvSpPr>
              <p:spPr>
                <a:xfrm flipH="1">
                  <a:off x="497" y="0"/>
                  <a:ext cx="9526" cy="14457"/>
                </a:xfrm>
                <a:custGeom>
                  <a:avLst/>
                  <a:gdLst/>
                  <a:ahLst/>
                  <a:cxnLst>
                    <a:cxn ang="0">
                      <a:pos x="wd2" y="hd2"/>
                    </a:cxn>
                    <a:cxn ang="5400000">
                      <a:pos x="wd2" y="hd2"/>
                    </a:cxn>
                    <a:cxn ang="10800000">
                      <a:pos x="wd2" y="hd2"/>
                    </a:cxn>
                    <a:cxn ang="16200000">
                      <a:pos x="wd2" y="hd2"/>
                    </a:cxn>
                  </a:cxnLst>
                  <a:rect l="0" t="0" r="r" b="b"/>
                  <a:pathLst>
                    <a:path w="21600" h="21600" extrusionOk="0">
                      <a:moveTo>
                        <a:pt x="0" y="3927"/>
                      </a:moveTo>
                      <a:lnTo>
                        <a:pt x="0" y="21600"/>
                      </a:lnTo>
                      <a:lnTo>
                        <a:pt x="21600" y="17673"/>
                      </a:lnTo>
                      <a:lnTo>
                        <a:pt x="21600" y="0"/>
                      </a:lnTo>
                      <a:lnTo>
                        <a:pt x="0" y="3927"/>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grpSp>
          <p:nvGrpSpPr>
            <p:cNvPr id="1002" name="Group 429"/>
            <p:cNvGrpSpPr/>
            <p:nvPr/>
          </p:nvGrpSpPr>
          <p:grpSpPr>
            <a:xfrm>
              <a:off x="54379" y="92946"/>
              <a:ext cx="10024" cy="137305"/>
              <a:chOff x="0" y="0"/>
              <a:chExt cx="10022" cy="137303"/>
            </a:xfrm>
          </p:grpSpPr>
          <p:grpSp>
            <p:nvGrpSpPr>
              <p:cNvPr id="983" name="Group 430"/>
              <p:cNvGrpSpPr/>
              <p:nvPr/>
            </p:nvGrpSpPr>
            <p:grpSpPr>
              <a:xfrm>
                <a:off x="0" y="118902"/>
                <a:ext cx="10023" cy="18402"/>
                <a:chOff x="0" y="0"/>
                <a:chExt cx="10022" cy="18401"/>
              </a:xfrm>
            </p:grpSpPr>
            <p:sp>
              <p:nvSpPr>
                <p:cNvPr id="981" name="Freeform 431"/>
                <p:cNvSpPr/>
                <p:nvPr/>
              </p:nvSpPr>
              <p:spPr>
                <a:xfrm flipH="1">
                  <a:off x="0" y="0"/>
                  <a:ext cx="9526" cy="18402"/>
                </a:xfrm>
                <a:custGeom>
                  <a:avLst/>
                  <a:gdLst/>
                  <a:ahLst/>
                  <a:cxnLst>
                    <a:cxn ang="0">
                      <a:pos x="wd2" y="hd2"/>
                    </a:cxn>
                    <a:cxn ang="5400000">
                      <a:pos x="wd2" y="hd2"/>
                    </a:cxn>
                    <a:cxn ang="10800000">
                      <a:pos x="wd2" y="hd2"/>
                    </a:cxn>
                    <a:cxn ang="16200000">
                      <a:pos x="wd2" y="hd2"/>
                    </a:cxn>
                  </a:cxnLst>
                  <a:rect l="0" t="0" r="r" b="b"/>
                  <a:pathLst>
                    <a:path w="21600" h="21600" extrusionOk="0">
                      <a:moveTo>
                        <a:pt x="0" y="3323"/>
                      </a:moveTo>
                      <a:lnTo>
                        <a:pt x="0" y="21600"/>
                      </a:lnTo>
                      <a:lnTo>
                        <a:pt x="21600" y="16615"/>
                      </a:lnTo>
                      <a:lnTo>
                        <a:pt x="21600" y="0"/>
                      </a:lnTo>
                      <a:lnTo>
                        <a:pt x="0" y="3323"/>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982" name="Freeform 432"/>
                <p:cNvSpPr/>
                <p:nvPr/>
              </p:nvSpPr>
              <p:spPr>
                <a:xfrm flipH="1">
                  <a:off x="497" y="0"/>
                  <a:ext cx="9526" cy="18402"/>
                </a:xfrm>
                <a:custGeom>
                  <a:avLst/>
                  <a:gdLst/>
                  <a:ahLst/>
                  <a:cxnLst>
                    <a:cxn ang="0">
                      <a:pos x="wd2" y="hd2"/>
                    </a:cxn>
                    <a:cxn ang="5400000">
                      <a:pos x="wd2" y="hd2"/>
                    </a:cxn>
                    <a:cxn ang="10800000">
                      <a:pos x="wd2" y="hd2"/>
                    </a:cxn>
                    <a:cxn ang="16200000">
                      <a:pos x="wd2" y="hd2"/>
                    </a:cxn>
                  </a:cxnLst>
                  <a:rect l="0" t="0" r="r" b="b"/>
                  <a:pathLst>
                    <a:path w="21600" h="21600" extrusionOk="0">
                      <a:moveTo>
                        <a:pt x="0" y="3927"/>
                      </a:moveTo>
                      <a:lnTo>
                        <a:pt x="0" y="21600"/>
                      </a:lnTo>
                      <a:lnTo>
                        <a:pt x="21600" y="17673"/>
                      </a:lnTo>
                      <a:lnTo>
                        <a:pt x="21600" y="0"/>
                      </a:lnTo>
                      <a:lnTo>
                        <a:pt x="0" y="3927"/>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986" name="Group 433"/>
              <p:cNvGrpSpPr/>
              <p:nvPr/>
            </p:nvGrpSpPr>
            <p:grpSpPr>
              <a:xfrm>
                <a:off x="0" y="99085"/>
                <a:ext cx="10023" cy="18402"/>
                <a:chOff x="0" y="0"/>
                <a:chExt cx="10022" cy="18401"/>
              </a:xfrm>
            </p:grpSpPr>
            <p:sp>
              <p:nvSpPr>
                <p:cNvPr id="984" name="Freeform 434"/>
                <p:cNvSpPr/>
                <p:nvPr/>
              </p:nvSpPr>
              <p:spPr>
                <a:xfrm flipH="1">
                  <a:off x="0" y="0"/>
                  <a:ext cx="9526" cy="18402"/>
                </a:xfrm>
                <a:custGeom>
                  <a:avLst/>
                  <a:gdLst/>
                  <a:ahLst/>
                  <a:cxnLst>
                    <a:cxn ang="0">
                      <a:pos x="wd2" y="hd2"/>
                    </a:cxn>
                    <a:cxn ang="5400000">
                      <a:pos x="wd2" y="hd2"/>
                    </a:cxn>
                    <a:cxn ang="10800000">
                      <a:pos x="wd2" y="hd2"/>
                    </a:cxn>
                    <a:cxn ang="16200000">
                      <a:pos x="wd2" y="hd2"/>
                    </a:cxn>
                  </a:cxnLst>
                  <a:rect l="0" t="0" r="r" b="b"/>
                  <a:pathLst>
                    <a:path w="21600" h="21600" extrusionOk="0">
                      <a:moveTo>
                        <a:pt x="0" y="3323"/>
                      </a:moveTo>
                      <a:lnTo>
                        <a:pt x="0" y="21600"/>
                      </a:lnTo>
                      <a:lnTo>
                        <a:pt x="21600" y="16615"/>
                      </a:lnTo>
                      <a:lnTo>
                        <a:pt x="21600" y="0"/>
                      </a:lnTo>
                      <a:lnTo>
                        <a:pt x="0" y="3323"/>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985" name="Freeform 435"/>
                <p:cNvSpPr/>
                <p:nvPr/>
              </p:nvSpPr>
              <p:spPr>
                <a:xfrm flipH="1">
                  <a:off x="497" y="0"/>
                  <a:ext cx="9526" cy="18402"/>
                </a:xfrm>
                <a:custGeom>
                  <a:avLst/>
                  <a:gdLst/>
                  <a:ahLst/>
                  <a:cxnLst>
                    <a:cxn ang="0">
                      <a:pos x="wd2" y="hd2"/>
                    </a:cxn>
                    <a:cxn ang="5400000">
                      <a:pos x="wd2" y="hd2"/>
                    </a:cxn>
                    <a:cxn ang="10800000">
                      <a:pos x="wd2" y="hd2"/>
                    </a:cxn>
                    <a:cxn ang="16200000">
                      <a:pos x="wd2" y="hd2"/>
                    </a:cxn>
                  </a:cxnLst>
                  <a:rect l="0" t="0" r="r" b="b"/>
                  <a:pathLst>
                    <a:path w="21600" h="21600" extrusionOk="0">
                      <a:moveTo>
                        <a:pt x="0" y="3927"/>
                      </a:moveTo>
                      <a:lnTo>
                        <a:pt x="0" y="21600"/>
                      </a:lnTo>
                      <a:lnTo>
                        <a:pt x="21600" y="17673"/>
                      </a:lnTo>
                      <a:lnTo>
                        <a:pt x="21600" y="0"/>
                      </a:lnTo>
                      <a:lnTo>
                        <a:pt x="0" y="3927"/>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989" name="Group 436"/>
              <p:cNvGrpSpPr/>
              <p:nvPr/>
            </p:nvGrpSpPr>
            <p:grpSpPr>
              <a:xfrm>
                <a:off x="0" y="79268"/>
                <a:ext cx="10023" cy="17088"/>
                <a:chOff x="0" y="0"/>
                <a:chExt cx="10022" cy="17087"/>
              </a:xfrm>
            </p:grpSpPr>
            <p:sp>
              <p:nvSpPr>
                <p:cNvPr id="987" name="Freeform 437"/>
                <p:cNvSpPr/>
                <p:nvPr/>
              </p:nvSpPr>
              <p:spPr>
                <a:xfrm flipH="1">
                  <a:off x="0" y="0"/>
                  <a:ext cx="9526" cy="17088"/>
                </a:xfrm>
                <a:custGeom>
                  <a:avLst/>
                  <a:gdLst/>
                  <a:ahLst/>
                  <a:cxnLst>
                    <a:cxn ang="0">
                      <a:pos x="wd2" y="hd2"/>
                    </a:cxn>
                    <a:cxn ang="5400000">
                      <a:pos x="wd2" y="hd2"/>
                    </a:cxn>
                    <a:cxn ang="10800000">
                      <a:pos x="wd2" y="hd2"/>
                    </a:cxn>
                    <a:cxn ang="16200000">
                      <a:pos x="wd2" y="hd2"/>
                    </a:cxn>
                  </a:cxnLst>
                  <a:rect l="0" t="0" r="r" b="b"/>
                  <a:pathLst>
                    <a:path w="21600" h="21600" extrusionOk="0">
                      <a:moveTo>
                        <a:pt x="0" y="3323"/>
                      </a:moveTo>
                      <a:lnTo>
                        <a:pt x="0" y="21600"/>
                      </a:lnTo>
                      <a:lnTo>
                        <a:pt x="21600" y="16615"/>
                      </a:lnTo>
                      <a:lnTo>
                        <a:pt x="21600" y="0"/>
                      </a:lnTo>
                      <a:lnTo>
                        <a:pt x="0" y="3323"/>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988" name="Freeform 438"/>
                <p:cNvSpPr/>
                <p:nvPr/>
              </p:nvSpPr>
              <p:spPr>
                <a:xfrm flipH="1">
                  <a:off x="497" y="0"/>
                  <a:ext cx="9526" cy="14459"/>
                </a:xfrm>
                <a:custGeom>
                  <a:avLst/>
                  <a:gdLst/>
                  <a:ahLst/>
                  <a:cxnLst>
                    <a:cxn ang="0">
                      <a:pos x="wd2" y="hd2"/>
                    </a:cxn>
                    <a:cxn ang="5400000">
                      <a:pos x="wd2" y="hd2"/>
                    </a:cxn>
                    <a:cxn ang="10800000">
                      <a:pos x="wd2" y="hd2"/>
                    </a:cxn>
                    <a:cxn ang="16200000">
                      <a:pos x="wd2" y="hd2"/>
                    </a:cxn>
                  </a:cxnLst>
                  <a:rect l="0" t="0" r="r" b="b"/>
                  <a:pathLst>
                    <a:path w="21600" h="21600" extrusionOk="0">
                      <a:moveTo>
                        <a:pt x="0" y="3927"/>
                      </a:moveTo>
                      <a:lnTo>
                        <a:pt x="0" y="21600"/>
                      </a:lnTo>
                      <a:lnTo>
                        <a:pt x="21600" y="17673"/>
                      </a:lnTo>
                      <a:lnTo>
                        <a:pt x="21600" y="0"/>
                      </a:lnTo>
                      <a:lnTo>
                        <a:pt x="0" y="3927"/>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992" name="Group 439"/>
              <p:cNvGrpSpPr/>
              <p:nvPr/>
            </p:nvGrpSpPr>
            <p:grpSpPr>
              <a:xfrm>
                <a:off x="0" y="59451"/>
                <a:ext cx="10023" cy="18402"/>
                <a:chOff x="0" y="0"/>
                <a:chExt cx="10022" cy="18401"/>
              </a:xfrm>
            </p:grpSpPr>
            <p:sp>
              <p:nvSpPr>
                <p:cNvPr id="990" name="Freeform 440"/>
                <p:cNvSpPr/>
                <p:nvPr/>
              </p:nvSpPr>
              <p:spPr>
                <a:xfrm flipH="1">
                  <a:off x="0" y="0"/>
                  <a:ext cx="9526" cy="18402"/>
                </a:xfrm>
                <a:custGeom>
                  <a:avLst/>
                  <a:gdLst/>
                  <a:ahLst/>
                  <a:cxnLst>
                    <a:cxn ang="0">
                      <a:pos x="wd2" y="hd2"/>
                    </a:cxn>
                    <a:cxn ang="5400000">
                      <a:pos x="wd2" y="hd2"/>
                    </a:cxn>
                    <a:cxn ang="10800000">
                      <a:pos x="wd2" y="hd2"/>
                    </a:cxn>
                    <a:cxn ang="16200000">
                      <a:pos x="wd2" y="hd2"/>
                    </a:cxn>
                  </a:cxnLst>
                  <a:rect l="0" t="0" r="r" b="b"/>
                  <a:pathLst>
                    <a:path w="21600" h="21600" extrusionOk="0">
                      <a:moveTo>
                        <a:pt x="0" y="3323"/>
                      </a:moveTo>
                      <a:lnTo>
                        <a:pt x="0" y="21600"/>
                      </a:lnTo>
                      <a:lnTo>
                        <a:pt x="21600" y="16615"/>
                      </a:lnTo>
                      <a:lnTo>
                        <a:pt x="21600" y="0"/>
                      </a:lnTo>
                      <a:lnTo>
                        <a:pt x="0" y="3323"/>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991" name="Freeform 441"/>
                <p:cNvSpPr/>
                <p:nvPr/>
              </p:nvSpPr>
              <p:spPr>
                <a:xfrm flipH="1">
                  <a:off x="497" y="0"/>
                  <a:ext cx="9526" cy="18402"/>
                </a:xfrm>
                <a:custGeom>
                  <a:avLst/>
                  <a:gdLst/>
                  <a:ahLst/>
                  <a:cxnLst>
                    <a:cxn ang="0">
                      <a:pos x="wd2" y="hd2"/>
                    </a:cxn>
                    <a:cxn ang="5400000">
                      <a:pos x="wd2" y="hd2"/>
                    </a:cxn>
                    <a:cxn ang="10800000">
                      <a:pos x="wd2" y="hd2"/>
                    </a:cxn>
                    <a:cxn ang="16200000">
                      <a:pos x="wd2" y="hd2"/>
                    </a:cxn>
                  </a:cxnLst>
                  <a:rect l="0" t="0" r="r" b="b"/>
                  <a:pathLst>
                    <a:path w="21600" h="21600" extrusionOk="0">
                      <a:moveTo>
                        <a:pt x="0" y="3927"/>
                      </a:moveTo>
                      <a:lnTo>
                        <a:pt x="0" y="21600"/>
                      </a:lnTo>
                      <a:lnTo>
                        <a:pt x="21600" y="17673"/>
                      </a:lnTo>
                      <a:lnTo>
                        <a:pt x="21600" y="0"/>
                      </a:lnTo>
                      <a:lnTo>
                        <a:pt x="0" y="3927"/>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995" name="Group 442"/>
              <p:cNvGrpSpPr/>
              <p:nvPr/>
            </p:nvGrpSpPr>
            <p:grpSpPr>
              <a:xfrm>
                <a:off x="0" y="39634"/>
                <a:ext cx="10023" cy="18402"/>
                <a:chOff x="0" y="0"/>
                <a:chExt cx="10022" cy="18401"/>
              </a:xfrm>
            </p:grpSpPr>
            <p:sp>
              <p:nvSpPr>
                <p:cNvPr id="993" name="Freeform 443"/>
                <p:cNvSpPr/>
                <p:nvPr/>
              </p:nvSpPr>
              <p:spPr>
                <a:xfrm flipH="1">
                  <a:off x="0" y="0"/>
                  <a:ext cx="9526" cy="18402"/>
                </a:xfrm>
                <a:custGeom>
                  <a:avLst/>
                  <a:gdLst/>
                  <a:ahLst/>
                  <a:cxnLst>
                    <a:cxn ang="0">
                      <a:pos x="wd2" y="hd2"/>
                    </a:cxn>
                    <a:cxn ang="5400000">
                      <a:pos x="wd2" y="hd2"/>
                    </a:cxn>
                    <a:cxn ang="10800000">
                      <a:pos x="wd2" y="hd2"/>
                    </a:cxn>
                    <a:cxn ang="16200000">
                      <a:pos x="wd2" y="hd2"/>
                    </a:cxn>
                  </a:cxnLst>
                  <a:rect l="0" t="0" r="r" b="b"/>
                  <a:pathLst>
                    <a:path w="21600" h="21600" extrusionOk="0">
                      <a:moveTo>
                        <a:pt x="0" y="3323"/>
                      </a:moveTo>
                      <a:lnTo>
                        <a:pt x="0" y="21600"/>
                      </a:lnTo>
                      <a:lnTo>
                        <a:pt x="21600" y="16615"/>
                      </a:lnTo>
                      <a:lnTo>
                        <a:pt x="21600" y="0"/>
                      </a:lnTo>
                      <a:lnTo>
                        <a:pt x="0" y="3323"/>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994" name="Freeform 444"/>
                <p:cNvSpPr/>
                <p:nvPr/>
              </p:nvSpPr>
              <p:spPr>
                <a:xfrm flipH="1">
                  <a:off x="497" y="0"/>
                  <a:ext cx="9526" cy="18402"/>
                </a:xfrm>
                <a:custGeom>
                  <a:avLst/>
                  <a:gdLst/>
                  <a:ahLst/>
                  <a:cxnLst>
                    <a:cxn ang="0">
                      <a:pos x="wd2" y="hd2"/>
                    </a:cxn>
                    <a:cxn ang="5400000">
                      <a:pos x="wd2" y="hd2"/>
                    </a:cxn>
                    <a:cxn ang="10800000">
                      <a:pos x="wd2" y="hd2"/>
                    </a:cxn>
                    <a:cxn ang="16200000">
                      <a:pos x="wd2" y="hd2"/>
                    </a:cxn>
                  </a:cxnLst>
                  <a:rect l="0" t="0" r="r" b="b"/>
                  <a:pathLst>
                    <a:path w="21600" h="21600" extrusionOk="0">
                      <a:moveTo>
                        <a:pt x="0" y="3927"/>
                      </a:moveTo>
                      <a:lnTo>
                        <a:pt x="0" y="21600"/>
                      </a:lnTo>
                      <a:lnTo>
                        <a:pt x="21600" y="17673"/>
                      </a:lnTo>
                      <a:lnTo>
                        <a:pt x="21600" y="0"/>
                      </a:lnTo>
                      <a:lnTo>
                        <a:pt x="0" y="3927"/>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998" name="Group 445"/>
              <p:cNvGrpSpPr/>
              <p:nvPr/>
            </p:nvGrpSpPr>
            <p:grpSpPr>
              <a:xfrm>
                <a:off x="0" y="19817"/>
                <a:ext cx="10023" cy="17088"/>
                <a:chOff x="0" y="0"/>
                <a:chExt cx="10022" cy="17087"/>
              </a:xfrm>
            </p:grpSpPr>
            <p:sp>
              <p:nvSpPr>
                <p:cNvPr id="996" name="Freeform 446"/>
                <p:cNvSpPr/>
                <p:nvPr/>
              </p:nvSpPr>
              <p:spPr>
                <a:xfrm flipH="1">
                  <a:off x="0" y="0"/>
                  <a:ext cx="9526" cy="17088"/>
                </a:xfrm>
                <a:custGeom>
                  <a:avLst/>
                  <a:gdLst/>
                  <a:ahLst/>
                  <a:cxnLst>
                    <a:cxn ang="0">
                      <a:pos x="wd2" y="hd2"/>
                    </a:cxn>
                    <a:cxn ang="5400000">
                      <a:pos x="wd2" y="hd2"/>
                    </a:cxn>
                    <a:cxn ang="10800000">
                      <a:pos x="wd2" y="hd2"/>
                    </a:cxn>
                    <a:cxn ang="16200000">
                      <a:pos x="wd2" y="hd2"/>
                    </a:cxn>
                  </a:cxnLst>
                  <a:rect l="0" t="0" r="r" b="b"/>
                  <a:pathLst>
                    <a:path w="21600" h="21600" extrusionOk="0">
                      <a:moveTo>
                        <a:pt x="0" y="3323"/>
                      </a:moveTo>
                      <a:lnTo>
                        <a:pt x="0" y="21600"/>
                      </a:lnTo>
                      <a:lnTo>
                        <a:pt x="21600" y="16615"/>
                      </a:lnTo>
                      <a:lnTo>
                        <a:pt x="21600" y="0"/>
                      </a:lnTo>
                      <a:lnTo>
                        <a:pt x="0" y="3323"/>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997" name="Freeform 447"/>
                <p:cNvSpPr/>
                <p:nvPr/>
              </p:nvSpPr>
              <p:spPr>
                <a:xfrm flipH="1">
                  <a:off x="497" y="0"/>
                  <a:ext cx="9526" cy="14459"/>
                </a:xfrm>
                <a:custGeom>
                  <a:avLst/>
                  <a:gdLst/>
                  <a:ahLst/>
                  <a:cxnLst>
                    <a:cxn ang="0">
                      <a:pos x="wd2" y="hd2"/>
                    </a:cxn>
                    <a:cxn ang="5400000">
                      <a:pos x="wd2" y="hd2"/>
                    </a:cxn>
                    <a:cxn ang="10800000">
                      <a:pos x="wd2" y="hd2"/>
                    </a:cxn>
                    <a:cxn ang="16200000">
                      <a:pos x="wd2" y="hd2"/>
                    </a:cxn>
                  </a:cxnLst>
                  <a:rect l="0" t="0" r="r" b="b"/>
                  <a:pathLst>
                    <a:path w="21600" h="21600" extrusionOk="0">
                      <a:moveTo>
                        <a:pt x="0" y="3927"/>
                      </a:moveTo>
                      <a:lnTo>
                        <a:pt x="0" y="21600"/>
                      </a:lnTo>
                      <a:lnTo>
                        <a:pt x="21600" y="17673"/>
                      </a:lnTo>
                      <a:lnTo>
                        <a:pt x="21600" y="0"/>
                      </a:lnTo>
                      <a:lnTo>
                        <a:pt x="0" y="3927"/>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1001" name="Group 448"/>
              <p:cNvGrpSpPr/>
              <p:nvPr/>
            </p:nvGrpSpPr>
            <p:grpSpPr>
              <a:xfrm>
                <a:off x="0" y="-1"/>
                <a:ext cx="10023" cy="17089"/>
                <a:chOff x="0" y="0"/>
                <a:chExt cx="10022" cy="17087"/>
              </a:xfrm>
            </p:grpSpPr>
            <p:sp>
              <p:nvSpPr>
                <p:cNvPr id="999" name="Freeform 449"/>
                <p:cNvSpPr/>
                <p:nvPr/>
              </p:nvSpPr>
              <p:spPr>
                <a:xfrm flipH="1">
                  <a:off x="0" y="0"/>
                  <a:ext cx="9526" cy="17088"/>
                </a:xfrm>
                <a:custGeom>
                  <a:avLst/>
                  <a:gdLst/>
                  <a:ahLst/>
                  <a:cxnLst>
                    <a:cxn ang="0">
                      <a:pos x="wd2" y="hd2"/>
                    </a:cxn>
                    <a:cxn ang="5400000">
                      <a:pos x="wd2" y="hd2"/>
                    </a:cxn>
                    <a:cxn ang="10800000">
                      <a:pos x="wd2" y="hd2"/>
                    </a:cxn>
                    <a:cxn ang="16200000">
                      <a:pos x="wd2" y="hd2"/>
                    </a:cxn>
                  </a:cxnLst>
                  <a:rect l="0" t="0" r="r" b="b"/>
                  <a:pathLst>
                    <a:path w="21600" h="21600" extrusionOk="0">
                      <a:moveTo>
                        <a:pt x="0" y="3323"/>
                      </a:moveTo>
                      <a:lnTo>
                        <a:pt x="0" y="21600"/>
                      </a:lnTo>
                      <a:lnTo>
                        <a:pt x="21600" y="16615"/>
                      </a:lnTo>
                      <a:lnTo>
                        <a:pt x="21600" y="0"/>
                      </a:lnTo>
                      <a:lnTo>
                        <a:pt x="0" y="3323"/>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1000" name="Freeform 450"/>
                <p:cNvSpPr/>
                <p:nvPr/>
              </p:nvSpPr>
              <p:spPr>
                <a:xfrm flipH="1">
                  <a:off x="497" y="0"/>
                  <a:ext cx="9526" cy="14459"/>
                </a:xfrm>
                <a:custGeom>
                  <a:avLst/>
                  <a:gdLst/>
                  <a:ahLst/>
                  <a:cxnLst>
                    <a:cxn ang="0">
                      <a:pos x="wd2" y="hd2"/>
                    </a:cxn>
                    <a:cxn ang="5400000">
                      <a:pos x="wd2" y="hd2"/>
                    </a:cxn>
                    <a:cxn ang="10800000">
                      <a:pos x="wd2" y="hd2"/>
                    </a:cxn>
                    <a:cxn ang="16200000">
                      <a:pos x="wd2" y="hd2"/>
                    </a:cxn>
                  </a:cxnLst>
                  <a:rect l="0" t="0" r="r" b="b"/>
                  <a:pathLst>
                    <a:path w="21600" h="21600" extrusionOk="0">
                      <a:moveTo>
                        <a:pt x="0" y="3927"/>
                      </a:moveTo>
                      <a:lnTo>
                        <a:pt x="0" y="21600"/>
                      </a:lnTo>
                      <a:lnTo>
                        <a:pt x="21600" y="17673"/>
                      </a:lnTo>
                      <a:lnTo>
                        <a:pt x="21600" y="0"/>
                      </a:lnTo>
                      <a:lnTo>
                        <a:pt x="0" y="3927"/>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grpSp>
          <p:nvGrpSpPr>
            <p:cNvPr id="1024" name="Group 451"/>
            <p:cNvGrpSpPr/>
            <p:nvPr/>
          </p:nvGrpSpPr>
          <p:grpSpPr>
            <a:xfrm>
              <a:off x="42865" y="88656"/>
              <a:ext cx="10023" cy="137290"/>
              <a:chOff x="0" y="0"/>
              <a:chExt cx="10022" cy="137289"/>
            </a:xfrm>
          </p:grpSpPr>
          <p:grpSp>
            <p:nvGrpSpPr>
              <p:cNvPr id="1005" name="Group 452"/>
              <p:cNvGrpSpPr/>
              <p:nvPr/>
            </p:nvGrpSpPr>
            <p:grpSpPr>
              <a:xfrm>
                <a:off x="0" y="118889"/>
                <a:ext cx="10023" cy="18401"/>
                <a:chOff x="0" y="0"/>
                <a:chExt cx="10022" cy="18399"/>
              </a:xfrm>
            </p:grpSpPr>
            <p:sp>
              <p:nvSpPr>
                <p:cNvPr id="1003" name="Freeform 453"/>
                <p:cNvSpPr/>
                <p:nvPr/>
              </p:nvSpPr>
              <p:spPr>
                <a:xfrm flipH="1">
                  <a:off x="0" y="0"/>
                  <a:ext cx="9526" cy="18400"/>
                </a:xfrm>
                <a:custGeom>
                  <a:avLst/>
                  <a:gdLst/>
                  <a:ahLst/>
                  <a:cxnLst>
                    <a:cxn ang="0">
                      <a:pos x="wd2" y="hd2"/>
                    </a:cxn>
                    <a:cxn ang="5400000">
                      <a:pos x="wd2" y="hd2"/>
                    </a:cxn>
                    <a:cxn ang="10800000">
                      <a:pos x="wd2" y="hd2"/>
                    </a:cxn>
                    <a:cxn ang="16200000">
                      <a:pos x="wd2" y="hd2"/>
                    </a:cxn>
                  </a:cxnLst>
                  <a:rect l="0" t="0" r="r" b="b"/>
                  <a:pathLst>
                    <a:path w="21600" h="21600" extrusionOk="0">
                      <a:moveTo>
                        <a:pt x="0" y="3323"/>
                      </a:moveTo>
                      <a:lnTo>
                        <a:pt x="0" y="21600"/>
                      </a:lnTo>
                      <a:lnTo>
                        <a:pt x="21600" y="16615"/>
                      </a:lnTo>
                      <a:lnTo>
                        <a:pt x="21600" y="0"/>
                      </a:lnTo>
                      <a:lnTo>
                        <a:pt x="0" y="3323"/>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1004" name="Freeform 454"/>
                <p:cNvSpPr/>
                <p:nvPr/>
              </p:nvSpPr>
              <p:spPr>
                <a:xfrm flipH="1">
                  <a:off x="497" y="0"/>
                  <a:ext cx="9526" cy="18400"/>
                </a:xfrm>
                <a:custGeom>
                  <a:avLst/>
                  <a:gdLst/>
                  <a:ahLst/>
                  <a:cxnLst>
                    <a:cxn ang="0">
                      <a:pos x="wd2" y="hd2"/>
                    </a:cxn>
                    <a:cxn ang="5400000">
                      <a:pos x="wd2" y="hd2"/>
                    </a:cxn>
                    <a:cxn ang="10800000">
                      <a:pos x="wd2" y="hd2"/>
                    </a:cxn>
                    <a:cxn ang="16200000">
                      <a:pos x="wd2" y="hd2"/>
                    </a:cxn>
                  </a:cxnLst>
                  <a:rect l="0" t="0" r="r" b="b"/>
                  <a:pathLst>
                    <a:path w="21600" h="21600" extrusionOk="0">
                      <a:moveTo>
                        <a:pt x="0" y="3927"/>
                      </a:moveTo>
                      <a:lnTo>
                        <a:pt x="0" y="21600"/>
                      </a:lnTo>
                      <a:lnTo>
                        <a:pt x="21600" y="17673"/>
                      </a:lnTo>
                      <a:lnTo>
                        <a:pt x="21600" y="0"/>
                      </a:lnTo>
                      <a:lnTo>
                        <a:pt x="0" y="3927"/>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1008" name="Group 455"/>
              <p:cNvGrpSpPr/>
              <p:nvPr/>
            </p:nvGrpSpPr>
            <p:grpSpPr>
              <a:xfrm>
                <a:off x="0" y="99074"/>
                <a:ext cx="10023" cy="17087"/>
                <a:chOff x="0" y="0"/>
                <a:chExt cx="10022" cy="17085"/>
              </a:xfrm>
            </p:grpSpPr>
            <p:sp>
              <p:nvSpPr>
                <p:cNvPr id="1006" name="Freeform 456"/>
                <p:cNvSpPr/>
                <p:nvPr/>
              </p:nvSpPr>
              <p:spPr>
                <a:xfrm flipH="1">
                  <a:off x="0" y="0"/>
                  <a:ext cx="9526" cy="17086"/>
                </a:xfrm>
                <a:custGeom>
                  <a:avLst/>
                  <a:gdLst/>
                  <a:ahLst/>
                  <a:cxnLst>
                    <a:cxn ang="0">
                      <a:pos x="wd2" y="hd2"/>
                    </a:cxn>
                    <a:cxn ang="5400000">
                      <a:pos x="wd2" y="hd2"/>
                    </a:cxn>
                    <a:cxn ang="10800000">
                      <a:pos x="wd2" y="hd2"/>
                    </a:cxn>
                    <a:cxn ang="16200000">
                      <a:pos x="wd2" y="hd2"/>
                    </a:cxn>
                  </a:cxnLst>
                  <a:rect l="0" t="0" r="r" b="b"/>
                  <a:pathLst>
                    <a:path w="21600" h="21600" extrusionOk="0">
                      <a:moveTo>
                        <a:pt x="0" y="3323"/>
                      </a:moveTo>
                      <a:lnTo>
                        <a:pt x="0" y="21600"/>
                      </a:lnTo>
                      <a:lnTo>
                        <a:pt x="21600" y="16615"/>
                      </a:lnTo>
                      <a:lnTo>
                        <a:pt x="21600" y="0"/>
                      </a:lnTo>
                      <a:lnTo>
                        <a:pt x="0" y="3323"/>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1007" name="Freeform 457"/>
                <p:cNvSpPr/>
                <p:nvPr/>
              </p:nvSpPr>
              <p:spPr>
                <a:xfrm flipH="1">
                  <a:off x="497" y="0"/>
                  <a:ext cx="9526" cy="14457"/>
                </a:xfrm>
                <a:custGeom>
                  <a:avLst/>
                  <a:gdLst/>
                  <a:ahLst/>
                  <a:cxnLst>
                    <a:cxn ang="0">
                      <a:pos x="wd2" y="hd2"/>
                    </a:cxn>
                    <a:cxn ang="5400000">
                      <a:pos x="wd2" y="hd2"/>
                    </a:cxn>
                    <a:cxn ang="10800000">
                      <a:pos x="wd2" y="hd2"/>
                    </a:cxn>
                    <a:cxn ang="16200000">
                      <a:pos x="wd2" y="hd2"/>
                    </a:cxn>
                  </a:cxnLst>
                  <a:rect l="0" t="0" r="r" b="b"/>
                  <a:pathLst>
                    <a:path w="21600" h="21600" extrusionOk="0">
                      <a:moveTo>
                        <a:pt x="0" y="3927"/>
                      </a:moveTo>
                      <a:lnTo>
                        <a:pt x="0" y="21600"/>
                      </a:lnTo>
                      <a:lnTo>
                        <a:pt x="21600" y="17673"/>
                      </a:lnTo>
                      <a:lnTo>
                        <a:pt x="21600" y="0"/>
                      </a:lnTo>
                      <a:lnTo>
                        <a:pt x="0" y="3927"/>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1011" name="Group 458"/>
              <p:cNvGrpSpPr/>
              <p:nvPr/>
            </p:nvGrpSpPr>
            <p:grpSpPr>
              <a:xfrm>
                <a:off x="0" y="79259"/>
                <a:ext cx="10023" cy="17087"/>
                <a:chOff x="0" y="0"/>
                <a:chExt cx="10022" cy="17085"/>
              </a:xfrm>
            </p:grpSpPr>
            <p:sp>
              <p:nvSpPr>
                <p:cNvPr id="1009" name="Freeform 459"/>
                <p:cNvSpPr/>
                <p:nvPr/>
              </p:nvSpPr>
              <p:spPr>
                <a:xfrm flipH="1">
                  <a:off x="0" y="0"/>
                  <a:ext cx="9526" cy="17086"/>
                </a:xfrm>
                <a:custGeom>
                  <a:avLst/>
                  <a:gdLst/>
                  <a:ahLst/>
                  <a:cxnLst>
                    <a:cxn ang="0">
                      <a:pos x="wd2" y="hd2"/>
                    </a:cxn>
                    <a:cxn ang="5400000">
                      <a:pos x="wd2" y="hd2"/>
                    </a:cxn>
                    <a:cxn ang="10800000">
                      <a:pos x="wd2" y="hd2"/>
                    </a:cxn>
                    <a:cxn ang="16200000">
                      <a:pos x="wd2" y="hd2"/>
                    </a:cxn>
                  </a:cxnLst>
                  <a:rect l="0" t="0" r="r" b="b"/>
                  <a:pathLst>
                    <a:path w="21600" h="21600" extrusionOk="0">
                      <a:moveTo>
                        <a:pt x="0" y="3323"/>
                      </a:moveTo>
                      <a:lnTo>
                        <a:pt x="0" y="21600"/>
                      </a:lnTo>
                      <a:lnTo>
                        <a:pt x="21600" y="16615"/>
                      </a:lnTo>
                      <a:lnTo>
                        <a:pt x="21600" y="0"/>
                      </a:lnTo>
                      <a:lnTo>
                        <a:pt x="0" y="3323"/>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1010" name="Freeform 460"/>
                <p:cNvSpPr/>
                <p:nvPr/>
              </p:nvSpPr>
              <p:spPr>
                <a:xfrm flipH="1">
                  <a:off x="497" y="0"/>
                  <a:ext cx="9526" cy="14457"/>
                </a:xfrm>
                <a:custGeom>
                  <a:avLst/>
                  <a:gdLst/>
                  <a:ahLst/>
                  <a:cxnLst>
                    <a:cxn ang="0">
                      <a:pos x="wd2" y="hd2"/>
                    </a:cxn>
                    <a:cxn ang="5400000">
                      <a:pos x="wd2" y="hd2"/>
                    </a:cxn>
                    <a:cxn ang="10800000">
                      <a:pos x="wd2" y="hd2"/>
                    </a:cxn>
                    <a:cxn ang="16200000">
                      <a:pos x="wd2" y="hd2"/>
                    </a:cxn>
                  </a:cxnLst>
                  <a:rect l="0" t="0" r="r" b="b"/>
                  <a:pathLst>
                    <a:path w="21600" h="21600" extrusionOk="0">
                      <a:moveTo>
                        <a:pt x="0" y="3927"/>
                      </a:moveTo>
                      <a:lnTo>
                        <a:pt x="0" y="21600"/>
                      </a:lnTo>
                      <a:lnTo>
                        <a:pt x="21600" y="17673"/>
                      </a:lnTo>
                      <a:lnTo>
                        <a:pt x="21600" y="0"/>
                      </a:lnTo>
                      <a:lnTo>
                        <a:pt x="0" y="3927"/>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1014" name="Group 461"/>
              <p:cNvGrpSpPr/>
              <p:nvPr/>
            </p:nvGrpSpPr>
            <p:grpSpPr>
              <a:xfrm>
                <a:off x="0" y="59444"/>
                <a:ext cx="10023" cy="18401"/>
                <a:chOff x="0" y="0"/>
                <a:chExt cx="10022" cy="18399"/>
              </a:xfrm>
            </p:grpSpPr>
            <p:sp>
              <p:nvSpPr>
                <p:cNvPr id="1012" name="Freeform 462"/>
                <p:cNvSpPr/>
                <p:nvPr/>
              </p:nvSpPr>
              <p:spPr>
                <a:xfrm flipH="1">
                  <a:off x="0" y="0"/>
                  <a:ext cx="9526" cy="18400"/>
                </a:xfrm>
                <a:custGeom>
                  <a:avLst/>
                  <a:gdLst/>
                  <a:ahLst/>
                  <a:cxnLst>
                    <a:cxn ang="0">
                      <a:pos x="wd2" y="hd2"/>
                    </a:cxn>
                    <a:cxn ang="5400000">
                      <a:pos x="wd2" y="hd2"/>
                    </a:cxn>
                    <a:cxn ang="10800000">
                      <a:pos x="wd2" y="hd2"/>
                    </a:cxn>
                    <a:cxn ang="16200000">
                      <a:pos x="wd2" y="hd2"/>
                    </a:cxn>
                  </a:cxnLst>
                  <a:rect l="0" t="0" r="r" b="b"/>
                  <a:pathLst>
                    <a:path w="21600" h="21600" extrusionOk="0">
                      <a:moveTo>
                        <a:pt x="0" y="3323"/>
                      </a:moveTo>
                      <a:lnTo>
                        <a:pt x="0" y="21600"/>
                      </a:lnTo>
                      <a:lnTo>
                        <a:pt x="21600" y="16615"/>
                      </a:lnTo>
                      <a:lnTo>
                        <a:pt x="21600" y="0"/>
                      </a:lnTo>
                      <a:lnTo>
                        <a:pt x="0" y="3323"/>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1013" name="Freeform 463"/>
                <p:cNvSpPr/>
                <p:nvPr/>
              </p:nvSpPr>
              <p:spPr>
                <a:xfrm flipH="1">
                  <a:off x="497" y="0"/>
                  <a:ext cx="9526" cy="18400"/>
                </a:xfrm>
                <a:custGeom>
                  <a:avLst/>
                  <a:gdLst/>
                  <a:ahLst/>
                  <a:cxnLst>
                    <a:cxn ang="0">
                      <a:pos x="wd2" y="hd2"/>
                    </a:cxn>
                    <a:cxn ang="5400000">
                      <a:pos x="wd2" y="hd2"/>
                    </a:cxn>
                    <a:cxn ang="10800000">
                      <a:pos x="wd2" y="hd2"/>
                    </a:cxn>
                    <a:cxn ang="16200000">
                      <a:pos x="wd2" y="hd2"/>
                    </a:cxn>
                  </a:cxnLst>
                  <a:rect l="0" t="0" r="r" b="b"/>
                  <a:pathLst>
                    <a:path w="21600" h="21600" extrusionOk="0">
                      <a:moveTo>
                        <a:pt x="0" y="3927"/>
                      </a:moveTo>
                      <a:lnTo>
                        <a:pt x="0" y="21600"/>
                      </a:lnTo>
                      <a:lnTo>
                        <a:pt x="21600" y="17673"/>
                      </a:lnTo>
                      <a:lnTo>
                        <a:pt x="21600" y="0"/>
                      </a:lnTo>
                      <a:lnTo>
                        <a:pt x="0" y="3927"/>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1017" name="Group 464"/>
              <p:cNvGrpSpPr/>
              <p:nvPr/>
            </p:nvGrpSpPr>
            <p:grpSpPr>
              <a:xfrm>
                <a:off x="0" y="37001"/>
                <a:ext cx="10023" cy="18400"/>
                <a:chOff x="0" y="0"/>
                <a:chExt cx="10022" cy="18399"/>
              </a:xfrm>
            </p:grpSpPr>
            <p:sp>
              <p:nvSpPr>
                <p:cNvPr id="1015" name="Freeform 465"/>
                <p:cNvSpPr/>
                <p:nvPr/>
              </p:nvSpPr>
              <p:spPr>
                <a:xfrm flipH="1">
                  <a:off x="0" y="0"/>
                  <a:ext cx="9526" cy="18400"/>
                </a:xfrm>
                <a:custGeom>
                  <a:avLst/>
                  <a:gdLst/>
                  <a:ahLst/>
                  <a:cxnLst>
                    <a:cxn ang="0">
                      <a:pos x="wd2" y="hd2"/>
                    </a:cxn>
                    <a:cxn ang="5400000">
                      <a:pos x="wd2" y="hd2"/>
                    </a:cxn>
                    <a:cxn ang="10800000">
                      <a:pos x="wd2" y="hd2"/>
                    </a:cxn>
                    <a:cxn ang="16200000">
                      <a:pos x="wd2" y="hd2"/>
                    </a:cxn>
                  </a:cxnLst>
                  <a:rect l="0" t="0" r="r" b="b"/>
                  <a:pathLst>
                    <a:path w="21600" h="21600" extrusionOk="0">
                      <a:moveTo>
                        <a:pt x="0" y="3323"/>
                      </a:moveTo>
                      <a:lnTo>
                        <a:pt x="0" y="21600"/>
                      </a:lnTo>
                      <a:lnTo>
                        <a:pt x="21600" y="16615"/>
                      </a:lnTo>
                      <a:lnTo>
                        <a:pt x="21600" y="0"/>
                      </a:lnTo>
                      <a:lnTo>
                        <a:pt x="0" y="3323"/>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1016" name="Freeform 466"/>
                <p:cNvSpPr/>
                <p:nvPr/>
              </p:nvSpPr>
              <p:spPr>
                <a:xfrm flipH="1">
                  <a:off x="497" y="0"/>
                  <a:ext cx="9526" cy="18400"/>
                </a:xfrm>
                <a:custGeom>
                  <a:avLst/>
                  <a:gdLst/>
                  <a:ahLst/>
                  <a:cxnLst>
                    <a:cxn ang="0">
                      <a:pos x="wd2" y="hd2"/>
                    </a:cxn>
                    <a:cxn ang="5400000">
                      <a:pos x="wd2" y="hd2"/>
                    </a:cxn>
                    <a:cxn ang="10800000">
                      <a:pos x="wd2" y="hd2"/>
                    </a:cxn>
                    <a:cxn ang="16200000">
                      <a:pos x="wd2" y="hd2"/>
                    </a:cxn>
                  </a:cxnLst>
                  <a:rect l="0" t="0" r="r" b="b"/>
                  <a:pathLst>
                    <a:path w="21600" h="21600" extrusionOk="0">
                      <a:moveTo>
                        <a:pt x="0" y="3927"/>
                      </a:moveTo>
                      <a:lnTo>
                        <a:pt x="0" y="21600"/>
                      </a:lnTo>
                      <a:lnTo>
                        <a:pt x="21600" y="17673"/>
                      </a:lnTo>
                      <a:lnTo>
                        <a:pt x="21600" y="0"/>
                      </a:lnTo>
                      <a:lnTo>
                        <a:pt x="0" y="3927"/>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1020" name="Group 467"/>
              <p:cNvGrpSpPr/>
              <p:nvPr/>
            </p:nvGrpSpPr>
            <p:grpSpPr>
              <a:xfrm>
                <a:off x="0" y="19814"/>
                <a:ext cx="10023" cy="17087"/>
                <a:chOff x="0" y="0"/>
                <a:chExt cx="10022" cy="17085"/>
              </a:xfrm>
            </p:grpSpPr>
            <p:sp>
              <p:nvSpPr>
                <p:cNvPr id="1018" name="Freeform 468"/>
                <p:cNvSpPr/>
                <p:nvPr/>
              </p:nvSpPr>
              <p:spPr>
                <a:xfrm flipH="1">
                  <a:off x="0" y="0"/>
                  <a:ext cx="9526" cy="17086"/>
                </a:xfrm>
                <a:custGeom>
                  <a:avLst/>
                  <a:gdLst/>
                  <a:ahLst/>
                  <a:cxnLst>
                    <a:cxn ang="0">
                      <a:pos x="wd2" y="hd2"/>
                    </a:cxn>
                    <a:cxn ang="5400000">
                      <a:pos x="wd2" y="hd2"/>
                    </a:cxn>
                    <a:cxn ang="10800000">
                      <a:pos x="wd2" y="hd2"/>
                    </a:cxn>
                    <a:cxn ang="16200000">
                      <a:pos x="wd2" y="hd2"/>
                    </a:cxn>
                  </a:cxnLst>
                  <a:rect l="0" t="0" r="r" b="b"/>
                  <a:pathLst>
                    <a:path w="21600" h="21600" extrusionOk="0">
                      <a:moveTo>
                        <a:pt x="0" y="3323"/>
                      </a:moveTo>
                      <a:lnTo>
                        <a:pt x="0" y="21600"/>
                      </a:lnTo>
                      <a:lnTo>
                        <a:pt x="21600" y="16615"/>
                      </a:lnTo>
                      <a:lnTo>
                        <a:pt x="21600" y="0"/>
                      </a:lnTo>
                      <a:lnTo>
                        <a:pt x="0" y="3323"/>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1019" name="Freeform 469"/>
                <p:cNvSpPr/>
                <p:nvPr/>
              </p:nvSpPr>
              <p:spPr>
                <a:xfrm flipH="1">
                  <a:off x="497" y="0"/>
                  <a:ext cx="9526" cy="14457"/>
                </a:xfrm>
                <a:custGeom>
                  <a:avLst/>
                  <a:gdLst/>
                  <a:ahLst/>
                  <a:cxnLst>
                    <a:cxn ang="0">
                      <a:pos x="wd2" y="hd2"/>
                    </a:cxn>
                    <a:cxn ang="5400000">
                      <a:pos x="wd2" y="hd2"/>
                    </a:cxn>
                    <a:cxn ang="10800000">
                      <a:pos x="wd2" y="hd2"/>
                    </a:cxn>
                    <a:cxn ang="16200000">
                      <a:pos x="wd2" y="hd2"/>
                    </a:cxn>
                  </a:cxnLst>
                  <a:rect l="0" t="0" r="r" b="b"/>
                  <a:pathLst>
                    <a:path w="21600" h="21600" extrusionOk="0">
                      <a:moveTo>
                        <a:pt x="0" y="3927"/>
                      </a:moveTo>
                      <a:lnTo>
                        <a:pt x="0" y="21600"/>
                      </a:lnTo>
                      <a:lnTo>
                        <a:pt x="21600" y="17673"/>
                      </a:lnTo>
                      <a:lnTo>
                        <a:pt x="21600" y="0"/>
                      </a:lnTo>
                      <a:lnTo>
                        <a:pt x="0" y="3927"/>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1023" name="Group 470"/>
              <p:cNvGrpSpPr/>
              <p:nvPr/>
            </p:nvGrpSpPr>
            <p:grpSpPr>
              <a:xfrm>
                <a:off x="0" y="0"/>
                <a:ext cx="10023" cy="18400"/>
                <a:chOff x="0" y="0"/>
                <a:chExt cx="10022" cy="18399"/>
              </a:xfrm>
            </p:grpSpPr>
            <p:sp>
              <p:nvSpPr>
                <p:cNvPr id="1021" name="Freeform 471"/>
                <p:cNvSpPr/>
                <p:nvPr/>
              </p:nvSpPr>
              <p:spPr>
                <a:xfrm flipH="1">
                  <a:off x="0" y="0"/>
                  <a:ext cx="9526" cy="18400"/>
                </a:xfrm>
                <a:custGeom>
                  <a:avLst/>
                  <a:gdLst/>
                  <a:ahLst/>
                  <a:cxnLst>
                    <a:cxn ang="0">
                      <a:pos x="wd2" y="hd2"/>
                    </a:cxn>
                    <a:cxn ang="5400000">
                      <a:pos x="wd2" y="hd2"/>
                    </a:cxn>
                    <a:cxn ang="10800000">
                      <a:pos x="wd2" y="hd2"/>
                    </a:cxn>
                    <a:cxn ang="16200000">
                      <a:pos x="wd2" y="hd2"/>
                    </a:cxn>
                  </a:cxnLst>
                  <a:rect l="0" t="0" r="r" b="b"/>
                  <a:pathLst>
                    <a:path w="21600" h="21600" extrusionOk="0">
                      <a:moveTo>
                        <a:pt x="0" y="3323"/>
                      </a:moveTo>
                      <a:lnTo>
                        <a:pt x="0" y="21600"/>
                      </a:lnTo>
                      <a:lnTo>
                        <a:pt x="21600" y="16615"/>
                      </a:lnTo>
                      <a:lnTo>
                        <a:pt x="21600" y="0"/>
                      </a:lnTo>
                      <a:lnTo>
                        <a:pt x="0" y="3323"/>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1022" name="Freeform 472"/>
                <p:cNvSpPr/>
                <p:nvPr/>
              </p:nvSpPr>
              <p:spPr>
                <a:xfrm flipH="1">
                  <a:off x="497" y="0"/>
                  <a:ext cx="9526" cy="18400"/>
                </a:xfrm>
                <a:custGeom>
                  <a:avLst/>
                  <a:gdLst/>
                  <a:ahLst/>
                  <a:cxnLst>
                    <a:cxn ang="0">
                      <a:pos x="wd2" y="hd2"/>
                    </a:cxn>
                    <a:cxn ang="5400000">
                      <a:pos x="wd2" y="hd2"/>
                    </a:cxn>
                    <a:cxn ang="10800000">
                      <a:pos x="wd2" y="hd2"/>
                    </a:cxn>
                    <a:cxn ang="16200000">
                      <a:pos x="wd2" y="hd2"/>
                    </a:cxn>
                  </a:cxnLst>
                  <a:rect l="0" t="0" r="r" b="b"/>
                  <a:pathLst>
                    <a:path w="21600" h="21600" extrusionOk="0">
                      <a:moveTo>
                        <a:pt x="0" y="3927"/>
                      </a:moveTo>
                      <a:lnTo>
                        <a:pt x="0" y="21600"/>
                      </a:lnTo>
                      <a:lnTo>
                        <a:pt x="21600" y="17673"/>
                      </a:lnTo>
                      <a:lnTo>
                        <a:pt x="21600" y="0"/>
                      </a:lnTo>
                      <a:lnTo>
                        <a:pt x="0" y="3927"/>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grpSp>
          <p:nvGrpSpPr>
            <p:cNvPr id="1046" name="Group 473"/>
            <p:cNvGrpSpPr/>
            <p:nvPr/>
          </p:nvGrpSpPr>
          <p:grpSpPr>
            <a:xfrm>
              <a:off x="32842" y="82936"/>
              <a:ext cx="10024" cy="137305"/>
              <a:chOff x="0" y="0"/>
              <a:chExt cx="10022" cy="137303"/>
            </a:xfrm>
          </p:grpSpPr>
          <p:grpSp>
            <p:nvGrpSpPr>
              <p:cNvPr id="1027" name="Group 474"/>
              <p:cNvGrpSpPr/>
              <p:nvPr/>
            </p:nvGrpSpPr>
            <p:grpSpPr>
              <a:xfrm>
                <a:off x="0" y="118902"/>
                <a:ext cx="10023" cy="18402"/>
                <a:chOff x="0" y="0"/>
                <a:chExt cx="10022" cy="18401"/>
              </a:xfrm>
            </p:grpSpPr>
            <p:sp>
              <p:nvSpPr>
                <p:cNvPr id="1025" name="Freeform 475"/>
                <p:cNvSpPr/>
                <p:nvPr/>
              </p:nvSpPr>
              <p:spPr>
                <a:xfrm flipH="1">
                  <a:off x="0" y="0"/>
                  <a:ext cx="9526" cy="18402"/>
                </a:xfrm>
                <a:custGeom>
                  <a:avLst/>
                  <a:gdLst/>
                  <a:ahLst/>
                  <a:cxnLst>
                    <a:cxn ang="0">
                      <a:pos x="wd2" y="hd2"/>
                    </a:cxn>
                    <a:cxn ang="5400000">
                      <a:pos x="wd2" y="hd2"/>
                    </a:cxn>
                    <a:cxn ang="10800000">
                      <a:pos x="wd2" y="hd2"/>
                    </a:cxn>
                    <a:cxn ang="16200000">
                      <a:pos x="wd2" y="hd2"/>
                    </a:cxn>
                  </a:cxnLst>
                  <a:rect l="0" t="0" r="r" b="b"/>
                  <a:pathLst>
                    <a:path w="21600" h="21600" extrusionOk="0">
                      <a:moveTo>
                        <a:pt x="0" y="3323"/>
                      </a:moveTo>
                      <a:lnTo>
                        <a:pt x="0" y="21600"/>
                      </a:lnTo>
                      <a:lnTo>
                        <a:pt x="21600" y="16615"/>
                      </a:lnTo>
                      <a:lnTo>
                        <a:pt x="21600" y="0"/>
                      </a:lnTo>
                      <a:lnTo>
                        <a:pt x="0" y="3323"/>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1026" name="Freeform 476"/>
                <p:cNvSpPr/>
                <p:nvPr/>
              </p:nvSpPr>
              <p:spPr>
                <a:xfrm flipH="1">
                  <a:off x="497" y="0"/>
                  <a:ext cx="9526" cy="18402"/>
                </a:xfrm>
                <a:custGeom>
                  <a:avLst/>
                  <a:gdLst/>
                  <a:ahLst/>
                  <a:cxnLst>
                    <a:cxn ang="0">
                      <a:pos x="wd2" y="hd2"/>
                    </a:cxn>
                    <a:cxn ang="5400000">
                      <a:pos x="wd2" y="hd2"/>
                    </a:cxn>
                    <a:cxn ang="10800000">
                      <a:pos x="wd2" y="hd2"/>
                    </a:cxn>
                    <a:cxn ang="16200000">
                      <a:pos x="wd2" y="hd2"/>
                    </a:cxn>
                  </a:cxnLst>
                  <a:rect l="0" t="0" r="r" b="b"/>
                  <a:pathLst>
                    <a:path w="21600" h="21600" extrusionOk="0">
                      <a:moveTo>
                        <a:pt x="0" y="3927"/>
                      </a:moveTo>
                      <a:lnTo>
                        <a:pt x="0" y="21600"/>
                      </a:lnTo>
                      <a:lnTo>
                        <a:pt x="21600" y="17673"/>
                      </a:lnTo>
                      <a:lnTo>
                        <a:pt x="21600" y="0"/>
                      </a:lnTo>
                      <a:lnTo>
                        <a:pt x="0" y="3927"/>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1030" name="Group 477"/>
              <p:cNvGrpSpPr/>
              <p:nvPr/>
            </p:nvGrpSpPr>
            <p:grpSpPr>
              <a:xfrm>
                <a:off x="0" y="99085"/>
                <a:ext cx="10023" cy="17088"/>
                <a:chOff x="0" y="0"/>
                <a:chExt cx="10022" cy="17087"/>
              </a:xfrm>
            </p:grpSpPr>
            <p:sp>
              <p:nvSpPr>
                <p:cNvPr id="1028" name="Freeform 478"/>
                <p:cNvSpPr/>
                <p:nvPr/>
              </p:nvSpPr>
              <p:spPr>
                <a:xfrm flipH="1">
                  <a:off x="0" y="0"/>
                  <a:ext cx="9526" cy="17088"/>
                </a:xfrm>
                <a:custGeom>
                  <a:avLst/>
                  <a:gdLst/>
                  <a:ahLst/>
                  <a:cxnLst>
                    <a:cxn ang="0">
                      <a:pos x="wd2" y="hd2"/>
                    </a:cxn>
                    <a:cxn ang="5400000">
                      <a:pos x="wd2" y="hd2"/>
                    </a:cxn>
                    <a:cxn ang="10800000">
                      <a:pos x="wd2" y="hd2"/>
                    </a:cxn>
                    <a:cxn ang="16200000">
                      <a:pos x="wd2" y="hd2"/>
                    </a:cxn>
                  </a:cxnLst>
                  <a:rect l="0" t="0" r="r" b="b"/>
                  <a:pathLst>
                    <a:path w="21600" h="21600" extrusionOk="0">
                      <a:moveTo>
                        <a:pt x="0" y="3323"/>
                      </a:moveTo>
                      <a:lnTo>
                        <a:pt x="0" y="21600"/>
                      </a:lnTo>
                      <a:lnTo>
                        <a:pt x="21600" y="16615"/>
                      </a:lnTo>
                      <a:lnTo>
                        <a:pt x="21600" y="0"/>
                      </a:lnTo>
                      <a:lnTo>
                        <a:pt x="0" y="3323"/>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1029" name="Freeform 479"/>
                <p:cNvSpPr/>
                <p:nvPr/>
              </p:nvSpPr>
              <p:spPr>
                <a:xfrm flipH="1">
                  <a:off x="497" y="0"/>
                  <a:ext cx="9526" cy="14459"/>
                </a:xfrm>
                <a:custGeom>
                  <a:avLst/>
                  <a:gdLst/>
                  <a:ahLst/>
                  <a:cxnLst>
                    <a:cxn ang="0">
                      <a:pos x="wd2" y="hd2"/>
                    </a:cxn>
                    <a:cxn ang="5400000">
                      <a:pos x="wd2" y="hd2"/>
                    </a:cxn>
                    <a:cxn ang="10800000">
                      <a:pos x="wd2" y="hd2"/>
                    </a:cxn>
                    <a:cxn ang="16200000">
                      <a:pos x="wd2" y="hd2"/>
                    </a:cxn>
                  </a:cxnLst>
                  <a:rect l="0" t="0" r="r" b="b"/>
                  <a:pathLst>
                    <a:path w="21600" h="21600" extrusionOk="0">
                      <a:moveTo>
                        <a:pt x="0" y="3927"/>
                      </a:moveTo>
                      <a:lnTo>
                        <a:pt x="0" y="21600"/>
                      </a:lnTo>
                      <a:lnTo>
                        <a:pt x="21600" y="17673"/>
                      </a:lnTo>
                      <a:lnTo>
                        <a:pt x="21600" y="0"/>
                      </a:lnTo>
                      <a:lnTo>
                        <a:pt x="0" y="3927"/>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1033" name="Group 480"/>
              <p:cNvGrpSpPr/>
              <p:nvPr/>
            </p:nvGrpSpPr>
            <p:grpSpPr>
              <a:xfrm>
                <a:off x="0" y="79268"/>
                <a:ext cx="10023" cy="18402"/>
                <a:chOff x="0" y="0"/>
                <a:chExt cx="10022" cy="18401"/>
              </a:xfrm>
            </p:grpSpPr>
            <p:sp>
              <p:nvSpPr>
                <p:cNvPr id="1031" name="Freeform 481"/>
                <p:cNvSpPr/>
                <p:nvPr/>
              </p:nvSpPr>
              <p:spPr>
                <a:xfrm flipH="1">
                  <a:off x="0" y="0"/>
                  <a:ext cx="9526" cy="18402"/>
                </a:xfrm>
                <a:custGeom>
                  <a:avLst/>
                  <a:gdLst/>
                  <a:ahLst/>
                  <a:cxnLst>
                    <a:cxn ang="0">
                      <a:pos x="wd2" y="hd2"/>
                    </a:cxn>
                    <a:cxn ang="5400000">
                      <a:pos x="wd2" y="hd2"/>
                    </a:cxn>
                    <a:cxn ang="10800000">
                      <a:pos x="wd2" y="hd2"/>
                    </a:cxn>
                    <a:cxn ang="16200000">
                      <a:pos x="wd2" y="hd2"/>
                    </a:cxn>
                  </a:cxnLst>
                  <a:rect l="0" t="0" r="r" b="b"/>
                  <a:pathLst>
                    <a:path w="21600" h="21600" extrusionOk="0">
                      <a:moveTo>
                        <a:pt x="0" y="3323"/>
                      </a:moveTo>
                      <a:lnTo>
                        <a:pt x="0" y="21600"/>
                      </a:lnTo>
                      <a:lnTo>
                        <a:pt x="21600" y="16615"/>
                      </a:lnTo>
                      <a:lnTo>
                        <a:pt x="21600" y="0"/>
                      </a:lnTo>
                      <a:lnTo>
                        <a:pt x="0" y="3323"/>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1032" name="Freeform 482"/>
                <p:cNvSpPr/>
                <p:nvPr/>
              </p:nvSpPr>
              <p:spPr>
                <a:xfrm flipH="1">
                  <a:off x="497" y="0"/>
                  <a:ext cx="9526" cy="18402"/>
                </a:xfrm>
                <a:custGeom>
                  <a:avLst/>
                  <a:gdLst/>
                  <a:ahLst/>
                  <a:cxnLst>
                    <a:cxn ang="0">
                      <a:pos x="wd2" y="hd2"/>
                    </a:cxn>
                    <a:cxn ang="5400000">
                      <a:pos x="wd2" y="hd2"/>
                    </a:cxn>
                    <a:cxn ang="10800000">
                      <a:pos x="wd2" y="hd2"/>
                    </a:cxn>
                    <a:cxn ang="16200000">
                      <a:pos x="wd2" y="hd2"/>
                    </a:cxn>
                  </a:cxnLst>
                  <a:rect l="0" t="0" r="r" b="b"/>
                  <a:pathLst>
                    <a:path w="21600" h="21600" extrusionOk="0">
                      <a:moveTo>
                        <a:pt x="0" y="3927"/>
                      </a:moveTo>
                      <a:lnTo>
                        <a:pt x="0" y="21600"/>
                      </a:lnTo>
                      <a:lnTo>
                        <a:pt x="21600" y="17673"/>
                      </a:lnTo>
                      <a:lnTo>
                        <a:pt x="21600" y="0"/>
                      </a:lnTo>
                      <a:lnTo>
                        <a:pt x="0" y="3927"/>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1036" name="Group 483"/>
              <p:cNvGrpSpPr/>
              <p:nvPr/>
            </p:nvGrpSpPr>
            <p:grpSpPr>
              <a:xfrm>
                <a:off x="0" y="59451"/>
                <a:ext cx="10023" cy="17088"/>
                <a:chOff x="0" y="0"/>
                <a:chExt cx="10022" cy="17087"/>
              </a:xfrm>
            </p:grpSpPr>
            <p:sp>
              <p:nvSpPr>
                <p:cNvPr id="1034" name="Freeform 484"/>
                <p:cNvSpPr/>
                <p:nvPr/>
              </p:nvSpPr>
              <p:spPr>
                <a:xfrm flipH="1">
                  <a:off x="0" y="0"/>
                  <a:ext cx="9526" cy="17088"/>
                </a:xfrm>
                <a:custGeom>
                  <a:avLst/>
                  <a:gdLst/>
                  <a:ahLst/>
                  <a:cxnLst>
                    <a:cxn ang="0">
                      <a:pos x="wd2" y="hd2"/>
                    </a:cxn>
                    <a:cxn ang="5400000">
                      <a:pos x="wd2" y="hd2"/>
                    </a:cxn>
                    <a:cxn ang="10800000">
                      <a:pos x="wd2" y="hd2"/>
                    </a:cxn>
                    <a:cxn ang="16200000">
                      <a:pos x="wd2" y="hd2"/>
                    </a:cxn>
                  </a:cxnLst>
                  <a:rect l="0" t="0" r="r" b="b"/>
                  <a:pathLst>
                    <a:path w="21600" h="21600" extrusionOk="0">
                      <a:moveTo>
                        <a:pt x="0" y="3323"/>
                      </a:moveTo>
                      <a:lnTo>
                        <a:pt x="0" y="21600"/>
                      </a:lnTo>
                      <a:lnTo>
                        <a:pt x="21600" y="16615"/>
                      </a:lnTo>
                      <a:lnTo>
                        <a:pt x="21600" y="0"/>
                      </a:lnTo>
                      <a:lnTo>
                        <a:pt x="0" y="3323"/>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1035" name="Freeform 485"/>
                <p:cNvSpPr/>
                <p:nvPr/>
              </p:nvSpPr>
              <p:spPr>
                <a:xfrm flipH="1">
                  <a:off x="497" y="0"/>
                  <a:ext cx="9526" cy="14459"/>
                </a:xfrm>
                <a:custGeom>
                  <a:avLst/>
                  <a:gdLst/>
                  <a:ahLst/>
                  <a:cxnLst>
                    <a:cxn ang="0">
                      <a:pos x="wd2" y="hd2"/>
                    </a:cxn>
                    <a:cxn ang="5400000">
                      <a:pos x="wd2" y="hd2"/>
                    </a:cxn>
                    <a:cxn ang="10800000">
                      <a:pos x="wd2" y="hd2"/>
                    </a:cxn>
                    <a:cxn ang="16200000">
                      <a:pos x="wd2" y="hd2"/>
                    </a:cxn>
                  </a:cxnLst>
                  <a:rect l="0" t="0" r="r" b="b"/>
                  <a:pathLst>
                    <a:path w="21600" h="21600" extrusionOk="0">
                      <a:moveTo>
                        <a:pt x="0" y="3927"/>
                      </a:moveTo>
                      <a:lnTo>
                        <a:pt x="0" y="21600"/>
                      </a:lnTo>
                      <a:lnTo>
                        <a:pt x="21600" y="17673"/>
                      </a:lnTo>
                      <a:lnTo>
                        <a:pt x="21600" y="0"/>
                      </a:lnTo>
                      <a:lnTo>
                        <a:pt x="0" y="3927"/>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1039" name="Group 486"/>
              <p:cNvGrpSpPr/>
              <p:nvPr/>
            </p:nvGrpSpPr>
            <p:grpSpPr>
              <a:xfrm>
                <a:off x="0" y="39634"/>
                <a:ext cx="10023" cy="17088"/>
                <a:chOff x="0" y="0"/>
                <a:chExt cx="10022" cy="17087"/>
              </a:xfrm>
            </p:grpSpPr>
            <p:sp>
              <p:nvSpPr>
                <p:cNvPr id="1037" name="Freeform 487"/>
                <p:cNvSpPr/>
                <p:nvPr/>
              </p:nvSpPr>
              <p:spPr>
                <a:xfrm flipH="1">
                  <a:off x="0" y="0"/>
                  <a:ext cx="9526" cy="17088"/>
                </a:xfrm>
                <a:custGeom>
                  <a:avLst/>
                  <a:gdLst/>
                  <a:ahLst/>
                  <a:cxnLst>
                    <a:cxn ang="0">
                      <a:pos x="wd2" y="hd2"/>
                    </a:cxn>
                    <a:cxn ang="5400000">
                      <a:pos x="wd2" y="hd2"/>
                    </a:cxn>
                    <a:cxn ang="10800000">
                      <a:pos x="wd2" y="hd2"/>
                    </a:cxn>
                    <a:cxn ang="16200000">
                      <a:pos x="wd2" y="hd2"/>
                    </a:cxn>
                  </a:cxnLst>
                  <a:rect l="0" t="0" r="r" b="b"/>
                  <a:pathLst>
                    <a:path w="21600" h="21600" extrusionOk="0">
                      <a:moveTo>
                        <a:pt x="0" y="3323"/>
                      </a:moveTo>
                      <a:lnTo>
                        <a:pt x="0" y="21600"/>
                      </a:lnTo>
                      <a:lnTo>
                        <a:pt x="21600" y="16615"/>
                      </a:lnTo>
                      <a:lnTo>
                        <a:pt x="21600" y="0"/>
                      </a:lnTo>
                      <a:lnTo>
                        <a:pt x="0" y="3323"/>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1038" name="Freeform 488"/>
                <p:cNvSpPr/>
                <p:nvPr/>
              </p:nvSpPr>
              <p:spPr>
                <a:xfrm flipH="1">
                  <a:off x="497" y="0"/>
                  <a:ext cx="9526" cy="14459"/>
                </a:xfrm>
                <a:custGeom>
                  <a:avLst/>
                  <a:gdLst/>
                  <a:ahLst/>
                  <a:cxnLst>
                    <a:cxn ang="0">
                      <a:pos x="wd2" y="hd2"/>
                    </a:cxn>
                    <a:cxn ang="5400000">
                      <a:pos x="wd2" y="hd2"/>
                    </a:cxn>
                    <a:cxn ang="10800000">
                      <a:pos x="wd2" y="hd2"/>
                    </a:cxn>
                    <a:cxn ang="16200000">
                      <a:pos x="wd2" y="hd2"/>
                    </a:cxn>
                  </a:cxnLst>
                  <a:rect l="0" t="0" r="r" b="b"/>
                  <a:pathLst>
                    <a:path w="21600" h="21600" extrusionOk="0">
                      <a:moveTo>
                        <a:pt x="0" y="3927"/>
                      </a:moveTo>
                      <a:lnTo>
                        <a:pt x="0" y="21600"/>
                      </a:lnTo>
                      <a:lnTo>
                        <a:pt x="21600" y="17673"/>
                      </a:lnTo>
                      <a:lnTo>
                        <a:pt x="21600" y="0"/>
                      </a:lnTo>
                      <a:lnTo>
                        <a:pt x="0" y="3927"/>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1042" name="Group 489"/>
              <p:cNvGrpSpPr/>
              <p:nvPr/>
            </p:nvGrpSpPr>
            <p:grpSpPr>
              <a:xfrm>
                <a:off x="0" y="22445"/>
                <a:ext cx="10023" cy="17088"/>
                <a:chOff x="0" y="0"/>
                <a:chExt cx="10022" cy="17087"/>
              </a:xfrm>
            </p:grpSpPr>
            <p:sp>
              <p:nvSpPr>
                <p:cNvPr id="1040" name="Freeform 490"/>
                <p:cNvSpPr/>
                <p:nvPr/>
              </p:nvSpPr>
              <p:spPr>
                <a:xfrm flipH="1">
                  <a:off x="0" y="0"/>
                  <a:ext cx="9526" cy="17088"/>
                </a:xfrm>
                <a:custGeom>
                  <a:avLst/>
                  <a:gdLst/>
                  <a:ahLst/>
                  <a:cxnLst>
                    <a:cxn ang="0">
                      <a:pos x="wd2" y="hd2"/>
                    </a:cxn>
                    <a:cxn ang="5400000">
                      <a:pos x="wd2" y="hd2"/>
                    </a:cxn>
                    <a:cxn ang="10800000">
                      <a:pos x="wd2" y="hd2"/>
                    </a:cxn>
                    <a:cxn ang="16200000">
                      <a:pos x="wd2" y="hd2"/>
                    </a:cxn>
                  </a:cxnLst>
                  <a:rect l="0" t="0" r="r" b="b"/>
                  <a:pathLst>
                    <a:path w="21600" h="21600" extrusionOk="0">
                      <a:moveTo>
                        <a:pt x="0" y="3323"/>
                      </a:moveTo>
                      <a:lnTo>
                        <a:pt x="0" y="21600"/>
                      </a:lnTo>
                      <a:lnTo>
                        <a:pt x="21600" y="16615"/>
                      </a:lnTo>
                      <a:lnTo>
                        <a:pt x="21600" y="0"/>
                      </a:lnTo>
                      <a:lnTo>
                        <a:pt x="0" y="3323"/>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1041" name="Freeform 491"/>
                <p:cNvSpPr/>
                <p:nvPr/>
              </p:nvSpPr>
              <p:spPr>
                <a:xfrm flipH="1">
                  <a:off x="497" y="0"/>
                  <a:ext cx="9526" cy="14459"/>
                </a:xfrm>
                <a:custGeom>
                  <a:avLst/>
                  <a:gdLst/>
                  <a:ahLst/>
                  <a:cxnLst>
                    <a:cxn ang="0">
                      <a:pos x="wd2" y="hd2"/>
                    </a:cxn>
                    <a:cxn ang="5400000">
                      <a:pos x="wd2" y="hd2"/>
                    </a:cxn>
                    <a:cxn ang="10800000">
                      <a:pos x="wd2" y="hd2"/>
                    </a:cxn>
                    <a:cxn ang="16200000">
                      <a:pos x="wd2" y="hd2"/>
                    </a:cxn>
                  </a:cxnLst>
                  <a:rect l="0" t="0" r="r" b="b"/>
                  <a:pathLst>
                    <a:path w="21600" h="21600" extrusionOk="0">
                      <a:moveTo>
                        <a:pt x="0" y="3927"/>
                      </a:moveTo>
                      <a:lnTo>
                        <a:pt x="0" y="21600"/>
                      </a:lnTo>
                      <a:lnTo>
                        <a:pt x="21600" y="17673"/>
                      </a:lnTo>
                      <a:lnTo>
                        <a:pt x="21600" y="0"/>
                      </a:lnTo>
                      <a:lnTo>
                        <a:pt x="0" y="3927"/>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1045" name="Group 492"/>
              <p:cNvGrpSpPr/>
              <p:nvPr/>
            </p:nvGrpSpPr>
            <p:grpSpPr>
              <a:xfrm>
                <a:off x="0" y="-1"/>
                <a:ext cx="10023" cy="17089"/>
                <a:chOff x="0" y="0"/>
                <a:chExt cx="10022" cy="17087"/>
              </a:xfrm>
            </p:grpSpPr>
            <p:sp>
              <p:nvSpPr>
                <p:cNvPr id="1043" name="Freeform 493"/>
                <p:cNvSpPr/>
                <p:nvPr/>
              </p:nvSpPr>
              <p:spPr>
                <a:xfrm flipH="1">
                  <a:off x="0" y="0"/>
                  <a:ext cx="9526" cy="17088"/>
                </a:xfrm>
                <a:custGeom>
                  <a:avLst/>
                  <a:gdLst/>
                  <a:ahLst/>
                  <a:cxnLst>
                    <a:cxn ang="0">
                      <a:pos x="wd2" y="hd2"/>
                    </a:cxn>
                    <a:cxn ang="5400000">
                      <a:pos x="wd2" y="hd2"/>
                    </a:cxn>
                    <a:cxn ang="10800000">
                      <a:pos x="wd2" y="hd2"/>
                    </a:cxn>
                    <a:cxn ang="16200000">
                      <a:pos x="wd2" y="hd2"/>
                    </a:cxn>
                  </a:cxnLst>
                  <a:rect l="0" t="0" r="r" b="b"/>
                  <a:pathLst>
                    <a:path w="21600" h="21600" extrusionOk="0">
                      <a:moveTo>
                        <a:pt x="0" y="3323"/>
                      </a:moveTo>
                      <a:lnTo>
                        <a:pt x="0" y="21600"/>
                      </a:lnTo>
                      <a:lnTo>
                        <a:pt x="21600" y="16615"/>
                      </a:lnTo>
                      <a:lnTo>
                        <a:pt x="21600" y="0"/>
                      </a:lnTo>
                      <a:lnTo>
                        <a:pt x="0" y="3323"/>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1044" name="Freeform 494"/>
                <p:cNvSpPr/>
                <p:nvPr/>
              </p:nvSpPr>
              <p:spPr>
                <a:xfrm flipH="1">
                  <a:off x="497" y="0"/>
                  <a:ext cx="9526" cy="14459"/>
                </a:xfrm>
                <a:custGeom>
                  <a:avLst/>
                  <a:gdLst/>
                  <a:ahLst/>
                  <a:cxnLst>
                    <a:cxn ang="0">
                      <a:pos x="wd2" y="hd2"/>
                    </a:cxn>
                    <a:cxn ang="5400000">
                      <a:pos x="wd2" y="hd2"/>
                    </a:cxn>
                    <a:cxn ang="10800000">
                      <a:pos x="wd2" y="hd2"/>
                    </a:cxn>
                    <a:cxn ang="16200000">
                      <a:pos x="wd2" y="hd2"/>
                    </a:cxn>
                  </a:cxnLst>
                  <a:rect l="0" t="0" r="r" b="b"/>
                  <a:pathLst>
                    <a:path w="21600" h="21600" extrusionOk="0">
                      <a:moveTo>
                        <a:pt x="0" y="3927"/>
                      </a:moveTo>
                      <a:lnTo>
                        <a:pt x="0" y="21600"/>
                      </a:lnTo>
                      <a:lnTo>
                        <a:pt x="21600" y="17673"/>
                      </a:lnTo>
                      <a:lnTo>
                        <a:pt x="21600" y="0"/>
                      </a:lnTo>
                      <a:lnTo>
                        <a:pt x="0" y="3927"/>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grpSp>
          <p:nvGrpSpPr>
            <p:cNvPr id="1068" name="Group 495"/>
            <p:cNvGrpSpPr/>
            <p:nvPr/>
          </p:nvGrpSpPr>
          <p:grpSpPr>
            <a:xfrm>
              <a:off x="14109" y="75787"/>
              <a:ext cx="10023" cy="137290"/>
              <a:chOff x="0" y="0"/>
              <a:chExt cx="10022" cy="137289"/>
            </a:xfrm>
          </p:grpSpPr>
          <p:grpSp>
            <p:nvGrpSpPr>
              <p:cNvPr id="1049" name="Group 496"/>
              <p:cNvGrpSpPr/>
              <p:nvPr/>
            </p:nvGrpSpPr>
            <p:grpSpPr>
              <a:xfrm>
                <a:off x="0" y="118889"/>
                <a:ext cx="10023" cy="18401"/>
                <a:chOff x="0" y="0"/>
                <a:chExt cx="10022" cy="18399"/>
              </a:xfrm>
            </p:grpSpPr>
            <p:sp>
              <p:nvSpPr>
                <p:cNvPr id="1047" name="Freeform 497"/>
                <p:cNvSpPr/>
                <p:nvPr/>
              </p:nvSpPr>
              <p:spPr>
                <a:xfrm flipH="1">
                  <a:off x="0" y="0"/>
                  <a:ext cx="9526" cy="18400"/>
                </a:xfrm>
                <a:custGeom>
                  <a:avLst/>
                  <a:gdLst/>
                  <a:ahLst/>
                  <a:cxnLst>
                    <a:cxn ang="0">
                      <a:pos x="wd2" y="hd2"/>
                    </a:cxn>
                    <a:cxn ang="5400000">
                      <a:pos x="wd2" y="hd2"/>
                    </a:cxn>
                    <a:cxn ang="10800000">
                      <a:pos x="wd2" y="hd2"/>
                    </a:cxn>
                    <a:cxn ang="16200000">
                      <a:pos x="wd2" y="hd2"/>
                    </a:cxn>
                  </a:cxnLst>
                  <a:rect l="0" t="0" r="r" b="b"/>
                  <a:pathLst>
                    <a:path w="21600" h="21600" extrusionOk="0">
                      <a:moveTo>
                        <a:pt x="0" y="3323"/>
                      </a:moveTo>
                      <a:lnTo>
                        <a:pt x="0" y="21600"/>
                      </a:lnTo>
                      <a:lnTo>
                        <a:pt x="21600" y="16615"/>
                      </a:lnTo>
                      <a:lnTo>
                        <a:pt x="21600" y="0"/>
                      </a:lnTo>
                      <a:lnTo>
                        <a:pt x="0" y="3323"/>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1048" name="Freeform 498"/>
                <p:cNvSpPr/>
                <p:nvPr/>
              </p:nvSpPr>
              <p:spPr>
                <a:xfrm flipH="1">
                  <a:off x="497" y="0"/>
                  <a:ext cx="9526" cy="18400"/>
                </a:xfrm>
                <a:custGeom>
                  <a:avLst/>
                  <a:gdLst/>
                  <a:ahLst/>
                  <a:cxnLst>
                    <a:cxn ang="0">
                      <a:pos x="wd2" y="hd2"/>
                    </a:cxn>
                    <a:cxn ang="5400000">
                      <a:pos x="wd2" y="hd2"/>
                    </a:cxn>
                    <a:cxn ang="10800000">
                      <a:pos x="wd2" y="hd2"/>
                    </a:cxn>
                    <a:cxn ang="16200000">
                      <a:pos x="wd2" y="hd2"/>
                    </a:cxn>
                  </a:cxnLst>
                  <a:rect l="0" t="0" r="r" b="b"/>
                  <a:pathLst>
                    <a:path w="21600" h="21600" extrusionOk="0">
                      <a:moveTo>
                        <a:pt x="0" y="3927"/>
                      </a:moveTo>
                      <a:lnTo>
                        <a:pt x="0" y="21600"/>
                      </a:lnTo>
                      <a:lnTo>
                        <a:pt x="21600" y="17673"/>
                      </a:lnTo>
                      <a:lnTo>
                        <a:pt x="21600" y="0"/>
                      </a:lnTo>
                      <a:lnTo>
                        <a:pt x="0" y="3927"/>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1052" name="Group 499"/>
              <p:cNvGrpSpPr/>
              <p:nvPr/>
            </p:nvGrpSpPr>
            <p:grpSpPr>
              <a:xfrm>
                <a:off x="0" y="99074"/>
                <a:ext cx="10023" cy="17087"/>
                <a:chOff x="0" y="0"/>
                <a:chExt cx="10022" cy="17085"/>
              </a:xfrm>
            </p:grpSpPr>
            <p:sp>
              <p:nvSpPr>
                <p:cNvPr id="1050" name="Freeform 500"/>
                <p:cNvSpPr/>
                <p:nvPr/>
              </p:nvSpPr>
              <p:spPr>
                <a:xfrm flipH="1">
                  <a:off x="0" y="0"/>
                  <a:ext cx="9526" cy="17086"/>
                </a:xfrm>
                <a:custGeom>
                  <a:avLst/>
                  <a:gdLst/>
                  <a:ahLst/>
                  <a:cxnLst>
                    <a:cxn ang="0">
                      <a:pos x="wd2" y="hd2"/>
                    </a:cxn>
                    <a:cxn ang="5400000">
                      <a:pos x="wd2" y="hd2"/>
                    </a:cxn>
                    <a:cxn ang="10800000">
                      <a:pos x="wd2" y="hd2"/>
                    </a:cxn>
                    <a:cxn ang="16200000">
                      <a:pos x="wd2" y="hd2"/>
                    </a:cxn>
                  </a:cxnLst>
                  <a:rect l="0" t="0" r="r" b="b"/>
                  <a:pathLst>
                    <a:path w="21600" h="21600" extrusionOk="0">
                      <a:moveTo>
                        <a:pt x="0" y="3323"/>
                      </a:moveTo>
                      <a:lnTo>
                        <a:pt x="0" y="21600"/>
                      </a:lnTo>
                      <a:lnTo>
                        <a:pt x="21600" y="16615"/>
                      </a:lnTo>
                      <a:lnTo>
                        <a:pt x="21600" y="0"/>
                      </a:lnTo>
                      <a:lnTo>
                        <a:pt x="0" y="3323"/>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1051" name="Freeform 501"/>
                <p:cNvSpPr/>
                <p:nvPr/>
              </p:nvSpPr>
              <p:spPr>
                <a:xfrm flipH="1">
                  <a:off x="497" y="0"/>
                  <a:ext cx="9526" cy="14457"/>
                </a:xfrm>
                <a:custGeom>
                  <a:avLst/>
                  <a:gdLst/>
                  <a:ahLst/>
                  <a:cxnLst>
                    <a:cxn ang="0">
                      <a:pos x="wd2" y="hd2"/>
                    </a:cxn>
                    <a:cxn ang="5400000">
                      <a:pos x="wd2" y="hd2"/>
                    </a:cxn>
                    <a:cxn ang="10800000">
                      <a:pos x="wd2" y="hd2"/>
                    </a:cxn>
                    <a:cxn ang="16200000">
                      <a:pos x="wd2" y="hd2"/>
                    </a:cxn>
                  </a:cxnLst>
                  <a:rect l="0" t="0" r="r" b="b"/>
                  <a:pathLst>
                    <a:path w="21600" h="21600" extrusionOk="0">
                      <a:moveTo>
                        <a:pt x="0" y="3927"/>
                      </a:moveTo>
                      <a:lnTo>
                        <a:pt x="0" y="21600"/>
                      </a:lnTo>
                      <a:lnTo>
                        <a:pt x="21600" y="17673"/>
                      </a:lnTo>
                      <a:lnTo>
                        <a:pt x="21600" y="0"/>
                      </a:lnTo>
                      <a:lnTo>
                        <a:pt x="0" y="3927"/>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1055" name="Group 502"/>
              <p:cNvGrpSpPr/>
              <p:nvPr/>
            </p:nvGrpSpPr>
            <p:grpSpPr>
              <a:xfrm>
                <a:off x="0" y="79259"/>
                <a:ext cx="10023" cy="18401"/>
                <a:chOff x="0" y="0"/>
                <a:chExt cx="10022" cy="18399"/>
              </a:xfrm>
            </p:grpSpPr>
            <p:sp>
              <p:nvSpPr>
                <p:cNvPr id="1053" name="Freeform 503"/>
                <p:cNvSpPr/>
                <p:nvPr/>
              </p:nvSpPr>
              <p:spPr>
                <a:xfrm flipH="1">
                  <a:off x="0" y="0"/>
                  <a:ext cx="9526" cy="18400"/>
                </a:xfrm>
                <a:custGeom>
                  <a:avLst/>
                  <a:gdLst/>
                  <a:ahLst/>
                  <a:cxnLst>
                    <a:cxn ang="0">
                      <a:pos x="wd2" y="hd2"/>
                    </a:cxn>
                    <a:cxn ang="5400000">
                      <a:pos x="wd2" y="hd2"/>
                    </a:cxn>
                    <a:cxn ang="10800000">
                      <a:pos x="wd2" y="hd2"/>
                    </a:cxn>
                    <a:cxn ang="16200000">
                      <a:pos x="wd2" y="hd2"/>
                    </a:cxn>
                  </a:cxnLst>
                  <a:rect l="0" t="0" r="r" b="b"/>
                  <a:pathLst>
                    <a:path w="21600" h="21600" extrusionOk="0">
                      <a:moveTo>
                        <a:pt x="0" y="3323"/>
                      </a:moveTo>
                      <a:lnTo>
                        <a:pt x="0" y="21600"/>
                      </a:lnTo>
                      <a:lnTo>
                        <a:pt x="21600" y="16615"/>
                      </a:lnTo>
                      <a:lnTo>
                        <a:pt x="21600" y="0"/>
                      </a:lnTo>
                      <a:lnTo>
                        <a:pt x="0" y="3323"/>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1054" name="Freeform 504"/>
                <p:cNvSpPr/>
                <p:nvPr/>
              </p:nvSpPr>
              <p:spPr>
                <a:xfrm flipH="1">
                  <a:off x="497" y="0"/>
                  <a:ext cx="9526" cy="18400"/>
                </a:xfrm>
                <a:custGeom>
                  <a:avLst/>
                  <a:gdLst/>
                  <a:ahLst/>
                  <a:cxnLst>
                    <a:cxn ang="0">
                      <a:pos x="wd2" y="hd2"/>
                    </a:cxn>
                    <a:cxn ang="5400000">
                      <a:pos x="wd2" y="hd2"/>
                    </a:cxn>
                    <a:cxn ang="10800000">
                      <a:pos x="wd2" y="hd2"/>
                    </a:cxn>
                    <a:cxn ang="16200000">
                      <a:pos x="wd2" y="hd2"/>
                    </a:cxn>
                  </a:cxnLst>
                  <a:rect l="0" t="0" r="r" b="b"/>
                  <a:pathLst>
                    <a:path w="21600" h="21600" extrusionOk="0">
                      <a:moveTo>
                        <a:pt x="0" y="3927"/>
                      </a:moveTo>
                      <a:lnTo>
                        <a:pt x="0" y="21600"/>
                      </a:lnTo>
                      <a:lnTo>
                        <a:pt x="21600" y="17673"/>
                      </a:lnTo>
                      <a:lnTo>
                        <a:pt x="21600" y="0"/>
                      </a:lnTo>
                      <a:lnTo>
                        <a:pt x="0" y="3927"/>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1058" name="Group 505"/>
              <p:cNvGrpSpPr/>
              <p:nvPr/>
            </p:nvGrpSpPr>
            <p:grpSpPr>
              <a:xfrm>
                <a:off x="0" y="59444"/>
                <a:ext cx="10023" cy="17087"/>
                <a:chOff x="0" y="0"/>
                <a:chExt cx="10022" cy="17085"/>
              </a:xfrm>
            </p:grpSpPr>
            <p:sp>
              <p:nvSpPr>
                <p:cNvPr id="1056" name="Freeform 506"/>
                <p:cNvSpPr/>
                <p:nvPr/>
              </p:nvSpPr>
              <p:spPr>
                <a:xfrm flipH="1">
                  <a:off x="0" y="0"/>
                  <a:ext cx="9526" cy="17086"/>
                </a:xfrm>
                <a:custGeom>
                  <a:avLst/>
                  <a:gdLst/>
                  <a:ahLst/>
                  <a:cxnLst>
                    <a:cxn ang="0">
                      <a:pos x="wd2" y="hd2"/>
                    </a:cxn>
                    <a:cxn ang="5400000">
                      <a:pos x="wd2" y="hd2"/>
                    </a:cxn>
                    <a:cxn ang="10800000">
                      <a:pos x="wd2" y="hd2"/>
                    </a:cxn>
                    <a:cxn ang="16200000">
                      <a:pos x="wd2" y="hd2"/>
                    </a:cxn>
                  </a:cxnLst>
                  <a:rect l="0" t="0" r="r" b="b"/>
                  <a:pathLst>
                    <a:path w="21600" h="21600" extrusionOk="0">
                      <a:moveTo>
                        <a:pt x="0" y="3323"/>
                      </a:moveTo>
                      <a:lnTo>
                        <a:pt x="0" y="21600"/>
                      </a:lnTo>
                      <a:lnTo>
                        <a:pt x="21600" y="16615"/>
                      </a:lnTo>
                      <a:lnTo>
                        <a:pt x="21600" y="0"/>
                      </a:lnTo>
                      <a:lnTo>
                        <a:pt x="0" y="3323"/>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1057" name="Freeform 507"/>
                <p:cNvSpPr/>
                <p:nvPr/>
              </p:nvSpPr>
              <p:spPr>
                <a:xfrm flipH="1">
                  <a:off x="497" y="0"/>
                  <a:ext cx="9526" cy="14457"/>
                </a:xfrm>
                <a:custGeom>
                  <a:avLst/>
                  <a:gdLst/>
                  <a:ahLst/>
                  <a:cxnLst>
                    <a:cxn ang="0">
                      <a:pos x="wd2" y="hd2"/>
                    </a:cxn>
                    <a:cxn ang="5400000">
                      <a:pos x="wd2" y="hd2"/>
                    </a:cxn>
                    <a:cxn ang="10800000">
                      <a:pos x="wd2" y="hd2"/>
                    </a:cxn>
                    <a:cxn ang="16200000">
                      <a:pos x="wd2" y="hd2"/>
                    </a:cxn>
                  </a:cxnLst>
                  <a:rect l="0" t="0" r="r" b="b"/>
                  <a:pathLst>
                    <a:path w="21600" h="21600" extrusionOk="0">
                      <a:moveTo>
                        <a:pt x="0" y="3927"/>
                      </a:moveTo>
                      <a:lnTo>
                        <a:pt x="0" y="21600"/>
                      </a:lnTo>
                      <a:lnTo>
                        <a:pt x="21600" y="17673"/>
                      </a:lnTo>
                      <a:lnTo>
                        <a:pt x="21600" y="0"/>
                      </a:lnTo>
                      <a:lnTo>
                        <a:pt x="0" y="3927"/>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1061" name="Group 508"/>
              <p:cNvGrpSpPr/>
              <p:nvPr/>
            </p:nvGrpSpPr>
            <p:grpSpPr>
              <a:xfrm>
                <a:off x="0" y="39629"/>
                <a:ext cx="10023" cy="18401"/>
                <a:chOff x="0" y="0"/>
                <a:chExt cx="10022" cy="18399"/>
              </a:xfrm>
            </p:grpSpPr>
            <p:sp>
              <p:nvSpPr>
                <p:cNvPr id="1059" name="Freeform 509"/>
                <p:cNvSpPr/>
                <p:nvPr/>
              </p:nvSpPr>
              <p:spPr>
                <a:xfrm flipH="1">
                  <a:off x="0" y="0"/>
                  <a:ext cx="9526" cy="18400"/>
                </a:xfrm>
                <a:custGeom>
                  <a:avLst/>
                  <a:gdLst/>
                  <a:ahLst/>
                  <a:cxnLst>
                    <a:cxn ang="0">
                      <a:pos x="wd2" y="hd2"/>
                    </a:cxn>
                    <a:cxn ang="5400000">
                      <a:pos x="wd2" y="hd2"/>
                    </a:cxn>
                    <a:cxn ang="10800000">
                      <a:pos x="wd2" y="hd2"/>
                    </a:cxn>
                    <a:cxn ang="16200000">
                      <a:pos x="wd2" y="hd2"/>
                    </a:cxn>
                  </a:cxnLst>
                  <a:rect l="0" t="0" r="r" b="b"/>
                  <a:pathLst>
                    <a:path w="21600" h="21600" extrusionOk="0">
                      <a:moveTo>
                        <a:pt x="0" y="3323"/>
                      </a:moveTo>
                      <a:lnTo>
                        <a:pt x="0" y="21600"/>
                      </a:lnTo>
                      <a:lnTo>
                        <a:pt x="21600" y="16615"/>
                      </a:lnTo>
                      <a:lnTo>
                        <a:pt x="21600" y="0"/>
                      </a:lnTo>
                      <a:lnTo>
                        <a:pt x="0" y="3323"/>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1060" name="Freeform 510"/>
                <p:cNvSpPr/>
                <p:nvPr/>
              </p:nvSpPr>
              <p:spPr>
                <a:xfrm flipH="1">
                  <a:off x="497" y="0"/>
                  <a:ext cx="9526" cy="18400"/>
                </a:xfrm>
                <a:custGeom>
                  <a:avLst/>
                  <a:gdLst/>
                  <a:ahLst/>
                  <a:cxnLst>
                    <a:cxn ang="0">
                      <a:pos x="wd2" y="hd2"/>
                    </a:cxn>
                    <a:cxn ang="5400000">
                      <a:pos x="wd2" y="hd2"/>
                    </a:cxn>
                    <a:cxn ang="10800000">
                      <a:pos x="wd2" y="hd2"/>
                    </a:cxn>
                    <a:cxn ang="16200000">
                      <a:pos x="wd2" y="hd2"/>
                    </a:cxn>
                  </a:cxnLst>
                  <a:rect l="0" t="0" r="r" b="b"/>
                  <a:pathLst>
                    <a:path w="21600" h="21600" extrusionOk="0">
                      <a:moveTo>
                        <a:pt x="0" y="3927"/>
                      </a:moveTo>
                      <a:lnTo>
                        <a:pt x="0" y="21600"/>
                      </a:lnTo>
                      <a:lnTo>
                        <a:pt x="21600" y="17673"/>
                      </a:lnTo>
                      <a:lnTo>
                        <a:pt x="21600" y="0"/>
                      </a:lnTo>
                      <a:lnTo>
                        <a:pt x="0" y="3927"/>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1064" name="Group 511"/>
              <p:cNvGrpSpPr/>
              <p:nvPr/>
            </p:nvGrpSpPr>
            <p:grpSpPr>
              <a:xfrm>
                <a:off x="0" y="22443"/>
                <a:ext cx="10023" cy="17086"/>
                <a:chOff x="0" y="0"/>
                <a:chExt cx="10022" cy="17085"/>
              </a:xfrm>
            </p:grpSpPr>
            <p:sp>
              <p:nvSpPr>
                <p:cNvPr id="1062" name="Freeform 512"/>
                <p:cNvSpPr/>
                <p:nvPr/>
              </p:nvSpPr>
              <p:spPr>
                <a:xfrm flipH="1">
                  <a:off x="0" y="0"/>
                  <a:ext cx="9526" cy="17086"/>
                </a:xfrm>
                <a:custGeom>
                  <a:avLst/>
                  <a:gdLst/>
                  <a:ahLst/>
                  <a:cxnLst>
                    <a:cxn ang="0">
                      <a:pos x="wd2" y="hd2"/>
                    </a:cxn>
                    <a:cxn ang="5400000">
                      <a:pos x="wd2" y="hd2"/>
                    </a:cxn>
                    <a:cxn ang="10800000">
                      <a:pos x="wd2" y="hd2"/>
                    </a:cxn>
                    <a:cxn ang="16200000">
                      <a:pos x="wd2" y="hd2"/>
                    </a:cxn>
                  </a:cxnLst>
                  <a:rect l="0" t="0" r="r" b="b"/>
                  <a:pathLst>
                    <a:path w="21600" h="21600" extrusionOk="0">
                      <a:moveTo>
                        <a:pt x="0" y="3323"/>
                      </a:moveTo>
                      <a:lnTo>
                        <a:pt x="0" y="21600"/>
                      </a:lnTo>
                      <a:lnTo>
                        <a:pt x="21600" y="16615"/>
                      </a:lnTo>
                      <a:lnTo>
                        <a:pt x="21600" y="0"/>
                      </a:lnTo>
                      <a:lnTo>
                        <a:pt x="0" y="3323"/>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1063" name="Freeform 513"/>
                <p:cNvSpPr/>
                <p:nvPr/>
              </p:nvSpPr>
              <p:spPr>
                <a:xfrm flipH="1">
                  <a:off x="497" y="0"/>
                  <a:ext cx="9526" cy="14457"/>
                </a:xfrm>
                <a:custGeom>
                  <a:avLst/>
                  <a:gdLst/>
                  <a:ahLst/>
                  <a:cxnLst>
                    <a:cxn ang="0">
                      <a:pos x="wd2" y="hd2"/>
                    </a:cxn>
                    <a:cxn ang="5400000">
                      <a:pos x="wd2" y="hd2"/>
                    </a:cxn>
                    <a:cxn ang="10800000">
                      <a:pos x="wd2" y="hd2"/>
                    </a:cxn>
                    <a:cxn ang="16200000">
                      <a:pos x="wd2" y="hd2"/>
                    </a:cxn>
                  </a:cxnLst>
                  <a:rect l="0" t="0" r="r" b="b"/>
                  <a:pathLst>
                    <a:path w="21600" h="21600" extrusionOk="0">
                      <a:moveTo>
                        <a:pt x="0" y="3927"/>
                      </a:moveTo>
                      <a:lnTo>
                        <a:pt x="0" y="21600"/>
                      </a:lnTo>
                      <a:lnTo>
                        <a:pt x="21600" y="17673"/>
                      </a:lnTo>
                      <a:lnTo>
                        <a:pt x="21600" y="0"/>
                      </a:lnTo>
                      <a:lnTo>
                        <a:pt x="0" y="3927"/>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1067" name="Group 514"/>
              <p:cNvGrpSpPr/>
              <p:nvPr/>
            </p:nvGrpSpPr>
            <p:grpSpPr>
              <a:xfrm>
                <a:off x="0" y="-1"/>
                <a:ext cx="10023" cy="17087"/>
                <a:chOff x="0" y="0"/>
                <a:chExt cx="10022" cy="17085"/>
              </a:xfrm>
            </p:grpSpPr>
            <p:sp>
              <p:nvSpPr>
                <p:cNvPr id="1065" name="Freeform 515"/>
                <p:cNvSpPr/>
                <p:nvPr/>
              </p:nvSpPr>
              <p:spPr>
                <a:xfrm flipH="1">
                  <a:off x="0" y="0"/>
                  <a:ext cx="9526" cy="17086"/>
                </a:xfrm>
                <a:custGeom>
                  <a:avLst/>
                  <a:gdLst/>
                  <a:ahLst/>
                  <a:cxnLst>
                    <a:cxn ang="0">
                      <a:pos x="wd2" y="hd2"/>
                    </a:cxn>
                    <a:cxn ang="5400000">
                      <a:pos x="wd2" y="hd2"/>
                    </a:cxn>
                    <a:cxn ang="10800000">
                      <a:pos x="wd2" y="hd2"/>
                    </a:cxn>
                    <a:cxn ang="16200000">
                      <a:pos x="wd2" y="hd2"/>
                    </a:cxn>
                  </a:cxnLst>
                  <a:rect l="0" t="0" r="r" b="b"/>
                  <a:pathLst>
                    <a:path w="21600" h="21600" extrusionOk="0">
                      <a:moveTo>
                        <a:pt x="0" y="3323"/>
                      </a:moveTo>
                      <a:lnTo>
                        <a:pt x="0" y="21600"/>
                      </a:lnTo>
                      <a:lnTo>
                        <a:pt x="21600" y="16615"/>
                      </a:lnTo>
                      <a:lnTo>
                        <a:pt x="21600" y="0"/>
                      </a:lnTo>
                      <a:lnTo>
                        <a:pt x="0" y="3323"/>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1066" name="Freeform 516"/>
                <p:cNvSpPr/>
                <p:nvPr/>
              </p:nvSpPr>
              <p:spPr>
                <a:xfrm flipH="1">
                  <a:off x="497" y="0"/>
                  <a:ext cx="9526" cy="14457"/>
                </a:xfrm>
                <a:custGeom>
                  <a:avLst/>
                  <a:gdLst/>
                  <a:ahLst/>
                  <a:cxnLst>
                    <a:cxn ang="0">
                      <a:pos x="wd2" y="hd2"/>
                    </a:cxn>
                    <a:cxn ang="5400000">
                      <a:pos x="wd2" y="hd2"/>
                    </a:cxn>
                    <a:cxn ang="10800000">
                      <a:pos x="wd2" y="hd2"/>
                    </a:cxn>
                    <a:cxn ang="16200000">
                      <a:pos x="wd2" y="hd2"/>
                    </a:cxn>
                  </a:cxnLst>
                  <a:rect l="0" t="0" r="r" b="b"/>
                  <a:pathLst>
                    <a:path w="21600" h="21600" extrusionOk="0">
                      <a:moveTo>
                        <a:pt x="0" y="3927"/>
                      </a:moveTo>
                      <a:lnTo>
                        <a:pt x="0" y="21600"/>
                      </a:lnTo>
                      <a:lnTo>
                        <a:pt x="21600" y="17673"/>
                      </a:lnTo>
                      <a:lnTo>
                        <a:pt x="21600" y="0"/>
                      </a:lnTo>
                      <a:lnTo>
                        <a:pt x="0" y="3927"/>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grpSp>
          <p:nvGrpSpPr>
            <p:cNvPr id="1090" name="Group 517"/>
            <p:cNvGrpSpPr/>
            <p:nvPr/>
          </p:nvGrpSpPr>
          <p:grpSpPr>
            <a:xfrm>
              <a:off x="7069" y="70067"/>
              <a:ext cx="10024" cy="137304"/>
              <a:chOff x="0" y="0"/>
              <a:chExt cx="10022" cy="137303"/>
            </a:xfrm>
          </p:grpSpPr>
          <p:grpSp>
            <p:nvGrpSpPr>
              <p:cNvPr id="1071" name="Group 518"/>
              <p:cNvGrpSpPr/>
              <p:nvPr/>
            </p:nvGrpSpPr>
            <p:grpSpPr>
              <a:xfrm>
                <a:off x="0" y="118902"/>
                <a:ext cx="10023" cy="18402"/>
                <a:chOff x="0" y="0"/>
                <a:chExt cx="10022" cy="18401"/>
              </a:xfrm>
            </p:grpSpPr>
            <p:sp>
              <p:nvSpPr>
                <p:cNvPr id="1069" name="Freeform 519"/>
                <p:cNvSpPr/>
                <p:nvPr/>
              </p:nvSpPr>
              <p:spPr>
                <a:xfrm flipH="1">
                  <a:off x="0" y="0"/>
                  <a:ext cx="9526" cy="18402"/>
                </a:xfrm>
                <a:custGeom>
                  <a:avLst/>
                  <a:gdLst/>
                  <a:ahLst/>
                  <a:cxnLst>
                    <a:cxn ang="0">
                      <a:pos x="wd2" y="hd2"/>
                    </a:cxn>
                    <a:cxn ang="5400000">
                      <a:pos x="wd2" y="hd2"/>
                    </a:cxn>
                    <a:cxn ang="10800000">
                      <a:pos x="wd2" y="hd2"/>
                    </a:cxn>
                    <a:cxn ang="16200000">
                      <a:pos x="wd2" y="hd2"/>
                    </a:cxn>
                  </a:cxnLst>
                  <a:rect l="0" t="0" r="r" b="b"/>
                  <a:pathLst>
                    <a:path w="21600" h="21600" extrusionOk="0">
                      <a:moveTo>
                        <a:pt x="0" y="3323"/>
                      </a:moveTo>
                      <a:lnTo>
                        <a:pt x="0" y="21600"/>
                      </a:lnTo>
                      <a:lnTo>
                        <a:pt x="21600" y="16615"/>
                      </a:lnTo>
                      <a:lnTo>
                        <a:pt x="21600" y="0"/>
                      </a:lnTo>
                      <a:lnTo>
                        <a:pt x="0" y="3323"/>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1070" name="Freeform 520"/>
                <p:cNvSpPr/>
                <p:nvPr/>
              </p:nvSpPr>
              <p:spPr>
                <a:xfrm flipH="1">
                  <a:off x="497" y="0"/>
                  <a:ext cx="9526" cy="18402"/>
                </a:xfrm>
                <a:custGeom>
                  <a:avLst/>
                  <a:gdLst/>
                  <a:ahLst/>
                  <a:cxnLst>
                    <a:cxn ang="0">
                      <a:pos x="wd2" y="hd2"/>
                    </a:cxn>
                    <a:cxn ang="5400000">
                      <a:pos x="wd2" y="hd2"/>
                    </a:cxn>
                    <a:cxn ang="10800000">
                      <a:pos x="wd2" y="hd2"/>
                    </a:cxn>
                    <a:cxn ang="16200000">
                      <a:pos x="wd2" y="hd2"/>
                    </a:cxn>
                  </a:cxnLst>
                  <a:rect l="0" t="0" r="r" b="b"/>
                  <a:pathLst>
                    <a:path w="21600" h="21600" extrusionOk="0">
                      <a:moveTo>
                        <a:pt x="0" y="3927"/>
                      </a:moveTo>
                      <a:lnTo>
                        <a:pt x="0" y="21600"/>
                      </a:lnTo>
                      <a:lnTo>
                        <a:pt x="21600" y="17673"/>
                      </a:lnTo>
                      <a:lnTo>
                        <a:pt x="21600" y="0"/>
                      </a:lnTo>
                      <a:lnTo>
                        <a:pt x="0" y="3927"/>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1074" name="Group 521"/>
              <p:cNvGrpSpPr/>
              <p:nvPr/>
            </p:nvGrpSpPr>
            <p:grpSpPr>
              <a:xfrm>
                <a:off x="0" y="99085"/>
                <a:ext cx="10023" cy="18402"/>
                <a:chOff x="0" y="0"/>
                <a:chExt cx="10022" cy="18401"/>
              </a:xfrm>
            </p:grpSpPr>
            <p:sp>
              <p:nvSpPr>
                <p:cNvPr id="1072" name="Freeform 522"/>
                <p:cNvSpPr/>
                <p:nvPr/>
              </p:nvSpPr>
              <p:spPr>
                <a:xfrm flipH="1">
                  <a:off x="0" y="0"/>
                  <a:ext cx="9526" cy="18402"/>
                </a:xfrm>
                <a:custGeom>
                  <a:avLst/>
                  <a:gdLst/>
                  <a:ahLst/>
                  <a:cxnLst>
                    <a:cxn ang="0">
                      <a:pos x="wd2" y="hd2"/>
                    </a:cxn>
                    <a:cxn ang="5400000">
                      <a:pos x="wd2" y="hd2"/>
                    </a:cxn>
                    <a:cxn ang="10800000">
                      <a:pos x="wd2" y="hd2"/>
                    </a:cxn>
                    <a:cxn ang="16200000">
                      <a:pos x="wd2" y="hd2"/>
                    </a:cxn>
                  </a:cxnLst>
                  <a:rect l="0" t="0" r="r" b="b"/>
                  <a:pathLst>
                    <a:path w="21600" h="21600" extrusionOk="0">
                      <a:moveTo>
                        <a:pt x="0" y="3323"/>
                      </a:moveTo>
                      <a:lnTo>
                        <a:pt x="0" y="21600"/>
                      </a:lnTo>
                      <a:lnTo>
                        <a:pt x="21600" y="16615"/>
                      </a:lnTo>
                      <a:lnTo>
                        <a:pt x="21600" y="0"/>
                      </a:lnTo>
                      <a:lnTo>
                        <a:pt x="0" y="3323"/>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1073" name="Freeform 523"/>
                <p:cNvSpPr/>
                <p:nvPr/>
              </p:nvSpPr>
              <p:spPr>
                <a:xfrm flipH="1">
                  <a:off x="497" y="0"/>
                  <a:ext cx="9526" cy="18402"/>
                </a:xfrm>
                <a:custGeom>
                  <a:avLst/>
                  <a:gdLst/>
                  <a:ahLst/>
                  <a:cxnLst>
                    <a:cxn ang="0">
                      <a:pos x="wd2" y="hd2"/>
                    </a:cxn>
                    <a:cxn ang="5400000">
                      <a:pos x="wd2" y="hd2"/>
                    </a:cxn>
                    <a:cxn ang="10800000">
                      <a:pos x="wd2" y="hd2"/>
                    </a:cxn>
                    <a:cxn ang="16200000">
                      <a:pos x="wd2" y="hd2"/>
                    </a:cxn>
                  </a:cxnLst>
                  <a:rect l="0" t="0" r="r" b="b"/>
                  <a:pathLst>
                    <a:path w="21600" h="21600" extrusionOk="0">
                      <a:moveTo>
                        <a:pt x="0" y="3927"/>
                      </a:moveTo>
                      <a:lnTo>
                        <a:pt x="0" y="21600"/>
                      </a:lnTo>
                      <a:lnTo>
                        <a:pt x="21600" y="17673"/>
                      </a:lnTo>
                      <a:lnTo>
                        <a:pt x="21600" y="0"/>
                      </a:lnTo>
                      <a:lnTo>
                        <a:pt x="0" y="3927"/>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1077" name="Group 524"/>
              <p:cNvGrpSpPr/>
              <p:nvPr/>
            </p:nvGrpSpPr>
            <p:grpSpPr>
              <a:xfrm>
                <a:off x="0" y="80582"/>
                <a:ext cx="10023" cy="17088"/>
                <a:chOff x="0" y="0"/>
                <a:chExt cx="10022" cy="17087"/>
              </a:xfrm>
            </p:grpSpPr>
            <p:sp>
              <p:nvSpPr>
                <p:cNvPr id="1075" name="Freeform 525"/>
                <p:cNvSpPr/>
                <p:nvPr/>
              </p:nvSpPr>
              <p:spPr>
                <a:xfrm flipH="1">
                  <a:off x="0" y="0"/>
                  <a:ext cx="9526" cy="17088"/>
                </a:xfrm>
                <a:custGeom>
                  <a:avLst/>
                  <a:gdLst/>
                  <a:ahLst/>
                  <a:cxnLst>
                    <a:cxn ang="0">
                      <a:pos x="wd2" y="hd2"/>
                    </a:cxn>
                    <a:cxn ang="5400000">
                      <a:pos x="wd2" y="hd2"/>
                    </a:cxn>
                    <a:cxn ang="10800000">
                      <a:pos x="wd2" y="hd2"/>
                    </a:cxn>
                    <a:cxn ang="16200000">
                      <a:pos x="wd2" y="hd2"/>
                    </a:cxn>
                  </a:cxnLst>
                  <a:rect l="0" t="0" r="r" b="b"/>
                  <a:pathLst>
                    <a:path w="21600" h="21600" extrusionOk="0">
                      <a:moveTo>
                        <a:pt x="0" y="3323"/>
                      </a:moveTo>
                      <a:lnTo>
                        <a:pt x="0" y="21600"/>
                      </a:lnTo>
                      <a:lnTo>
                        <a:pt x="21600" y="16615"/>
                      </a:lnTo>
                      <a:lnTo>
                        <a:pt x="21600" y="0"/>
                      </a:lnTo>
                      <a:lnTo>
                        <a:pt x="0" y="3323"/>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1076" name="Freeform 526"/>
                <p:cNvSpPr/>
                <p:nvPr/>
              </p:nvSpPr>
              <p:spPr>
                <a:xfrm flipH="1">
                  <a:off x="497" y="0"/>
                  <a:ext cx="9526" cy="14459"/>
                </a:xfrm>
                <a:custGeom>
                  <a:avLst/>
                  <a:gdLst/>
                  <a:ahLst/>
                  <a:cxnLst>
                    <a:cxn ang="0">
                      <a:pos x="wd2" y="hd2"/>
                    </a:cxn>
                    <a:cxn ang="5400000">
                      <a:pos x="wd2" y="hd2"/>
                    </a:cxn>
                    <a:cxn ang="10800000">
                      <a:pos x="wd2" y="hd2"/>
                    </a:cxn>
                    <a:cxn ang="16200000">
                      <a:pos x="wd2" y="hd2"/>
                    </a:cxn>
                  </a:cxnLst>
                  <a:rect l="0" t="0" r="r" b="b"/>
                  <a:pathLst>
                    <a:path w="21600" h="21600" extrusionOk="0">
                      <a:moveTo>
                        <a:pt x="0" y="3927"/>
                      </a:moveTo>
                      <a:lnTo>
                        <a:pt x="0" y="21600"/>
                      </a:lnTo>
                      <a:lnTo>
                        <a:pt x="21600" y="17673"/>
                      </a:lnTo>
                      <a:lnTo>
                        <a:pt x="21600" y="0"/>
                      </a:lnTo>
                      <a:lnTo>
                        <a:pt x="0" y="3927"/>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1080" name="Group 527"/>
              <p:cNvGrpSpPr/>
              <p:nvPr/>
            </p:nvGrpSpPr>
            <p:grpSpPr>
              <a:xfrm>
                <a:off x="0" y="59451"/>
                <a:ext cx="10023" cy="18402"/>
                <a:chOff x="0" y="0"/>
                <a:chExt cx="10022" cy="18401"/>
              </a:xfrm>
            </p:grpSpPr>
            <p:sp>
              <p:nvSpPr>
                <p:cNvPr id="1078" name="Freeform 528"/>
                <p:cNvSpPr/>
                <p:nvPr/>
              </p:nvSpPr>
              <p:spPr>
                <a:xfrm flipH="1">
                  <a:off x="0" y="0"/>
                  <a:ext cx="9526" cy="18402"/>
                </a:xfrm>
                <a:custGeom>
                  <a:avLst/>
                  <a:gdLst/>
                  <a:ahLst/>
                  <a:cxnLst>
                    <a:cxn ang="0">
                      <a:pos x="wd2" y="hd2"/>
                    </a:cxn>
                    <a:cxn ang="5400000">
                      <a:pos x="wd2" y="hd2"/>
                    </a:cxn>
                    <a:cxn ang="10800000">
                      <a:pos x="wd2" y="hd2"/>
                    </a:cxn>
                    <a:cxn ang="16200000">
                      <a:pos x="wd2" y="hd2"/>
                    </a:cxn>
                  </a:cxnLst>
                  <a:rect l="0" t="0" r="r" b="b"/>
                  <a:pathLst>
                    <a:path w="21600" h="21600" extrusionOk="0">
                      <a:moveTo>
                        <a:pt x="0" y="3323"/>
                      </a:moveTo>
                      <a:lnTo>
                        <a:pt x="0" y="21600"/>
                      </a:lnTo>
                      <a:lnTo>
                        <a:pt x="21600" y="16615"/>
                      </a:lnTo>
                      <a:lnTo>
                        <a:pt x="21600" y="0"/>
                      </a:lnTo>
                      <a:lnTo>
                        <a:pt x="0" y="3323"/>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1079" name="Freeform 529"/>
                <p:cNvSpPr/>
                <p:nvPr/>
              </p:nvSpPr>
              <p:spPr>
                <a:xfrm flipH="1">
                  <a:off x="497" y="0"/>
                  <a:ext cx="9526" cy="18402"/>
                </a:xfrm>
                <a:custGeom>
                  <a:avLst/>
                  <a:gdLst/>
                  <a:ahLst/>
                  <a:cxnLst>
                    <a:cxn ang="0">
                      <a:pos x="wd2" y="hd2"/>
                    </a:cxn>
                    <a:cxn ang="5400000">
                      <a:pos x="wd2" y="hd2"/>
                    </a:cxn>
                    <a:cxn ang="10800000">
                      <a:pos x="wd2" y="hd2"/>
                    </a:cxn>
                    <a:cxn ang="16200000">
                      <a:pos x="wd2" y="hd2"/>
                    </a:cxn>
                  </a:cxnLst>
                  <a:rect l="0" t="0" r="r" b="b"/>
                  <a:pathLst>
                    <a:path w="21600" h="21600" extrusionOk="0">
                      <a:moveTo>
                        <a:pt x="0" y="3927"/>
                      </a:moveTo>
                      <a:lnTo>
                        <a:pt x="0" y="21600"/>
                      </a:lnTo>
                      <a:lnTo>
                        <a:pt x="21600" y="17673"/>
                      </a:lnTo>
                      <a:lnTo>
                        <a:pt x="21600" y="0"/>
                      </a:lnTo>
                      <a:lnTo>
                        <a:pt x="0" y="3927"/>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1083" name="Group 530"/>
              <p:cNvGrpSpPr/>
              <p:nvPr/>
            </p:nvGrpSpPr>
            <p:grpSpPr>
              <a:xfrm>
                <a:off x="0" y="39634"/>
                <a:ext cx="10023" cy="18402"/>
                <a:chOff x="0" y="0"/>
                <a:chExt cx="10022" cy="18401"/>
              </a:xfrm>
            </p:grpSpPr>
            <p:sp>
              <p:nvSpPr>
                <p:cNvPr id="1081" name="Freeform 531"/>
                <p:cNvSpPr/>
                <p:nvPr/>
              </p:nvSpPr>
              <p:spPr>
                <a:xfrm flipH="1">
                  <a:off x="0" y="0"/>
                  <a:ext cx="9526" cy="18402"/>
                </a:xfrm>
                <a:custGeom>
                  <a:avLst/>
                  <a:gdLst/>
                  <a:ahLst/>
                  <a:cxnLst>
                    <a:cxn ang="0">
                      <a:pos x="wd2" y="hd2"/>
                    </a:cxn>
                    <a:cxn ang="5400000">
                      <a:pos x="wd2" y="hd2"/>
                    </a:cxn>
                    <a:cxn ang="10800000">
                      <a:pos x="wd2" y="hd2"/>
                    </a:cxn>
                    <a:cxn ang="16200000">
                      <a:pos x="wd2" y="hd2"/>
                    </a:cxn>
                  </a:cxnLst>
                  <a:rect l="0" t="0" r="r" b="b"/>
                  <a:pathLst>
                    <a:path w="21600" h="21600" extrusionOk="0">
                      <a:moveTo>
                        <a:pt x="0" y="3323"/>
                      </a:moveTo>
                      <a:lnTo>
                        <a:pt x="0" y="21600"/>
                      </a:lnTo>
                      <a:lnTo>
                        <a:pt x="21600" y="16615"/>
                      </a:lnTo>
                      <a:lnTo>
                        <a:pt x="21600" y="0"/>
                      </a:lnTo>
                      <a:lnTo>
                        <a:pt x="0" y="3323"/>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1082" name="Freeform 532"/>
                <p:cNvSpPr/>
                <p:nvPr/>
              </p:nvSpPr>
              <p:spPr>
                <a:xfrm flipH="1">
                  <a:off x="497" y="0"/>
                  <a:ext cx="9526" cy="18402"/>
                </a:xfrm>
                <a:custGeom>
                  <a:avLst/>
                  <a:gdLst/>
                  <a:ahLst/>
                  <a:cxnLst>
                    <a:cxn ang="0">
                      <a:pos x="wd2" y="hd2"/>
                    </a:cxn>
                    <a:cxn ang="5400000">
                      <a:pos x="wd2" y="hd2"/>
                    </a:cxn>
                    <a:cxn ang="10800000">
                      <a:pos x="wd2" y="hd2"/>
                    </a:cxn>
                    <a:cxn ang="16200000">
                      <a:pos x="wd2" y="hd2"/>
                    </a:cxn>
                  </a:cxnLst>
                  <a:rect l="0" t="0" r="r" b="b"/>
                  <a:pathLst>
                    <a:path w="21600" h="21600" extrusionOk="0">
                      <a:moveTo>
                        <a:pt x="0" y="3927"/>
                      </a:moveTo>
                      <a:lnTo>
                        <a:pt x="0" y="21600"/>
                      </a:lnTo>
                      <a:lnTo>
                        <a:pt x="21600" y="17673"/>
                      </a:lnTo>
                      <a:lnTo>
                        <a:pt x="21600" y="0"/>
                      </a:lnTo>
                      <a:lnTo>
                        <a:pt x="0" y="3927"/>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1086" name="Group 533"/>
              <p:cNvGrpSpPr/>
              <p:nvPr/>
            </p:nvGrpSpPr>
            <p:grpSpPr>
              <a:xfrm>
                <a:off x="0" y="19817"/>
                <a:ext cx="10023" cy="17088"/>
                <a:chOff x="0" y="0"/>
                <a:chExt cx="10022" cy="17087"/>
              </a:xfrm>
            </p:grpSpPr>
            <p:sp>
              <p:nvSpPr>
                <p:cNvPr id="1084" name="Freeform 534"/>
                <p:cNvSpPr/>
                <p:nvPr/>
              </p:nvSpPr>
              <p:spPr>
                <a:xfrm flipH="1">
                  <a:off x="0" y="0"/>
                  <a:ext cx="9526" cy="17088"/>
                </a:xfrm>
                <a:custGeom>
                  <a:avLst/>
                  <a:gdLst/>
                  <a:ahLst/>
                  <a:cxnLst>
                    <a:cxn ang="0">
                      <a:pos x="wd2" y="hd2"/>
                    </a:cxn>
                    <a:cxn ang="5400000">
                      <a:pos x="wd2" y="hd2"/>
                    </a:cxn>
                    <a:cxn ang="10800000">
                      <a:pos x="wd2" y="hd2"/>
                    </a:cxn>
                    <a:cxn ang="16200000">
                      <a:pos x="wd2" y="hd2"/>
                    </a:cxn>
                  </a:cxnLst>
                  <a:rect l="0" t="0" r="r" b="b"/>
                  <a:pathLst>
                    <a:path w="21600" h="21600" extrusionOk="0">
                      <a:moveTo>
                        <a:pt x="0" y="3323"/>
                      </a:moveTo>
                      <a:lnTo>
                        <a:pt x="0" y="21600"/>
                      </a:lnTo>
                      <a:lnTo>
                        <a:pt x="21600" y="16615"/>
                      </a:lnTo>
                      <a:lnTo>
                        <a:pt x="21600" y="0"/>
                      </a:lnTo>
                      <a:lnTo>
                        <a:pt x="0" y="3323"/>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1085" name="Freeform 535"/>
                <p:cNvSpPr/>
                <p:nvPr/>
              </p:nvSpPr>
              <p:spPr>
                <a:xfrm flipH="1">
                  <a:off x="497" y="0"/>
                  <a:ext cx="9526" cy="14459"/>
                </a:xfrm>
                <a:custGeom>
                  <a:avLst/>
                  <a:gdLst/>
                  <a:ahLst/>
                  <a:cxnLst>
                    <a:cxn ang="0">
                      <a:pos x="wd2" y="hd2"/>
                    </a:cxn>
                    <a:cxn ang="5400000">
                      <a:pos x="wd2" y="hd2"/>
                    </a:cxn>
                    <a:cxn ang="10800000">
                      <a:pos x="wd2" y="hd2"/>
                    </a:cxn>
                    <a:cxn ang="16200000">
                      <a:pos x="wd2" y="hd2"/>
                    </a:cxn>
                  </a:cxnLst>
                  <a:rect l="0" t="0" r="r" b="b"/>
                  <a:pathLst>
                    <a:path w="21600" h="21600" extrusionOk="0">
                      <a:moveTo>
                        <a:pt x="0" y="3927"/>
                      </a:moveTo>
                      <a:lnTo>
                        <a:pt x="0" y="21600"/>
                      </a:lnTo>
                      <a:lnTo>
                        <a:pt x="21600" y="17673"/>
                      </a:lnTo>
                      <a:lnTo>
                        <a:pt x="21600" y="0"/>
                      </a:lnTo>
                      <a:lnTo>
                        <a:pt x="0" y="3927"/>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1089" name="Group 536"/>
              <p:cNvGrpSpPr/>
              <p:nvPr/>
            </p:nvGrpSpPr>
            <p:grpSpPr>
              <a:xfrm>
                <a:off x="0" y="-1"/>
                <a:ext cx="10023" cy="17089"/>
                <a:chOff x="0" y="0"/>
                <a:chExt cx="10022" cy="17087"/>
              </a:xfrm>
            </p:grpSpPr>
            <p:sp>
              <p:nvSpPr>
                <p:cNvPr id="1087" name="Freeform 537"/>
                <p:cNvSpPr/>
                <p:nvPr/>
              </p:nvSpPr>
              <p:spPr>
                <a:xfrm flipH="1">
                  <a:off x="0" y="0"/>
                  <a:ext cx="9526" cy="17088"/>
                </a:xfrm>
                <a:custGeom>
                  <a:avLst/>
                  <a:gdLst/>
                  <a:ahLst/>
                  <a:cxnLst>
                    <a:cxn ang="0">
                      <a:pos x="wd2" y="hd2"/>
                    </a:cxn>
                    <a:cxn ang="5400000">
                      <a:pos x="wd2" y="hd2"/>
                    </a:cxn>
                    <a:cxn ang="10800000">
                      <a:pos x="wd2" y="hd2"/>
                    </a:cxn>
                    <a:cxn ang="16200000">
                      <a:pos x="wd2" y="hd2"/>
                    </a:cxn>
                  </a:cxnLst>
                  <a:rect l="0" t="0" r="r" b="b"/>
                  <a:pathLst>
                    <a:path w="21600" h="21600" extrusionOk="0">
                      <a:moveTo>
                        <a:pt x="0" y="3323"/>
                      </a:moveTo>
                      <a:lnTo>
                        <a:pt x="0" y="21600"/>
                      </a:lnTo>
                      <a:lnTo>
                        <a:pt x="21600" y="16615"/>
                      </a:lnTo>
                      <a:lnTo>
                        <a:pt x="21600" y="0"/>
                      </a:lnTo>
                      <a:lnTo>
                        <a:pt x="0" y="3323"/>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1088" name="Freeform 538"/>
                <p:cNvSpPr/>
                <p:nvPr/>
              </p:nvSpPr>
              <p:spPr>
                <a:xfrm flipH="1">
                  <a:off x="497" y="0"/>
                  <a:ext cx="9526" cy="14459"/>
                </a:xfrm>
                <a:custGeom>
                  <a:avLst/>
                  <a:gdLst/>
                  <a:ahLst/>
                  <a:cxnLst>
                    <a:cxn ang="0">
                      <a:pos x="wd2" y="hd2"/>
                    </a:cxn>
                    <a:cxn ang="5400000">
                      <a:pos x="wd2" y="hd2"/>
                    </a:cxn>
                    <a:cxn ang="10800000">
                      <a:pos x="wd2" y="hd2"/>
                    </a:cxn>
                    <a:cxn ang="16200000">
                      <a:pos x="wd2" y="hd2"/>
                    </a:cxn>
                  </a:cxnLst>
                  <a:rect l="0" t="0" r="r" b="b"/>
                  <a:pathLst>
                    <a:path w="21600" h="21600" extrusionOk="0">
                      <a:moveTo>
                        <a:pt x="0" y="3927"/>
                      </a:moveTo>
                      <a:lnTo>
                        <a:pt x="0" y="21600"/>
                      </a:lnTo>
                      <a:lnTo>
                        <a:pt x="21600" y="17673"/>
                      </a:lnTo>
                      <a:lnTo>
                        <a:pt x="21600" y="0"/>
                      </a:lnTo>
                      <a:lnTo>
                        <a:pt x="0" y="3927"/>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sp>
          <p:nvSpPr>
            <p:cNvPr id="1091" name="Text Box 539"/>
            <p:cNvSpPr txBox="1"/>
            <p:nvPr/>
          </p:nvSpPr>
          <p:spPr>
            <a:xfrm>
              <a:off x="269183" y="88656"/>
              <a:ext cx="428118" cy="1270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10800" tIns="10800" rIns="10800" bIns="10800" numCol="1" anchor="t">
              <a:spAutoFit/>
            </a:bodyPr>
            <a:lstStyle>
              <a:lvl1pPr algn="r" defTabSz="685800">
                <a:defRPr sz="700"/>
              </a:lvl1pPr>
            </a:lstStyle>
            <a:p>
              <a:r>
                <a:t>Planned</a:t>
              </a:r>
            </a:p>
          </p:txBody>
        </p:sp>
      </p:grpSp>
      <p:grpSp>
        <p:nvGrpSpPr>
          <p:cNvPr id="1615" name="Group 542"/>
          <p:cNvGrpSpPr/>
          <p:nvPr/>
        </p:nvGrpSpPr>
        <p:grpSpPr>
          <a:xfrm>
            <a:off x="6420835" y="3176587"/>
            <a:ext cx="527740" cy="301168"/>
            <a:chOff x="0" y="0"/>
            <a:chExt cx="527739" cy="301166"/>
          </a:xfrm>
        </p:grpSpPr>
        <p:sp>
          <p:nvSpPr>
            <p:cNvPr id="1093" name="Freeform 543"/>
            <p:cNvSpPr/>
            <p:nvPr/>
          </p:nvSpPr>
          <p:spPr>
            <a:xfrm>
              <a:off x="183561" y="0"/>
              <a:ext cx="177826" cy="191298"/>
            </a:xfrm>
            <a:custGeom>
              <a:avLst/>
              <a:gdLst/>
              <a:ahLst/>
              <a:cxnLst>
                <a:cxn ang="0">
                  <a:pos x="wd2" y="hd2"/>
                </a:cxn>
                <a:cxn ang="5400000">
                  <a:pos x="wd2" y="hd2"/>
                </a:cxn>
                <a:cxn ang="10800000">
                  <a:pos x="wd2" y="hd2"/>
                </a:cxn>
                <a:cxn ang="16200000">
                  <a:pos x="wd2" y="hd2"/>
                </a:cxn>
              </a:cxnLst>
              <a:rect l="0" t="0" r="r" b="b"/>
              <a:pathLst>
                <a:path w="21600" h="21600" extrusionOk="0">
                  <a:moveTo>
                    <a:pt x="0" y="15797"/>
                  </a:moveTo>
                  <a:lnTo>
                    <a:pt x="0" y="4191"/>
                  </a:lnTo>
                  <a:lnTo>
                    <a:pt x="9406" y="0"/>
                  </a:lnTo>
                  <a:lnTo>
                    <a:pt x="21600" y="5642"/>
                  </a:lnTo>
                  <a:lnTo>
                    <a:pt x="21600" y="17248"/>
                  </a:lnTo>
                  <a:lnTo>
                    <a:pt x="12194" y="21600"/>
                  </a:lnTo>
                  <a:lnTo>
                    <a:pt x="0" y="15797"/>
                  </a:lnTo>
                </a:path>
              </a:pathLst>
            </a:custGeom>
            <a:solidFill>
              <a:srgbClr val="FF7300"/>
            </a:solidFill>
            <a:ln w="3175" cap="flat">
              <a:solidFill>
                <a:srgbClr val="7A7A7A"/>
              </a:solidFill>
              <a:prstDash val="solid"/>
              <a:round/>
            </a:ln>
            <a:effectLst/>
          </p:spPr>
          <p:txBody>
            <a:bodyPr wrap="square" lIns="34289" tIns="34289" rIns="34289" bIns="34289" numCol="1" anchor="t">
              <a:noAutofit/>
            </a:bodyPr>
            <a:lstStyle/>
            <a:p>
              <a:pPr defTabSz="685800">
                <a:defRPr sz="700"/>
              </a:pPr>
              <a:endParaRPr/>
            </a:p>
          </p:txBody>
        </p:sp>
        <p:sp>
          <p:nvSpPr>
            <p:cNvPr id="1094" name="Freeform 544"/>
            <p:cNvSpPr/>
            <p:nvPr/>
          </p:nvSpPr>
          <p:spPr>
            <a:xfrm>
              <a:off x="183561" y="0"/>
              <a:ext cx="177826" cy="88511"/>
            </a:xfrm>
            <a:custGeom>
              <a:avLst/>
              <a:gdLst/>
              <a:ahLst/>
              <a:cxnLst>
                <a:cxn ang="0">
                  <a:pos x="wd2" y="hd2"/>
                </a:cxn>
                <a:cxn ang="5400000">
                  <a:pos x="wd2" y="hd2"/>
                </a:cxn>
                <a:cxn ang="10800000">
                  <a:pos x="wd2" y="hd2"/>
                </a:cxn>
                <a:cxn ang="16200000">
                  <a:pos x="wd2" y="hd2"/>
                </a:cxn>
              </a:cxnLst>
              <a:rect l="0" t="0" r="r" b="b"/>
              <a:pathLst>
                <a:path w="21600" h="21600" extrusionOk="0">
                  <a:moveTo>
                    <a:pt x="9406" y="0"/>
                  </a:moveTo>
                  <a:lnTo>
                    <a:pt x="21600" y="12194"/>
                  </a:lnTo>
                  <a:lnTo>
                    <a:pt x="12194" y="21600"/>
                  </a:lnTo>
                  <a:lnTo>
                    <a:pt x="0" y="9058"/>
                  </a:lnTo>
                  <a:lnTo>
                    <a:pt x="9406" y="0"/>
                  </a:lnTo>
                </a:path>
              </a:pathLst>
            </a:custGeom>
            <a:solidFill>
              <a:srgbClr val="FFFFFF">
                <a:alpha val="49998"/>
              </a:srgbClr>
            </a:solidFill>
            <a:ln w="3175" cap="flat">
              <a:solidFill>
                <a:srgbClr val="7A7A7A"/>
              </a:solidFill>
              <a:prstDash val="solid"/>
              <a:round/>
            </a:ln>
            <a:effectLst/>
          </p:spPr>
          <p:txBody>
            <a:bodyPr wrap="square" lIns="34289" tIns="34289" rIns="34289" bIns="34289" numCol="1" anchor="t">
              <a:noAutofit/>
            </a:bodyPr>
            <a:lstStyle/>
            <a:p>
              <a:pPr defTabSz="685800">
                <a:defRPr sz="700"/>
              </a:pPr>
              <a:endParaRPr/>
            </a:p>
          </p:txBody>
        </p:sp>
        <p:sp>
          <p:nvSpPr>
            <p:cNvPr id="1095" name="Freeform 545"/>
            <p:cNvSpPr/>
            <p:nvPr/>
          </p:nvSpPr>
          <p:spPr>
            <a:xfrm>
              <a:off x="183561" y="0"/>
              <a:ext cx="177826" cy="88511"/>
            </a:xfrm>
            <a:custGeom>
              <a:avLst/>
              <a:gdLst/>
              <a:ahLst/>
              <a:cxnLst>
                <a:cxn ang="0">
                  <a:pos x="wd2" y="hd2"/>
                </a:cxn>
                <a:cxn ang="5400000">
                  <a:pos x="wd2" y="hd2"/>
                </a:cxn>
                <a:cxn ang="10800000">
                  <a:pos x="wd2" y="hd2"/>
                </a:cxn>
                <a:cxn ang="16200000">
                  <a:pos x="wd2" y="hd2"/>
                </a:cxn>
              </a:cxnLst>
              <a:rect l="0" t="0" r="r" b="b"/>
              <a:pathLst>
                <a:path w="21600" h="21600" extrusionOk="0">
                  <a:moveTo>
                    <a:pt x="9406" y="0"/>
                  </a:moveTo>
                  <a:lnTo>
                    <a:pt x="21600" y="12194"/>
                  </a:lnTo>
                  <a:lnTo>
                    <a:pt x="12194" y="21600"/>
                  </a:lnTo>
                  <a:lnTo>
                    <a:pt x="0" y="9058"/>
                  </a:lnTo>
                  <a:lnTo>
                    <a:pt x="9406" y="0"/>
                  </a:lnTo>
                  <a:moveTo>
                    <a:pt x="9406" y="1394"/>
                  </a:moveTo>
                  <a:lnTo>
                    <a:pt x="20032" y="11845"/>
                  </a:lnTo>
                  <a:lnTo>
                    <a:pt x="12019" y="20206"/>
                  </a:lnTo>
                  <a:lnTo>
                    <a:pt x="1394" y="9406"/>
                  </a:lnTo>
                  <a:lnTo>
                    <a:pt x="9406" y="1394"/>
                  </a:lnTo>
                </a:path>
              </a:pathLst>
            </a:custGeom>
            <a:solidFill>
              <a:srgbClr val="FFFFFF">
                <a:alpha val="89999"/>
              </a:srgbClr>
            </a:solidFill>
            <a:ln w="3175" cap="flat">
              <a:solidFill>
                <a:srgbClr val="7A7A7A">
                  <a:alpha val="70001"/>
                </a:srgbClr>
              </a:solidFill>
              <a:prstDash val="solid"/>
              <a:round/>
            </a:ln>
            <a:effectLst/>
          </p:spPr>
          <p:txBody>
            <a:bodyPr wrap="square" lIns="34289" tIns="34289" rIns="34289" bIns="34289" numCol="1" anchor="t">
              <a:noAutofit/>
            </a:bodyPr>
            <a:lstStyle/>
            <a:p>
              <a:pPr defTabSz="685800">
                <a:defRPr sz="700"/>
              </a:pPr>
              <a:endParaRPr/>
            </a:p>
          </p:txBody>
        </p:sp>
        <p:sp>
          <p:nvSpPr>
            <p:cNvPr id="1096" name="Freeform 546"/>
            <p:cNvSpPr/>
            <p:nvPr/>
          </p:nvSpPr>
          <p:spPr>
            <a:xfrm>
              <a:off x="196468" y="5710"/>
              <a:ext cx="152013" cy="47112"/>
            </a:xfrm>
            <a:custGeom>
              <a:avLst/>
              <a:gdLst/>
              <a:ahLst/>
              <a:cxnLst>
                <a:cxn ang="0">
                  <a:pos x="wd2" y="hd2"/>
                </a:cxn>
                <a:cxn ang="5400000">
                  <a:pos x="wd2" y="hd2"/>
                </a:cxn>
                <a:cxn ang="10800000">
                  <a:pos x="wd2" y="hd2"/>
                </a:cxn>
                <a:cxn ang="16200000">
                  <a:pos x="wd2" y="hd2"/>
                </a:cxn>
              </a:cxnLst>
              <a:rect l="0" t="0" r="r" b="b"/>
              <a:pathLst>
                <a:path w="21600" h="21600" extrusionOk="0">
                  <a:moveTo>
                    <a:pt x="9374" y="0"/>
                  </a:moveTo>
                  <a:lnTo>
                    <a:pt x="21600" y="20250"/>
                  </a:lnTo>
                  <a:lnTo>
                    <a:pt x="20377" y="21600"/>
                  </a:lnTo>
                  <a:lnTo>
                    <a:pt x="9170" y="3375"/>
                  </a:lnTo>
                  <a:lnTo>
                    <a:pt x="1019" y="16875"/>
                  </a:lnTo>
                  <a:lnTo>
                    <a:pt x="0" y="14850"/>
                  </a:lnTo>
                  <a:lnTo>
                    <a:pt x="9374" y="0"/>
                  </a:lnTo>
                </a:path>
              </a:pathLst>
            </a:custGeom>
            <a:solidFill>
              <a:srgbClr val="000000">
                <a:alpha val="20000"/>
              </a:srgbClr>
            </a:solidFill>
            <a:ln w="12700" cap="flat">
              <a:noFill/>
              <a:miter lim="400000"/>
            </a:ln>
            <a:effectLst/>
          </p:spPr>
          <p:txBody>
            <a:bodyPr wrap="square" lIns="34289" tIns="34289" rIns="34289" bIns="34289" numCol="1" anchor="t">
              <a:noAutofit/>
            </a:bodyPr>
            <a:lstStyle/>
            <a:p>
              <a:pPr defTabSz="685800">
                <a:defRPr sz="700"/>
              </a:pPr>
              <a:endParaRPr/>
            </a:p>
          </p:txBody>
        </p:sp>
        <p:sp>
          <p:nvSpPr>
            <p:cNvPr id="1097" name="Freeform 547"/>
            <p:cNvSpPr/>
            <p:nvPr/>
          </p:nvSpPr>
          <p:spPr>
            <a:xfrm>
              <a:off x="283946" y="49965"/>
              <a:ext cx="77441" cy="141333"/>
            </a:xfrm>
            <a:custGeom>
              <a:avLst/>
              <a:gdLst/>
              <a:ahLst/>
              <a:cxnLst>
                <a:cxn ang="0">
                  <a:pos x="wd2" y="hd2"/>
                </a:cxn>
                <a:cxn ang="5400000">
                  <a:pos x="wd2" y="hd2"/>
                </a:cxn>
                <a:cxn ang="10800000">
                  <a:pos x="wd2" y="hd2"/>
                </a:cxn>
                <a:cxn ang="16200000">
                  <a:pos x="wd2" y="hd2"/>
                </a:cxn>
              </a:cxnLst>
              <a:rect l="0" t="0" r="r" b="b"/>
              <a:pathLst>
                <a:path w="21600" h="21600" extrusionOk="0">
                  <a:moveTo>
                    <a:pt x="0" y="5951"/>
                  </a:moveTo>
                  <a:lnTo>
                    <a:pt x="0" y="21600"/>
                  </a:lnTo>
                  <a:lnTo>
                    <a:pt x="21600" y="15649"/>
                  </a:lnTo>
                  <a:lnTo>
                    <a:pt x="21600" y="0"/>
                  </a:lnTo>
                  <a:lnTo>
                    <a:pt x="0" y="5951"/>
                  </a:lnTo>
                </a:path>
              </a:pathLst>
            </a:custGeom>
            <a:solidFill>
              <a:srgbClr val="000000">
                <a:alpha val="29999"/>
              </a:srgbClr>
            </a:solidFill>
            <a:ln w="12700" cap="flat">
              <a:noFill/>
              <a:miter lim="400000"/>
            </a:ln>
            <a:effectLst/>
          </p:spPr>
          <p:txBody>
            <a:bodyPr wrap="square" lIns="34289" tIns="34289" rIns="34289" bIns="34289" numCol="1" anchor="t">
              <a:noAutofit/>
            </a:bodyPr>
            <a:lstStyle/>
            <a:p>
              <a:pPr defTabSz="685800">
                <a:defRPr sz="700"/>
              </a:pPr>
              <a:endParaRPr/>
            </a:p>
          </p:txBody>
        </p:sp>
        <p:sp>
          <p:nvSpPr>
            <p:cNvPr id="1098" name="Freeform 548"/>
            <p:cNvSpPr/>
            <p:nvPr/>
          </p:nvSpPr>
          <p:spPr>
            <a:xfrm>
              <a:off x="240924" y="9993"/>
              <a:ext cx="38721" cy="28553"/>
            </a:xfrm>
            <a:custGeom>
              <a:avLst/>
              <a:gdLst/>
              <a:ahLst/>
              <a:cxnLst>
                <a:cxn ang="0">
                  <a:pos x="wd2" y="hd2"/>
                </a:cxn>
                <a:cxn ang="5400000">
                  <a:pos x="wd2" y="hd2"/>
                </a:cxn>
                <a:cxn ang="10800000">
                  <a:pos x="wd2" y="hd2"/>
                </a:cxn>
                <a:cxn ang="16200000">
                  <a:pos x="wd2" y="hd2"/>
                </a:cxn>
              </a:cxnLst>
              <a:rect l="0" t="0" r="r" b="b"/>
              <a:pathLst>
                <a:path w="21600" h="21600" extrusionOk="0">
                  <a:moveTo>
                    <a:pt x="0" y="14779"/>
                  </a:moveTo>
                  <a:lnTo>
                    <a:pt x="10800" y="21600"/>
                  </a:lnTo>
                  <a:lnTo>
                    <a:pt x="21600" y="14779"/>
                  </a:lnTo>
                  <a:lnTo>
                    <a:pt x="21600" y="6821"/>
                  </a:lnTo>
                  <a:lnTo>
                    <a:pt x="10800" y="0"/>
                  </a:lnTo>
                  <a:lnTo>
                    <a:pt x="0" y="11368"/>
                  </a:lnTo>
                  <a:lnTo>
                    <a:pt x="0" y="14779"/>
                  </a:lnTo>
                </a:path>
              </a:pathLst>
            </a:custGeom>
            <a:solidFill>
              <a:srgbClr val="FF7300"/>
            </a:solidFill>
            <a:ln w="3175" cap="flat">
              <a:solidFill>
                <a:srgbClr val="7A7A7A"/>
              </a:solidFill>
              <a:prstDash val="solid"/>
              <a:round/>
            </a:ln>
            <a:effectLst/>
          </p:spPr>
          <p:txBody>
            <a:bodyPr wrap="square" lIns="34289" tIns="34289" rIns="34289" bIns="34289" numCol="1" anchor="t">
              <a:noAutofit/>
            </a:bodyPr>
            <a:lstStyle/>
            <a:p>
              <a:pPr defTabSz="685800">
                <a:defRPr sz="700"/>
              </a:pPr>
              <a:endParaRPr/>
            </a:p>
          </p:txBody>
        </p:sp>
        <p:sp>
          <p:nvSpPr>
            <p:cNvPr id="1099" name="Freeform 549"/>
            <p:cNvSpPr/>
            <p:nvPr/>
          </p:nvSpPr>
          <p:spPr>
            <a:xfrm>
              <a:off x="240924" y="9993"/>
              <a:ext cx="38721" cy="25697"/>
            </a:xfrm>
            <a:custGeom>
              <a:avLst/>
              <a:gdLst/>
              <a:ahLst/>
              <a:cxnLst>
                <a:cxn ang="0">
                  <a:pos x="wd2" y="hd2"/>
                </a:cxn>
                <a:cxn ang="5400000">
                  <a:pos x="wd2" y="hd2"/>
                </a:cxn>
                <a:cxn ang="10800000">
                  <a:pos x="wd2" y="hd2"/>
                </a:cxn>
                <a:cxn ang="16200000">
                  <a:pos x="wd2" y="hd2"/>
                </a:cxn>
              </a:cxnLst>
              <a:rect l="0" t="0" r="r" b="b"/>
              <a:pathLst>
                <a:path w="21600" h="21600" extrusionOk="0">
                  <a:moveTo>
                    <a:pt x="0" y="13500"/>
                  </a:moveTo>
                  <a:lnTo>
                    <a:pt x="10800" y="21600"/>
                  </a:lnTo>
                  <a:lnTo>
                    <a:pt x="21600" y="8100"/>
                  </a:lnTo>
                  <a:lnTo>
                    <a:pt x="10800" y="0"/>
                  </a:lnTo>
                  <a:lnTo>
                    <a:pt x="0" y="13500"/>
                  </a:lnTo>
                </a:path>
              </a:pathLst>
            </a:custGeom>
            <a:solidFill>
              <a:srgbClr val="FFFFFF">
                <a:alpha val="89999"/>
              </a:srgbClr>
            </a:solidFill>
            <a:ln w="3175" cap="flat">
              <a:solidFill>
                <a:srgbClr val="7A7A7A">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1100" name="Freeform 550"/>
            <p:cNvSpPr/>
            <p:nvPr/>
          </p:nvSpPr>
          <p:spPr>
            <a:xfrm>
              <a:off x="259567" y="19986"/>
              <a:ext cx="20078" cy="18560"/>
            </a:xfrm>
            <a:custGeom>
              <a:avLst/>
              <a:gdLst/>
              <a:ahLst/>
              <a:cxnLst>
                <a:cxn ang="0">
                  <a:pos x="wd2" y="hd2"/>
                </a:cxn>
                <a:cxn ang="5400000">
                  <a:pos x="wd2" y="hd2"/>
                </a:cxn>
                <a:cxn ang="10800000">
                  <a:pos x="wd2" y="hd2"/>
                </a:cxn>
                <a:cxn ang="16200000">
                  <a:pos x="wd2" y="hd2"/>
                </a:cxn>
              </a:cxnLst>
              <a:rect l="0" t="0" r="r" b="b"/>
              <a:pathLst>
                <a:path w="21600" h="21600" extrusionOk="0">
                  <a:moveTo>
                    <a:pt x="0" y="14954"/>
                  </a:moveTo>
                  <a:lnTo>
                    <a:pt x="0" y="21600"/>
                  </a:lnTo>
                  <a:lnTo>
                    <a:pt x="21600" y="9969"/>
                  </a:lnTo>
                  <a:lnTo>
                    <a:pt x="21600" y="0"/>
                  </a:lnTo>
                  <a:lnTo>
                    <a:pt x="0" y="14954"/>
                  </a:lnTo>
                </a:path>
              </a:pathLst>
            </a:custGeom>
            <a:solidFill>
              <a:srgbClr val="000000">
                <a:alpha val="20000"/>
              </a:srgbClr>
            </a:solidFill>
            <a:ln w="12700" cap="flat">
              <a:noFill/>
              <a:miter lim="400000"/>
            </a:ln>
            <a:effectLst/>
          </p:spPr>
          <p:txBody>
            <a:bodyPr wrap="square" lIns="34289" tIns="34289" rIns="34289" bIns="34289" numCol="1" anchor="t">
              <a:noAutofit/>
            </a:bodyPr>
            <a:lstStyle/>
            <a:p>
              <a:pPr defTabSz="685800">
                <a:defRPr sz="700"/>
              </a:pPr>
              <a:endParaRPr/>
            </a:p>
          </p:txBody>
        </p:sp>
        <p:sp>
          <p:nvSpPr>
            <p:cNvPr id="1101" name="Freeform 551"/>
            <p:cNvSpPr/>
            <p:nvPr/>
          </p:nvSpPr>
          <p:spPr>
            <a:xfrm>
              <a:off x="245226" y="12848"/>
              <a:ext cx="30117" cy="17132"/>
            </a:xfrm>
            <a:custGeom>
              <a:avLst/>
              <a:gdLst/>
              <a:ahLst/>
              <a:cxnLst>
                <a:cxn ang="0">
                  <a:pos x="wd2" y="hd2"/>
                </a:cxn>
                <a:cxn ang="5400000">
                  <a:pos x="wd2" y="hd2"/>
                </a:cxn>
                <a:cxn ang="10800000">
                  <a:pos x="wd2" y="hd2"/>
                </a:cxn>
                <a:cxn ang="16200000">
                  <a:pos x="wd2" y="hd2"/>
                </a:cxn>
              </a:cxnLst>
              <a:rect l="0" t="0" r="r" b="b"/>
              <a:pathLst>
                <a:path w="21600" h="21600" extrusionOk="0">
                  <a:moveTo>
                    <a:pt x="0" y="12600"/>
                  </a:moveTo>
                  <a:lnTo>
                    <a:pt x="10800" y="21600"/>
                  </a:lnTo>
                  <a:lnTo>
                    <a:pt x="21600" y="9000"/>
                  </a:lnTo>
                  <a:lnTo>
                    <a:pt x="10800" y="0"/>
                  </a:lnTo>
                  <a:lnTo>
                    <a:pt x="0" y="12600"/>
                  </a:lnTo>
                </a:path>
              </a:pathLst>
            </a:custGeom>
            <a:solidFill>
              <a:srgbClr val="3E9EC8"/>
            </a:solidFill>
            <a:ln w="3175" cap="flat">
              <a:solidFill>
                <a:srgbClr val="7A7A7A"/>
              </a:solidFill>
              <a:prstDash val="solid"/>
              <a:round/>
            </a:ln>
            <a:effectLst/>
          </p:spPr>
          <p:txBody>
            <a:bodyPr wrap="square" lIns="34289" tIns="34289" rIns="34289" bIns="34289" numCol="1" anchor="t">
              <a:noAutofit/>
            </a:bodyPr>
            <a:lstStyle/>
            <a:p>
              <a:pPr defTabSz="685800">
                <a:defRPr sz="700"/>
              </a:pPr>
              <a:endParaRPr/>
            </a:p>
          </p:txBody>
        </p:sp>
        <p:grpSp>
          <p:nvGrpSpPr>
            <p:cNvPr id="1123" name="Group 552"/>
            <p:cNvGrpSpPr/>
            <p:nvPr/>
          </p:nvGrpSpPr>
          <p:grpSpPr>
            <a:xfrm>
              <a:off x="349229" y="57103"/>
              <a:ext cx="9526" cy="88879"/>
              <a:chOff x="0" y="0"/>
              <a:chExt cx="9525" cy="88877"/>
            </a:xfrm>
          </p:grpSpPr>
          <p:grpSp>
            <p:nvGrpSpPr>
              <p:cNvPr id="1104" name="Group 553"/>
              <p:cNvGrpSpPr/>
              <p:nvPr/>
            </p:nvGrpSpPr>
            <p:grpSpPr>
              <a:xfrm>
                <a:off x="0" y="78752"/>
                <a:ext cx="9526" cy="10126"/>
                <a:chOff x="0" y="0"/>
                <a:chExt cx="9525" cy="10125"/>
              </a:xfrm>
            </p:grpSpPr>
            <p:sp>
              <p:nvSpPr>
                <p:cNvPr id="1102" name="Freeform 554"/>
                <p:cNvSpPr/>
                <p:nvPr/>
              </p:nvSpPr>
              <p:spPr>
                <a:xfrm>
                  <a:off x="0" y="0"/>
                  <a:ext cx="9526" cy="10126"/>
                </a:xfrm>
                <a:custGeom>
                  <a:avLst/>
                  <a:gdLst/>
                  <a:ahLst/>
                  <a:cxnLst>
                    <a:cxn ang="0">
                      <a:pos x="wd2" y="hd2"/>
                    </a:cxn>
                    <a:cxn ang="5400000">
                      <a:pos x="wd2" y="hd2"/>
                    </a:cxn>
                    <a:cxn ang="10800000">
                      <a:pos x="wd2" y="hd2"/>
                    </a:cxn>
                    <a:cxn ang="16200000">
                      <a:pos x="wd2" y="hd2"/>
                    </a:cxn>
                  </a:cxnLst>
                  <a:rect l="0" t="0" r="r" b="b"/>
                  <a:pathLst>
                    <a:path w="21600" h="21600" extrusionOk="0">
                      <a:moveTo>
                        <a:pt x="0" y="2700"/>
                      </a:moveTo>
                      <a:lnTo>
                        <a:pt x="0" y="21600"/>
                      </a:lnTo>
                      <a:lnTo>
                        <a:pt x="21600" y="18900"/>
                      </a:lnTo>
                      <a:lnTo>
                        <a:pt x="21600" y="0"/>
                      </a:lnTo>
                      <a:lnTo>
                        <a:pt x="0" y="2700"/>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1103" name="Freeform 555"/>
                <p:cNvSpPr/>
                <p:nvPr/>
              </p:nvSpPr>
              <p:spPr>
                <a:xfrm>
                  <a:off x="0" y="0"/>
                  <a:ext cx="9525" cy="10126"/>
                </a:xfrm>
                <a:custGeom>
                  <a:avLst/>
                  <a:gdLst/>
                  <a:ahLst/>
                  <a:cxnLst>
                    <a:cxn ang="0">
                      <a:pos x="wd2" y="hd2"/>
                    </a:cxn>
                    <a:cxn ang="5400000">
                      <a:pos x="wd2" y="hd2"/>
                    </a:cxn>
                    <a:cxn ang="10800000">
                      <a:pos x="wd2" y="hd2"/>
                    </a:cxn>
                    <a:cxn ang="16200000">
                      <a:pos x="wd2" y="hd2"/>
                    </a:cxn>
                  </a:cxnLst>
                  <a:rect l="0" t="0" r="r" b="b"/>
                  <a:pathLst>
                    <a:path w="21600" h="21600" extrusionOk="0">
                      <a:moveTo>
                        <a:pt x="0" y="3086"/>
                      </a:moveTo>
                      <a:lnTo>
                        <a:pt x="0" y="21600"/>
                      </a:lnTo>
                      <a:lnTo>
                        <a:pt x="21600" y="18514"/>
                      </a:lnTo>
                      <a:lnTo>
                        <a:pt x="21600" y="0"/>
                      </a:lnTo>
                      <a:lnTo>
                        <a:pt x="0" y="3086"/>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1107" name="Group 556"/>
              <p:cNvGrpSpPr/>
              <p:nvPr/>
            </p:nvGrpSpPr>
            <p:grpSpPr>
              <a:xfrm>
                <a:off x="0" y="66095"/>
                <a:ext cx="9526" cy="10126"/>
                <a:chOff x="0" y="0"/>
                <a:chExt cx="9525" cy="10125"/>
              </a:xfrm>
            </p:grpSpPr>
            <p:sp>
              <p:nvSpPr>
                <p:cNvPr id="1105" name="Freeform 557"/>
                <p:cNvSpPr/>
                <p:nvPr/>
              </p:nvSpPr>
              <p:spPr>
                <a:xfrm>
                  <a:off x="0" y="0"/>
                  <a:ext cx="9526" cy="10126"/>
                </a:xfrm>
                <a:custGeom>
                  <a:avLst/>
                  <a:gdLst/>
                  <a:ahLst/>
                  <a:cxnLst>
                    <a:cxn ang="0">
                      <a:pos x="wd2" y="hd2"/>
                    </a:cxn>
                    <a:cxn ang="5400000">
                      <a:pos x="wd2" y="hd2"/>
                    </a:cxn>
                    <a:cxn ang="10800000">
                      <a:pos x="wd2" y="hd2"/>
                    </a:cxn>
                    <a:cxn ang="16200000">
                      <a:pos x="wd2" y="hd2"/>
                    </a:cxn>
                  </a:cxnLst>
                  <a:rect l="0" t="0" r="r" b="b"/>
                  <a:pathLst>
                    <a:path w="21600" h="21600" extrusionOk="0">
                      <a:moveTo>
                        <a:pt x="0" y="2700"/>
                      </a:moveTo>
                      <a:lnTo>
                        <a:pt x="0" y="21600"/>
                      </a:lnTo>
                      <a:lnTo>
                        <a:pt x="21600" y="18900"/>
                      </a:lnTo>
                      <a:lnTo>
                        <a:pt x="21600" y="0"/>
                      </a:lnTo>
                      <a:lnTo>
                        <a:pt x="0" y="2700"/>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1106" name="Freeform 558"/>
                <p:cNvSpPr/>
                <p:nvPr/>
              </p:nvSpPr>
              <p:spPr>
                <a:xfrm>
                  <a:off x="0" y="0"/>
                  <a:ext cx="9525" cy="10126"/>
                </a:xfrm>
                <a:custGeom>
                  <a:avLst/>
                  <a:gdLst/>
                  <a:ahLst/>
                  <a:cxnLst>
                    <a:cxn ang="0">
                      <a:pos x="wd2" y="hd2"/>
                    </a:cxn>
                    <a:cxn ang="5400000">
                      <a:pos x="wd2" y="hd2"/>
                    </a:cxn>
                    <a:cxn ang="10800000">
                      <a:pos x="wd2" y="hd2"/>
                    </a:cxn>
                    <a:cxn ang="16200000">
                      <a:pos x="wd2" y="hd2"/>
                    </a:cxn>
                  </a:cxnLst>
                  <a:rect l="0" t="0" r="r" b="b"/>
                  <a:pathLst>
                    <a:path w="21600" h="21600" extrusionOk="0">
                      <a:moveTo>
                        <a:pt x="0" y="3086"/>
                      </a:moveTo>
                      <a:lnTo>
                        <a:pt x="0" y="21600"/>
                      </a:lnTo>
                      <a:lnTo>
                        <a:pt x="21600" y="18514"/>
                      </a:lnTo>
                      <a:lnTo>
                        <a:pt x="21600" y="0"/>
                      </a:lnTo>
                      <a:lnTo>
                        <a:pt x="0" y="3086"/>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1110" name="Group 559"/>
              <p:cNvGrpSpPr/>
              <p:nvPr/>
            </p:nvGrpSpPr>
            <p:grpSpPr>
              <a:xfrm>
                <a:off x="0" y="52032"/>
                <a:ext cx="9526" cy="10126"/>
                <a:chOff x="0" y="0"/>
                <a:chExt cx="9525" cy="10125"/>
              </a:xfrm>
            </p:grpSpPr>
            <p:sp>
              <p:nvSpPr>
                <p:cNvPr id="1108" name="Freeform 560"/>
                <p:cNvSpPr/>
                <p:nvPr/>
              </p:nvSpPr>
              <p:spPr>
                <a:xfrm>
                  <a:off x="0" y="0"/>
                  <a:ext cx="9526" cy="10126"/>
                </a:xfrm>
                <a:custGeom>
                  <a:avLst/>
                  <a:gdLst/>
                  <a:ahLst/>
                  <a:cxnLst>
                    <a:cxn ang="0">
                      <a:pos x="wd2" y="hd2"/>
                    </a:cxn>
                    <a:cxn ang="5400000">
                      <a:pos x="wd2" y="hd2"/>
                    </a:cxn>
                    <a:cxn ang="10800000">
                      <a:pos x="wd2" y="hd2"/>
                    </a:cxn>
                    <a:cxn ang="16200000">
                      <a:pos x="wd2" y="hd2"/>
                    </a:cxn>
                  </a:cxnLst>
                  <a:rect l="0" t="0" r="r" b="b"/>
                  <a:pathLst>
                    <a:path w="21600" h="21600" extrusionOk="0">
                      <a:moveTo>
                        <a:pt x="0" y="2700"/>
                      </a:moveTo>
                      <a:lnTo>
                        <a:pt x="0" y="21600"/>
                      </a:lnTo>
                      <a:lnTo>
                        <a:pt x="21600" y="18900"/>
                      </a:lnTo>
                      <a:lnTo>
                        <a:pt x="21600" y="0"/>
                      </a:lnTo>
                      <a:lnTo>
                        <a:pt x="0" y="2700"/>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1109" name="Freeform 561"/>
                <p:cNvSpPr/>
                <p:nvPr/>
              </p:nvSpPr>
              <p:spPr>
                <a:xfrm>
                  <a:off x="0" y="0"/>
                  <a:ext cx="9525" cy="10126"/>
                </a:xfrm>
                <a:custGeom>
                  <a:avLst/>
                  <a:gdLst/>
                  <a:ahLst/>
                  <a:cxnLst>
                    <a:cxn ang="0">
                      <a:pos x="wd2" y="hd2"/>
                    </a:cxn>
                    <a:cxn ang="5400000">
                      <a:pos x="wd2" y="hd2"/>
                    </a:cxn>
                    <a:cxn ang="10800000">
                      <a:pos x="wd2" y="hd2"/>
                    </a:cxn>
                    <a:cxn ang="16200000">
                      <a:pos x="wd2" y="hd2"/>
                    </a:cxn>
                  </a:cxnLst>
                  <a:rect l="0" t="0" r="r" b="b"/>
                  <a:pathLst>
                    <a:path w="21600" h="21600" extrusionOk="0">
                      <a:moveTo>
                        <a:pt x="0" y="3086"/>
                      </a:moveTo>
                      <a:lnTo>
                        <a:pt x="0" y="21600"/>
                      </a:lnTo>
                      <a:lnTo>
                        <a:pt x="21600" y="18514"/>
                      </a:lnTo>
                      <a:lnTo>
                        <a:pt x="21600" y="0"/>
                      </a:lnTo>
                      <a:lnTo>
                        <a:pt x="0" y="3086"/>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1113" name="Group 562"/>
              <p:cNvGrpSpPr/>
              <p:nvPr/>
            </p:nvGrpSpPr>
            <p:grpSpPr>
              <a:xfrm>
                <a:off x="0" y="39376"/>
                <a:ext cx="9526" cy="10126"/>
                <a:chOff x="0" y="0"/>
                <a:chExt cx="9525" cy="10125"/>
              </a:xfrm>
            </p:grpSpPr>
            <p:sp>
              <p:nvSpPr>
                <p:cNvPr id="1111" name="Freeform 563"/>
                <p:cNvSpPr/>
                <p:nvPr/>
              </p:nvSpPr>
              <p:spPr>
                <a:xfrm>
                  <a:off x="0" y="0"/>
                  <a:ext cx="9526" cy="10126"/>
                </a:xfrm>
                <a:custGeom>
                  <a:avLst/>
                  <a:gdLst/>
                  <a:ahLst/>
                  <a:cxnLst>
                    <a:cxn ang="0">
                      <a:pos x="wd2" y="hd2"/>
                    </a:cxn>
                    <a:cxn ang="5400000">
                      <a:pos x="wd2" y="hd2"/>
                    </a:cxn>
                    <a:cxn ang="10800000">
                      <a:pos x="wd2" y="hd2"/>
                    </a:cxn>
                    <a:cxn ang="16200000">
                      <a:pos x="wd2" y="hd2"/>
                    </a:cxn>
                  </a:cxnLst>
                  <a:rect l="0" t="0" r="r" b="b"/>
                  <a:pathLst>
                    <a:path w="21600" h="21600" extrusionOk="0">
                      <a:moveTo>
                        <a:pt x="0" y="2700"/>
                      </a:moveTo>
                      <a:lnTo>
                        <a:pt x="0" y="21600"/>
                      </a:lnTo>
                      <a:lnTo>
                        <a:pt x="21600" y="18900"/>
                      </a:lnTo>
                      <a:lnTo>
                        <a:pt x="21600" y="0"/>
                      </a:lnTo>
                      <a:lnTo>
                        <a:pt x="0" y="2700"/>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1112" name="Freeform 564"/>
                <p:cNvSpPr/>
                <p:nvPr/>
              </p:nvSpPr>
              <p:spPr>
                <a:xfrm>
                  <a:off x="0" y="0"/>
                  <a:ext cx="9525" cy="10126"/>
                </a:xfrm>
                <a:custGeom>
                  <a:avLst/>
                  <a:gdLst/>
                  <a:ahLst/>
                  <a:cxnLst>
                    <a:cxn ang="0">
                      <a:pos x="wd2" y="hd2"/>
                    </a:cxn>
                    <a:cxn ang="5400000">
                      <a:pos x="wd2" y="hd2"/>
                    </a:cxn>
                    <a:cxn ang="10800000">
                      <a:pos x="wd2" y="hd2"/>
                    </a:cxn>
                    <a:cxn ang="16200000">
                      <a:pos x="wd2" y="hd2"/>
                    </a:cxn>
                  </a:cxnLst>
                  <a:rect l="0" t="0" r="r" b="b"/>
                  <a:pathLst>
                    <a:path w="21600" h="21600" extrusionOk="0">
                      <a:moveTo>
                        <a:pt x="0" y="3086"/>
                      </a:moveTo>
                      <a:lnTo>
                        <a:pt x="0" y="21600"/>
                      </a:lnTo>
                      <a:lnTo>
                        <a:pt x="21600" y="18514"/>
                      </a:lnTo>
                      <a:lnTo>
                        <a:pt x="21600" y="0"/>
                      </a:lnTo>
                      <a:lnTo>
                        <a:pt x="0" y="3086"/>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1116" name="Group 565"/>
              <p:cNvGrpSpPr/>
              <p:nvPr/>
            </p:nvGrpSpPr>
            <p:grpSpPr>
              <a:xfrm>
                <a:off x="0" y="25313"/>
                <a:ext cx="9526" cy="10126"/>
                <a:chOff x="0" y="0"/>
                <a:chExt cx="9525" cy="10125"/>
              </a:xfrm>
            </p:grpSpPr>
            <p:sp>
              <p:nvSpPr>
                <p:cNvPr id="1114" name="Freeform 566"/>
                <p:cNvSpPr/>
                <p:nvPr/>
              </p:nvSpPr>
              <p:spPr>
                <a:xfrm>
                  <a:off x="0" y="0"/>
                  <a:ext cx="9526" cy="10126"/>
                </a:xfrm>
                <a:custGeom>
                  <a:avLst/>
                  <a:gdLst/>
                  <a:ahLst/>
                  <a:cxnLst>
                    <a:cxn ang="0">
                      <a:pos x="wd2" y="hd2"/>
                    </a:cxn>
                    <a:cxn ang="5400000">
                      <a:pos x="wd2" y="hd2"/>
                    </a:cxn>
                    <a:cxn ang="10800000">
                      <a:pos x="wd2" y="hd2"/>
                    </a:cxn>
                    <a:cxn ang="16200000">
                      <a:pos x="wd2" y="hd2"/>
                    </a:cxn>
                  </a:cxnLst>
                  <a:rect l="0" t="0" r="r" b="b"/>
                  <a:pathLst>
                    <a:path w="21600" h="21600" extrusionOk="0">
                      <a:moveTo>
                        <a:pt x="0" y="2700"/>
                      </a:moveTo>
                      <a:lnTo>
                        <a:pt x="0" y="21600"/>
                      </a:lnTo>
                      <a:lnTo>
                        <a:pt x="21600" y="18900"/>
                      </a:lnTo>
                      <a:lnTo>
                        <a:pt x="21600" y="0"/>
                      </a:lnTo>
                      <a:lnTo>
                        <a:pt x="0" y="2700"/>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1115" name="Freeform 567"/>
                <p:cNvSpPr/>
                <p:nvPr/>
              </p:nvSpPr>
              <p:spPr>
                <a:xfrm>
                  <a:off x="0" y="0"/>
                  <a:ext cx="9525" cy="10126"/>
                </a:xfrm>
                <a:custGeom>
                  <a:avLst/>
                  <a:gdLst/>
                  <a:ahLst/>
                  <a:cxnLst>
                    <a:cxn ang="0">
                      <a:pos x="wd2" y="hd2"/>
                    </a:cxn>
                    <a:cxn ang="5400000">
                      <a:pos x="wd2" y="hd2"/>
                    </a:cxn>
                    <a:cxn ang="10800000">
                      <a:pos x="wd2" y="hd2"/>
                    </a:cxn>
                    <a:cxn ang="16200000">
                      <a:pos x="wd2" y="hd2"/>
                    </a:cxn>
                  </a:cxnLst>
                  <a:rect l="0" t="0" r="r" b="b"/>
                  <a:pathLst>
                    <a:path w="21600" h="21600" extrusionOk="0">
                      <a:moveTo>
                        <a:pt x="0" y="3086"/>
                      </a:moveTo>
                      <a:lnTo>
                        <a:pt x="0" y="21600"/>
                      </a:lnTo>
                      <a:lnTo>
                        <a:pt x="21600" y="18514"/>
                      </a:lnTo>
                      <a:lnTo>
                        <a:pt x="21600" y="0"/>
                      </a:lnTo>
                      <a:lnTo>
                        <a:pt x="0" y="3086"/>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1119" name="Group 568"/>
              <p:cNvGrpSpPr/>
              <p:nvPr/>
            </p:nvGrpSpPr>
            <p:grpSpPr>
              <a:xfrm>
                <a:off x="0" y="12656"/>
                <a:ext cx="9526" cy="10126"/>
                <a:chOff x="0" y="0"/>
                <a:chExt cx="9525" cy="10125"/>
              </a:xfrm>
            </p:grpSpPr>
            <p:sp>
              <p:nvSpPr>
                <p:cNvPr id="1117" name="Freeform 569"/>
                <p:cNvSpPr/>
                <p:nvPr/>
              </p:nvSpPr>
              <p:spPr>
                <a:xfrm>
                  <a:off x="0" y="0"/>
                  <a:ext cx="9526" cy="10126"/>
                </a:xfrm>
                <a:custGeom>
                  <a:avLst/>
                  <a:gdLst/>
                  <a:ahLst/>
                  <a:cxnLst>
                    <a:cxn ang="0">
                      <a:pos x="wd2" y="hd2"/>
                    </a:cxn>
                    <a:cxn ang="5400000">
                      <a:pos x="wd2" y="hd2"/>
                    </a:cxn>
                    <a:cxn ang="10800000">
                      <a:pos x="wd2" y="hd2"/>
                    </a:cxn>
                    <a:cxn ang="16200000">
                      <a:pos x="wd2" y="hd2"/>
                    </a:cxn>
                  </a:cxnLst>
                  <a:rect l="0" t="0" r="r" b="b"/>
                  <a:pathLst>
                    <a:path w="21600" h="21600" extrusionOk="0">
                      <a:moveTo>
                        <a:pt x="0" y="2700"/>
                      </a:moveTo>
                      <a:lnTo>
                        <a:pt x="0" y="21600"/>
                      </a:lnTo>
                      <a:lnTo>
                        <a:pt x="21600" y="18900"/>
                      </a:lnTo>
                      <a:lnTo>
                        <a:pt x="21600" y="0"/>
                      </a:lnTo>
                      <a:lnTo>
                        <a:pt x="0" y="2700"/>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1118" name="Freeform 570"/>
                <p:cNvSpPr/>
                <p:nvPr/>
              </p:nvSpPr>
              <p:spPr>
                <a:xfrm>
                  <a:off x="0" y="0"/>
                  <a:ext cx="9525" cy="10126"/>
                </a:xfrm>
                <a:custGeom>
                  <a:avLst/>
                  <a:gdLst/>
                  <a:ahLst/>
                  <a:cxnLst>
                    <a:cxn ang="0">
                      <a:pos x="wd2" y="hd2"/>
                    </a:cxn>
                    <a:cxn ang="5400000">
                      <a:pos x="wd2" y="hd2"/>
                    </a:cxn>
                    <a:cxn ang="10800000">
                      <a:pos x="wd2" y="hd2"/>
                    </a:cxn>
                    <a:cxn ang="16200000">
                      <a:pos x="wd2" y="hd2"/>
                    </a:cxn>
                  </a:cxnLst>
                  <a:rect l="0" t="0" r="r" b="b"/>
                  <a:pathLst>
                    <a:path w="21600" h="21600" extrusionOk="0">
                      <a:moveTo>
                        <a:pt x="0" y="3086"/>
                      </a:moveTo>
                      <a:lnTo>
                        <a:pt x="0" y="21600"/>
                      </a:lnTo>
                      <a:lnTo>
                        <a:pt x="21600" y="18514"/>
                      </a:lnTo>
                      <a:lnTo>
                        <a:pt x="21600" y="0"/>
                      </a:lnTo>
                      <a:lnTo>
                        <a:pt x="0" y="3086"/>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1122" name="Group 571"/>
              <p:cNvGrpSpPr/>
              <p:nvPr/>
            </p:nvGrpSpPr>
            <p:grpSpPr>
              <a:xfrm>
                <a:off x="0" y="0"/>
                <a:ext cx="9526" cy="10001"/>
                <a:chOff x="0" y="0"/>
                <a:chExt cx="9525" cy="10000"/>
              </a:xfrm>
            </p:grpSpPr>
            <p:sp>
              <p:nvSpPr>
                <p:cNvPr id="1120" name="Freeform 572"/>
                <p:cNvSpPr/>
                <p:nvPr/>
              </p:nvSpPr>
              <p:spPr>
                <a:xfrm>
                  <a:off x="0" y="0"/>
                  <a:ext cx="9526" cy="10001"/>
                </a:xfrm>
                <a:custGeom>
                  <a:avLst/>
                  <a:gdLst/>
                  <a:ahLst/>
                  <a:cxnLst>
                    <a:cxn ang="0">
                      <a:pos x="wd2" y="hd2"/>
                    </a:cxn>
                    <a:cxn ang="5400000">
                      <a:pos x="wd2" y="hd2"/>
                    </a:cxn>
                    <a:cxn ang="10800000">
                      <a:pos x="wd2" y="hd2"/>
                    </a:cxn>
                    <a:cxn ang="16200000">
                      <a:pos x="wd2" y="hd2"/>
                    </a:cxn>
                  </a:cxnLst>
                  <a:rect l="0" t="0" r="r" b="b"/>
                  <a:pathLst>
                    <a:path w="21600" h="21600" extrusionOk="0">
                      <a:moveTo>
                        <a:pt x="0" y="2700"/>
                      </a:moveTo>
                      <a:lnTo>
                        <a:pt x="0" y="21600"/>
                      </a:lnTo>
                      <a:lnTo>
                        <a:pt x="21600" y="18900"/>
                      </a:lnTo>
                      <a:lnTo>
                        <a:pt x="21600" y="0"/>
                      </a:lnTo>
                      <a:lnTo>
                        <a:pt x="0" y="2700"/>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1121" name="Freeform 573"/>
                <p:cNvSpPr/>
                <p:nvPr/>
              </p:nvSpPr>
              <p:spPr>
                <a:xfrm>
                  <a:off x="0" y="0"/>
                  <a:ext cx="9525" cy="10001"/>
                </a:xfrm>
                <a:custGeom>
                  <a:avLst/>
                  <a:gdLst/>
                  <a:ahLst/>
                  <a:cxnLst>
                    <a:cxn ang="0">
                      <a:pos x="wd2" y="hd2"/>
                    </a:cxn>
                    <a:cxn ang="5400000">
                      <a:pos x="wd2" y="hd2"/>
                    </a:cxn>
                    <a:cxn ang="10800000">
                      <a:pos x="wd2" y="hd2"/>
                    </a:cxn>
                    <a:cxn ang="16200000">
                      <a:pos x="wd2" y="hd2"/>
                    </a:cxn>
                  </a:cxnLst>
                  <a:rect l="0" t="0" r="r" b="b"/>
                  <a:pathLst>
                    <a:path w="21600" h="21600" extrusionOk="0">
                      <a:moveTo>
                        <a:pt x="0" y="3086"/>
                      </a:moveTo>
                      <a:lnTo>
                        <a:pt x="0" y="21600"/>
                      </a:lnTo>
                      <a:lnTo>
                        <a:pt x="21600" y="18514"/>
                      </a:lnTo>
                      <a:lnTo>
                        <a:pt x="21600" y="0"/>
                      </a:lnTo>
                      <a:lnTo>
                        <a:pt x="0" y="3086"/>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grpSp>
          <p:nvGrpSpPr>
            <p:cNvPr id="1145" name="Group 574"/>
            <p:cNvGrpSpPr/>
            <p:nvPr/>
          </p:nvGrpSpPr>
          <p:grpSpPr>
            <a:xfrm>
              <a:off x="286130" y="88510"/>
              <a:ext cx="9526" cy="88879"/>
              <a:chOff x="0" y="0"/>
              <a:chExt cx="9525" cy="88877"/>
            </a:xfrm>
          </p:grpSpPr>
          <p:grpSp>
            <p:nvGrpSpPr>
              <p:cNvPr id="1126" name="Group 575"/>
              <p:cNvGrpSpPr/>
              <p:nvPr/>
            </p:nvGrpSpPr>
            <p:grpSpPr>
              <a:xfrm>
                <a:off x="0" y="78752"/>
                <a:ext cx="9526" cy="10126"/>
                <a:chOff x="0" y="0"/>
                <a:chExt cx="9525" cy="10125"/>
              </a:xfrm>
            </p:grpSpPr>
            <p:sp>
              <p:nvSpPr>
                <p:cNvPr id="1124" name="Freeform 576"/>
                <p:cNvSpPr/>
                <p:nvPr/>
              </p:nvSpPr>
              <p:spPr>
                <a:xfrm>
                  <a:off x="0" y="0"/>
                  <a:ext cx="9526" cy="10126"/>
                </a:xfrm>
                <a:custGeom>
                  <a:avLst/>
                  <a:gdLst/>
                  <a:ahLst/>
                  <a:cxnLst>
                    <a:cxn ang="0">
                      <a:pos x="wd2" y="hd2"/>
                    </a:cxn>
                    <a:cxn ang="5400000">
                      <a:pos x="wd2" y="hd2"/>
                    </a:cxn>
                    <a:cxn ang="10800000">
                      <a:pos x="wd2" y="hd2"/>
                    </a:cxn>
                    <a:cxn ang="16200000">
                      <a:pos x="wd2" y="hd2"/>
                    </a:cxn>
                  </a:cxnLst>
                  <a:rect l="0" t="0" r="r" b="b"/>
                  <a:pathLst>
                    <a:path w="21600" h="21600" extrusionOk="0">
                      <a:moveTo>
                        <a:pt x="0" y="2700"/>
                      </a:moveTo>
                      <a:lnTo>
                        <a:pt x="0" y="21600"/>
                      </a:lnTo>
                      <a:lnTo>
                        <a:pt x="21600" y="18900"/>
                      </a:lnTo>
                      <a:lnTo>
                        <a:pt x="21600" y="0"/>
                      </a:lnTo>
                      <a:lnTo>
                        <a:pt x="0" y="2700"/>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1125" name="Freeform 577"/>
                <p:cNvSpPr/>
                <p:nvPr/>
              </p:nvSpPr>
              <p:spPr>
                <a:xfrm>
                  <a:off x="0" y="0"/>
                  <a:ext cx="9525" cy="10126"/>
                </a:xfrm>
                <a:custGeom>
                  <a:avLst/>
                  <a:gdLst/>
                  <a:ahLst/>
                  <a:cxnLst>
                    <a:cxn ang="0">
                      <a:pos x="wd2" y="hd2"/>
                    </a:cxn>
                    <a:cxn ang="5400000">
                      <a:pos x="wd2" y="hd2"/>
                    </a:cxn>
                    <a:cxn ang="10800000">
                      <a:pos x="wd2" y="hd2"/>
                    </a:cxn>
                    <a:cxn ang="16200000">
                      <a:pos x="wd2" y="hd2"/>
                    </a:cxn>
                  </a:cxnLst>
                  <a:rect l="0" t="0" r="r" b="b"/>
                  <a:pathLst>
                    <a:path w="21600" h="21600" extrusionOk="0">
                      <a:moveTo>
                        <a:pt x="0" y="3086"/>
                      </a:moveTo>
                      <a:lnTo>
                        <a:pt x="0" y="21600"/>
                      </a:lnTo>
                      <a:lnTo>
                        <a:pt x="21600" y="18514"/>
                      </a:lnTo>
                      <a:lnTo>
                        <a:pt x="21600" y="0"/>
                      </a:lnTo>
                      <a:lnTo>
                        <a:pt x="0" y="3086"/>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1129" name="Group 578"/>
              <p:cNvGrpSpPr/>
              <p:nvPr/>
            </p:nvGrpSpPr>
            <p:grpSpPr>
              <a:xfrm>
                <a:off x="0" y="62298"/>
                <a:ext cx="9526" cy="10126"/>
                <a:chOff x="0" y="0"/>
                <a:chExt cx="9525" cy="10125"/>
              </a:xfrm>
            </p:grpSpPr>
            <p:sp>
              <p:nvSpPr>
                <p:cNvPr id="1127" name="Freeform 579"/>
                <p:cNvSpPr/>
                <p:nvPr/>
              </p:nvSpPr>
              <p:spPr>
                <a:xfrm>
                  <a:off x="0" y="0"/>
                  <a:ext cx="9526" cy="10126"/>
                </a:xfrm>
                <a:custGeom>
                  <a:avLst/>
                  <a:gdLst/>
                  <a:ahLst/>
                  <a:cxnLst>
                    <a:cxn ang="0">
                      <a:pos x="wd2" y="hd2"/>
                    </a:cxn>
                    <a:cxn ang="5400000">
                      <a:pos x="wd2" y="hd2"/>
                    </a:cxn>
                    <a:cxn ang="10800000">
                      <a:pos x="wd2" y="hd2"/>
                    </a:cxn>
                    <a:cxn ang="16200000">
                      <a:pos x="wd2" y="hd2"/>
                    </a:cxn>
                  </a:cxnLst>
                  <a:rect l="0" t="0" r="r" b="b"/>
                  <a:pathLst>
                    <a:path w="21600" h="21600" extrusionOk="0">
                      <a:moveTo>
                        <a:pt x="0" y="2700"/>
                      </a:moveTo>
                      <a:lnTo>
                        <a:pt x="0" y="21600"/>
                      </a:lnTo>
                      <a:lnTo>
                        <a:pt x="21600" y="18900"/>
                      </a:lnTo>
                      <a:lnTo>
                        <a:pt x="21600" y="0"/>
                      </a:lnTo>
                      <a:lnTo>
                        <a:pt x="0" y="2700"/>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1128" name="Freeform 580"/>
                <p:cNvSpPr/>
                <p:nvPr/>
              </p:nvSpPr>
              <p:spPr>
                <a:xfrm>
                  <a:off x="0" y="0"/>
                  <a:ext cx="9525" cy="10126"/>
                </a:xfrm>
                <a:custGeom>
                  <a:avLst/>
                  <a:gdLst/>
                  <a:ahLst/>
                  <a:cxnLst>
                    <a:cxn ang="0">
                      <a:pos x="wd2" y="hd2"/>
                    </a:cxn>
                    <a:cxn ang="5400000">
                      <a:pos x="wd2" y="hd2"/>
                    </a:cxn>
                    <a:cxn ang="10800000">
                      <a:pos x="wd2" y="hd2"/>
                    </a:cxn>
                    <a:cxn ang="16200000">
                      <a:pos x="wd2" y="hd2"/>
                    </a:cxn>
                  </a:cxnLst>
                  <a:rect l="0" t="0" r="r" b="b"/>
                  <a:pathLst>
                    <a:path w="21600" h="21600" extrusionOk="0">
                      <a:moveTo>
                        <a:pt x="0" y="3086"/>
                      </a:moveTo>
                      <a:lnTo>
                        <a:pt x="0" y="21600"/>
                      </a:lnTo>
                      <a:lnTo>
                        <a:pt x="21600" y="18514"/>
                      </a:lnTo>
                      <a:lnTo>
                        <a:pt x="21600" y="0"/>
                      </a:lnTo>
                      <a:lnTo>
                        <a:pt x="0" y="3086"/>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1132" name="Group 581"/>
              <p:cNvGrpSpPr/>
              <p:nvPr/>
            </p:nvGrpSpPr>
            <p:grpSpPr>
              <a:xfrm>
                <a:off x="0" y="52032"/>
                <a:ext cx="9526" cy="10126"/>
                <a:chOff x="0" y="0"/>
                <a:chExt cx="9525" cy="10125"/>
              </a:xfrm>
            </p:grpSpPr>
            <p:sp>
              <p:nvSpPr>
                <p:cNvPr id="1130" name="Freeform 582"/>
                <p:cNvSpPr/>
                <p:nvPr/>
              </p:nvSpPr>
              <p:spPr>
                <a:xfrm>
                  <a:off x="0" y="0"/>
                  <a:ext cx="9526" cy="10126"/>
                </a:xfrm>
                <a:custGeom>
                  <a:avLst/>
                  <a:gdLst/>
                  <a:ahLst/>
                  <a:cxnLst>
                    <a:cxn ang="0">
                      <a:pos x="wd2" y="hd2"/>
                    </a:cxn>
                    <a:cxn ang="5400000">
                      <a:pos x="wd2" y="hd2"/>
                    </a:cxn>
                    <a:cxn ang="10800000">
                      <a:pos x="wd2" y="hd2"/>
                    </a:cxn>
                    <a:cxn ang="16200000">
                      <a:pos x="wd2" y="hd2"/>
                    </a:cxn>
                  </a:cxnLst>
                  <a:rect l="0" t="0" r="r" b="b"/>
                  <a:pathLst>
                    <a:path w="21600" h="21600" extrusionOk="0">
                      <a:moveTo>
                        <a:pt x="0" y="2700"/>
                      </a:moveTo>
                      <a:lnTo>
                        <a:pt x="0" y="21600"/>
                      </a:lnTo>
                      <a:lnTo>
                        <a:pt x="21600" y="18900"/>
                      </a:lnTo>
                      <a:lnTo>
                        <a:pt x="21600" y="0"/>
                      </a:lnTo>
                      <a:lnTo>
                        <a:pt x="0" y="2700"/>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1131" name="Freeform 583"/>
                <p:cNvSpPr/>
                <p:nvPr/>
              </p:nvSpPr>
              <p:spPr>
                <a:xfrm>
                  <a:off x="0" y="0"/>
                  <a:ext cx="9525" cy="10126"/>
                </a:xfrm>
                <a:custGeom>
                  <a:avLst/>
                  <a:gdLst/>
                  <a:ahLst/>
                  <a:cxnLst>
                    <a:cxn ang="0">
                      <a:pos x="wd2" y="hd2"/>
                    </a:cxn>
                    <a:cxn ang="5400000">
                      <a:pos x="wd2" y="hd2"/>
                    </a:cxn>
                    <a:cxn ang="10800000">
                      <a:pos x="wd2" y="hd2"/>
                    </a:cxn>
                    <a:cxn ang="16200000">
                      <a:pos x="wd2" y="hd2"/>
                    </a:cxn>
                  </a:cxnLst>
                  <a:rect l="0" t="0" r="r" b="b"/>
                  <a:pathLst>
                    <a:path w="21600" h="21600" extrusionOk="0">
                      <a:moveTo>
                        <a:pt x="0" y="3086"/>
                      </a:moveTo>
                      <a:lnTo>
                        <a:pt x="0" y="21600"/>
                      </a:lnTo>
                      <a:lnTo>
                        <a:pt x="21600" y="18514"/>
                      </a:lnTo>
                      <a:lnTo>
                        <a:pt x="21600" y="0"/>
                      </a:lnTo>
                      <a:lnTo>
                        <a:pt x="0" y="3086"/>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1135" name="Group 584"/>
              <p:cNvGrpSpPr/>
              <p:nvPr/>
            </p:nvGrpSpPr>
            <p:grpSpPr>
              <a:xfrm>
                <a:off x="0" y="39376"/>
                <a:ext cx="9526" cy="10126"/>
                <a:chOff x="0" y="0"/>
                <a:chExt cx="9525" cy="10125"/>
              </a:xfrm>
            </p:grpSpPr>
            <p:sp>
              <p:nvSpPr>
                <p:cNvPr id="1133" name="Freeform 585"/>
                <p:cNvSpPr/>
                <p:nvPr/>
              </p:nvSpPr>
              <p:spPr>
                <a:xfrm>
                  <a:off x="0" y="0"/>
                  <a:ext cx="9526" cy="10126"/>
                </a:xfrm>
                <a:custGeom>
                  <a:avLst/>
                  <a:gdLst/>
                  <a:ahLst/>
                  <a:cxnLst>
                    <a:cxn ang="0">
                      <a:pos x="wd2" y="hd2"/>
                    </a:cxn>
                    <a:cxn ang="5400000">
                      <a:pos x="wd2" y="hd2"/>
                    </a:cxn>
                    <a:cxn ang="10800000">
                      <a:pos x="wd2" y="hd2"/>
                    </a:cxn>
                    <a:cxn ang="16200000">
                      <a:pos x="wd2" y="hd2"/>
                    </a:cxn>
                  </a:cxnLst>
                  <a:rect l="0" t="0" r="r" b="b"/>
                  <a:pathLst>
                    <a:path w="21600" h="21600" extrusionOk="0">
                      <a:moveTo>
                        <a:pt x="0" y="2700"/>
                      </a:moveTo>
                      <a:lnTo>
                        <a:pt x="0" y="21600"/>
                      </a:lnTo>
                      <a:lnTo>
                        <a:pt x="21600" y="18900"/>
                      </a:lnTo>
                      <a:lnTo>
                        <a:pt x="21600" y="0"/>
                      </a:lnTo>
                      <a:lnTo>
                        <a:pt x="0" y="2700"/>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1134" name="Freeform 586"/>
                <p:cNvSpPr/>
                <p:nvPr/>
              </p:nvSpPr>
              <p:spPr>
                <a:xfrm>
                  <a:off x="0" y="0"/>
                  <a:ext cx="9525" cy="10126"/>
                </a:xfrm>
                <a:custGeom>
                  <a:avLst/>
                  <a:gdLst/>
                  <a:ahLst/>
                  <a:cxnLst>
                    <a:cxn ang="0">
                      <a:pos x="wd2" y="hd2"/>
                    </a:cxn>
                    <a:cxn ang="5400000">
                      <a:pos x="wd2" y="hd2"/>
                    </a:cxn>
                    <a:cxn ang="10800000">
                      <a:pos x="wd2" y="hd2"/>
                    </a:cxn>
                    <a:cxn ang="16200000">
                      <a:pos x="wd2" y="hd2"/>
                    </a:cxn>
                  </a:cxnLst>
                  <a:rect l="0" t="0" r="r" b="b"/>
                  <a:pathLst>
                    <a:path w="21600" h="21600" extrusionOk="0">
                      <a:moveTo>
                        <a:pt x="0" y="3086"/>
                      </a:moveTo>
                      <a:lnTo>
                        <a:pt x="0" y="21600"/>
                      </a:lnTo>
                      <a:lnTo>
                        <a:pt x="21600" y="18514"/>
                      </a:lnTo>
                      <a:lnTo>
                        <a:pt x="21600" y="0"/>
                      </a:lnTo>
                      <a:lnTo>
                        <a:pt x="0" y="3086"/>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1138" name="Group 587"/>
              <p:cNvGrpSpPr/>
              <p:nvPr/>
            </p:nvGrpSpPr>
            <p:grpSpPr>
              <a:xfrm>
                <a:off x="0" y="22781"/>
                <a:ext cx="9526" cy="10127"/>
                <a:chOff x="0" y="0"/>
                <a:chExt cx="9525" cy="10125"/>
              </a:xfrm>
            </p:grpSpPr>
            <p:sp>
              <p:nvSpPr>
                <p:cNvPr id="1136" name="Freeform 588"/>
                <p:cNvSpPr/>
                <p:nvPr/>
              </p:nvSpPr>
              <p:spPr>
                <a:xfrm>
                  <a:off x="0" y="0"/>
                  <a:ext cx="9526" cy="10126"/>
                </a:xfrm>
                <a:custGeom>
                  <a:avLst/>
                  <a:gdLst/>
                  <a:ahLst/>
                  <a:cxnLst>
                    <a:cxn ang="0">
                      <a:pos x="wd2" y="hd2"/>
                    </a:cxn>
                    <a:cxn ang="5400000">
                      <a:pos x="wd2" y="hd2"/>
                    </a:cxn>
                    <a:cxn ang="10800000">
                      <a:pos x="wd2" y="hd2"/>
                    </a:cxn>
                    <a:cxn ang="16200000">
                      <a:pos x="wd2" y="hd2"/>
                    </a:cxn>
                  </a:cxnLst>
                  <a:rect l="0" t="0" r="r" b="b"/>
                  <a:pathLst>
                    <a:path w="21600" h="21600" extrusionOk="0">
                      <a:moveTo>
                        <a:pt x="0" y="2700"/>
                      </a:moveTo>
                      <a:lnTo>
                        <a:pt x="0" y="21600"/>
                      </a:lnTo>
                      <a:lnTo>
                        <a:pt x="21600" y="18900"/>
                      </a:lnTo>
                      <a:lnTo>
                        <a:pt x="21600" y="0"/>
                      </a:lnTo>
                      <a:lnTo>
                        <a:pt x="0" y="2700"/>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1137" name="Freeform 589"/>
                <p:cNvSpPr/>
                <p:nvPr/>
              </p:nvSpPr>
              <p:spPr>
                <a:xfrm>
                  <a:off x="0" y="0"/>
                  <a:ext cx="9525" cy="10126"/>
                </a:xfrm>
                <a:custGeom>
                  <a:avLst/>
                  <a:gdLst/>
                  <a:ahLst/>
                  <a:cxnLst>
                    <a:cxn ang="0">
                      <a:pos x="wd2" y="hd2"/>
                    </a:cxn>
                    <a:cxn ang="5400000">
                      <a:pos x="wd2" y="hd2"/>
                    </a:cxn>
                    <a:cxn ang="10800000">
                      <a:pos x="wd2" y="hd2"/>
                    </a:cxn>
                    <a:cxn ang="16200000">
                      <a:pos x="wd2" y="hd2"/>
                    </a:cxn>
                  </a:cxnLst>
                  <a:rect l="0" t="0" r="r" b="b"/>
                  <a:pathLst>
                    <a:path w="21600" h="21600" extrusionOk="0">
                      <a:moveTo>
                        <a:pt x="0" y="3086"/>
                      </a:moveTo>
                      <a:lnTo>
                        <a:pt x="0" y="21600"/>
                      </a:lnTo>
                      <a:lnTo>
                        <a:pt x="21600" y="18514"/>
                      </a:lnTo>
                      <a:lnTo>
                        <a:pt x="21600" y="0"/>
                      </a:lnTo>
                      <a:lnTo>
                        <a:pt x="0" y="3086"/>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1141" name="Group 590"/>
              <p:cNvGrpSpPr/>
              <p:nvPr/>
            </p:nvGrpSpPr>
            <p:grpSpPr>
              <a:xfrm>
                <a:off x="0" y="12656"/>
                <a:ext cx="9526" cy="10126"/>
                <a:chOff x="0" y="0"/>
                <a:chExt cx="9525" cy="10125"/>
              </a:xfrm>
            </p:grpSpPr>
            <p:sp>
              <p:nvSpPr>
                <p:cNvPr id="1139" name="Freeform 591"/>
                <p:cNvSpPr/>
                <p:nvPr/>
              </p:nvSpPr>
              <p:spPr>
                <a:xfrm>
                  <a:off x="0" y="0"/>
                  <a:ext cx="9526" cy="10126"/>
                </a:xfrm>
                <a:custGeom>
                  <a:avLst/>
                  <a:gdLst/>
                  <a:ahLst/>
                  <a:cxnLst>
                    <a:cxn ang="0">
                      <a:pos x="wd2" y="hd2"/>
                    </a:cxn>
                    <a:cxn ang="5400000">
                      <a:pos x="wd2" y="hd2"/>
                    </a:cxn>
                    <a:cxn ang="10800000">
                      <a:pos x="wd2" y="hd2"/>
                    </a:cxn>
                    <a:cxn ang="16200000">
                      <a:pos x="wd2" y="hd2"/>
                    </a:cxn>
                  </a:cxnLst>
                  <a:rect l="0" t="0" r="r" b="b"/>
                  <a:pathLst>
                    <a:path w="21600" h="21600" extrusionOk="0">
                      <a:moveTo>
                        <a:pt x="0" y="2700"/>
                      </a:moveTo>
                      <a:lnTo>
                        <a:pt x="0" y="21600"/>
                      </a:lnTo>
                      <a:lnTo>
                        <a:pt x="21600" y="18900"/>
                      </a:lnTo>
                      <a:lnTo>
                        <a:pt x="21600" y="0"/>
                      </a:lnTo>
                      <a:lnTo>
                        <a:pt x="0" y="2700"/>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1140" name="Freeform 592"/>
                <p:cNvSpPr/>
                <p:nvPr/>
              </p:nvSpPr>
              <p:spPr>
                <a:xfrm>
                  <a:off x="0" y="0"/>
                  <a:ext cx="9525" cy="10126"/>
                </a:xfrm>
                <a:custGeom>
                  <a:avLst/>
                  <a:gdLst/>
                  <a:ahLst/>
                  <a:cxnLst>
                    <a:cxn ang="0">
                      <a:pos x="wd2" y="hd2"/>
                    </a:cxn>
                    <a:cxn ang="5400000">
                      <a:pos x="wd2" y="hd2"/>
                    </a:cxn>
                    <a:cxn ang="10800000">
                      <a:pos x="wd2" y="hd2"/>
                    </a:cxn>
                    <a:cxn ang="16200000">
                      <a:pos x="wd2" y="hd2"/>
                    </a:cxn>
                  </a:cxnLst>
                  <a:rect l="0" t="0" r="r" b="b"/>
                  <a:pathLst>
                    <a:path w="21600" h="21600" extrusionOk="0">
                      <a:moveTo>
                        <a:pt x="0" y="3086"/>
                      </a:moveTo>
                      <a:lnTo>
                        <a:pt x="0" y="21600"/>
                      </a:lnTo>
                      <a:lnTo>
                        <a:pt x="21600" y="18514"/>
                      </a:lnTo>
                      <a:lnTo>
                        <a:pt x="21600" y="0"/>
                      </a:lnTo>
                      <a:lnTo>
                        <a:pt x="0" y="3086"/>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1144" name="Group 593"/>
              <p:cNvGrpSpPr/>
              <p:nvPr/>
            </p:nvGrpSpPr>
            <p:grpSpPr>
              <a:xfrm>
                <a:off x="0" y="0"/>
                <a:ext cx="9526" cy="10001"/>
                <a:chOff x="0" y="0"/>
                <a:chExt cx="9525" cy="10000"/>
              </a:xfrm>
            </p:grpSpPr>
            <p:sp>
              <p:nvSpPr>
                <p:cNvPr id="1142" name="Freeform 594"/>
                <p:cNvSpPr/>
                <p:nvPr/>
              </p:nvSpPr>
              <p:spPr>
                <a:xfrm>
                  <a:off x="0" y="0"/>
                  <a:ext cx="9526" cy="10001"/>
                </a:xfrm>
                <a:custGeom>
                  <a:avLst/>
                  <a:gdLst/>
                  <a:ahLst/>
                  <a:cxnLst>
                    <a:cxn ang="0">
                      <a:pos x="wd2" y="hd2"/>
                    </a:cxn>
                    <a:cxn ang="5400000">
                      <a:pos x="wd2" y="hd2"/>
                    </a:cxn>
                    <a:cxn ang="10800000">
                      <a:pos x="wd2" y="hd2"/>
                    </a:cxn>
                    <a:cxn ang="16200000">
                      <a:pos x="wd2" y="hd2"/>
                    </a:cxn>
                  </a:cxnLst>
                  <a:rect l="0" t="0" r="r" b="b"/>
                  <a:pathLst>
                    <a:path w="21600" h="21600" extrusionOk="0">
                      <a:moveTo>
                        <a:pt x="0" y="2700"/>
                      </a:moveTo>
                      <a:lnTo>
                        <a:pt x="0" y="21600"/>
                      </a:lnTo>
                      <a:lnTo>
                        <a:pt x="21600" y="18900"/>
                      </a:lnTo>
                      <a:lnTo>
                        <a:pt x="21600" y="0"/>
                      </a:lnTo>
                      <a:lnTo>
                        <a:pt x="0" y="2700"/>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1143" name="Freeform 595"/>
                <p:cNvSpPr/>
                <p:nvPr/>
              </p:nvSpPr>
              <p:spPr>
                <a:xfrm>
                  <a:off x="0" y="0"/>
                  <a:ext cx="9525" cy="10001"/>
                </a:xfrm>
                <a:custGeom>
                  <a:avLst/>
                  <a:gdLst/>
                  <a:ahLst/>
                  <a:cxnLst>
                    <a:cxn ang="0">
                      <a:pos x="wd2" y="hd2"/>
                    </a:cxn>
                    <a:cxn ang="5400000">
                      <a:pos x="wd2" y="hd2"/>
                    </a:cxn>
                    <a:cxn ang="10800000">
                      <a:pos x="wd2" y="hd2"/>
                    </a:cxn>
                    <a:cxn ang="16200000">
                      <a:pos x="wd2" y="hd2"/>
                    </a:cxn>
                  </a:cxnLst>
                  <a:rect l="0" t="0" r="r" b="b"/>
                  <a:pathLst>
                    <a:path w="21600" h="21600" extrusionOk="0">
                      <a:moveTo>
                        <a:pt x="0" y="3086"/>
                      </a:moveTo>
                      <a:lnTo>
                        <a:pt x="0" y="21600"/>
                      </a:lnTo>
                      <a:lnTo>
                        <a:pt x="21600" y="18514"/>
                      </a:lnTo>
                      <a:lnTo>
                        <a:pt x="21600" y="0"/>
                      </a:lnTo>
                      <a:lnTo>
                        <a:pt x="0" y="3086"/>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grpSp>
          <p:nvGrpSpPr>
            <p:cNvPr id="1167" name="Group 596"/>
            <p:cNvGrpSpPr/>
            <p:nvPr/>
          </p:nvGrpSpPr>
          <p:grpSpPr>
            <a:xfrm>
              <a:off x="291947" y="85655"/>
              <a:ext cx="9526" cy="88879"/>
              <a:chOff x="0" y="0"/>
              <a:chExt cx="9525" cy="88877"/>
            </a:xfrm>
          </p:grpSpPr>
          <p:grpSp>
            <p:nvGrpSpPr>
              <p:cNvPr id="1148" name="Group 597"/>
              <p:cNvGrpSpPr/>
              <p:nvPr/>
            </p:nvGrpSpPr>
            <p:grpSpPr>
              <a:xfrm>
                <a:off x="0" y="78752"/>
                <a:ext cx="9526" cy="10126"/>
                <a:chOff x="0" y="0"/>
                <a:chExt cx="9525" cy="10125"/>
              </a:xfrm>
            </p:grpSpPr>
            <p:sp>
              <p:nvSpPr>
                <p:cNvPr id="1146" name="Freeform 598"/>
                <p:cNvSpPr/>
                <p:nvPr/>
              </p:nvSpPr>
              <p:spPr>
                <a:xfrm>
                  <a:off x="0" y="0"/>
                  <a:ext cx="9526" cy="10126"/>
                </a:xfrm>
                <a:custGeom>
                  <a:avLst/>
                  <a:gdLst/>
                  <a:ahLst/>
                  <a:cxnLst>
                    <a:cxn ang="0">
                      <a:pos x="wd2" y="hd2"/>
                    </a:cxn>
                    <a:cxn ang="5400000">
                      <a:pos x="wd2" y="hd2"/>
                    </a:cxn>
                    <a:cxn ang="10800000">
                      <a:pos x="wd2" y="hd2"/>
                    </a:cxn>
                    <a:cxn ang="16200000">
                      <a:pos x="wd2" y="hd2"/>
                    </a:cxn>
                  </a:cxnLst>
                  <a:rect l="0" t="0" r="r" b="b"/>
                  <a:pathLst>
                    <a:path w="21600" h="21600" extrusionOk="0">
                      <a:moveTo>
                        <a:pt x="0" y="2700"/>
                      </a:moveTo>
                      <a:lnTo>
                        <a:pt x="0" y="21600"/>
                      </a:lnTo>
                      <a:lnTo>
                        <a:pt x="21600" y="18900"/>
                      </a:lnTo>
                      <a:lnTo>
                        <a:pt x="21600" y="0"/>
                      </a:lnTo>
                      <a:lnTo>
                        <a:pt x="0" y="2700"/>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1147" name="Freeform 599"/>
                <p:cNvSpPr/>
                <p:nvPr/>
              </p:nvSpPr>
              <p:spPr>
                <a:xfrm>
                  <a:off x="0" y="0"/>
                  <a:ext cx="9526" cy="10126"/>
                </a:xfrm>
                <a:custGeom>
                  <a:avLst/>
                  <a:gdLst/>
                  <a:ahLst/>
                  <a:cxnLst>
                    <a:cxn ang="0">
                      <a:pos x="wd2" y="hd2"/>
                    </a:cxn>
                    <a:cxn ang="5400000">
                      <a:pos x="wd2" y="hd2"/>
                    </a:cxn>
                    <a:cxn ang="10800000">
                      <a:pos x="wd2" y="hd2"/>
                    </a:cxn>
                    <a:cxn ang="16200000">
                      <a:pos x="wd2" y="hd2"/>
                    </a:cxn>
                  </a:cxnLst>
                  <a:rect l="0" t="0" r="r" b="b"/>
                  <a:pathLst>
                    <a:path w="21600" h="21600" extrusionOk="0">
                      <a:moveTo>
                        <a:pt x="0" y="3086"/>
                      </a:moveTo>
                      <a:lnTo>
                        <a:pt x="0" y="21600"/>
                      </a:lnTo>
                      <a:lnTo>
                        <a:pt x="21600" y="18514"/>
                      </a:lnTo>
                      <a:lnTo>
                        <a:pt x="21600" y="0"/>
                      </a:lnTo>
                      <a:lnTo>
                        <a:pt x="0" y="3086"/>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1151" name="Group 600"/>
              <p:cNvGrpSpPr/>
              <p:nvPr/>
            </p:nvGrpSpPr>
            <p:grpSpPr>
              <a:xfrm>
                <a:off x="0" y="66095"/>
                <a:ext cx="9526" cy="10126"/>
                <a:chOff x="0" y="0"/>
                <a:chExt cx="9525" cy="10125"/>
              </a:xfrm>
            </p:grpSpPr>
            <p:sp>
              <p:nvSpPr>
                <p:cNvPr id="1149" name="Freeform 601"/>
                <p:cNvSpPr/>
                <p:nvPr/>
              </p:nvSpPr>
              <p:spPr>
                <a:xfrm>
                  <a:off x="0" y="0"/>
                  <a:ext cx="9526" cy="10126"/>
                </a:xfrm>
                <a:custGeom>
                  <a:avLst/>
                  <a:gdLst/>
                  <a:ahLst/>
                  <a:cxnLst>
                    <a:cxn ang="0">
                      <a:pos x="wd2" y="hd2"/>
                    </a:cxn>
                    <a:cxn ang="5400000">
                      <a:pos x="wd2" y="hd2"/>
                    </a:cxn>
                    <a:cxn ang="10800000">
                      <a:pos x="wd2" y="hd2"/>
                    </a:cxn>
                    <a:cxn ang="16200000">
                      <a:pos x="wd2" y="hd2"/>
                    </a:cxn>
                  </a:cxnLst>
                  <a:rect l="0" t="0" r="r" b="b"/>
                  <a:pathLst>
                    <a:path w="21600" h="21600" extrusionOk="0">
                      <a:moveTo>
                        <a:pt x="0" y="2700"/>
                      </a:moveTo>
                      <a:lnTo>
                        <a:pt x="0" y="21600"/>
                      </a:lnTo>
                      <a:lnTo>
                        <a:pt x="21600" y="18900"/>
                      </a:lnTo>
                      <a:lnTo>
                        <a:pt x="21600" y="0"/>
                      </a:lnTo>
                      <a:lnTo>
                        <a:pt x="0" y="2700"/>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1150" name="Freeform 602"/>
                <p:cNvSpPr/>
                <p:nvPr/>
              </p:nvSpPr>
              <p:spPr>
                <a:xfrm>
                  <a:off x="0" y="0"/>
                  <a:ext cx="9526" cy="10126"/>
                </a:xfrm>
                <a:custGeom>
                  <a:avLst/>
                  <a:gdLst/>
                  <a:ahLst/>
                  <a:cxnLst>
                    <a:cxn ang="0">
                      <a:pos x="wd2" y="hd2"/>
                    </a:cxn>
                    <a:cxn ang="5400000">
                      <a:pos x="wd2" y="hd2"/>
                    </a:cxn>
                    <a:cxn ang="10800000">
                      <a:pos x="wd2" y="hd2"/>
                    </a:cxn>
                    <a:cxn ang="16200000">
                      <a:pos x="wd2" y="hd2"/>
                    </a:cxn>
                  </a:cxnLst>
                  <a:rect l="0" t="0" r="r" b="b"/>
                  <a:pathLst>
                    <a:path w="21600" h="21600" extrusionOk="0">
                      <a:moveTo>
                        <a:pt x="0" y="3086"/>
                      </a:moveTo>
                      <a:lnTo>
                        <a:pt x="0" y="21600"/>
                      </a:lnTo>
                      <a:lnTo>
                        <a:pt x="21600" y="18514"/>
                      </a:lnTo>
                      <a:lnTo>
                        <a:pt x="21600" y="0"/>
                      </a:lnTo>
                      <a:lnTo>
                        <a:pt x="0" y="3086"/>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1154" name="Group 603"/>
              <p:cNvGrpSpPr/>
              <p:nvPr/>
            </p:nvGrpSpPr>
            <p:grpSpPr>
              <a:xfrm>
                <a:off x="0" y="52032"/>
                <a:ext cx="9526" cy="10126"/>
                <a:chOff x="0" y="0"/>
                <a:chExt cx="9525" cy="10125"/>
              </a:xfrm>
            </p:grpSpPr>
            <p:sp>
              <p:nvSpPr>
                <p:cNvPr id="1152" name="Freeform 604"/>
                <p:cNvSpPr/>
                <p:nvPr/>
              </p:nvSpPr>
              <p:spPr>
                <a:xfrm>
                  <a:off x="0" y="0"/>
                  <a:ext cx="9526" cy="10126"/>
                </a:xfrm>
                <a:custGeom>
                  <a:avLst/>
                  <a:gdLst/>
                  <a:ahLst/>
                  <a:cxnLst>
                    <a:cxn ang="0">
                      <a:pos x="wd2" y="hd2"/>
                    </a:cxn>
                    <a:cxn ang="5400000">
                      <a:pos x="wd2" y="hd2"/>
                    </a:cxn>
                    <a:cxn ang="10800000">
                      <a:pos x="wd2" y="hd2"/>
                    </a:cxn>
                    <a:cxn ang="16200000">
                      <a:pos x="wd2" y="hd2"/>
                    </a:cxn>
                  </a:cxnLst>
                  <a:rect l="0" t="0" r="r" b="b"/>
                  <a:pathLst>
                    <a:path w="21600" h="21600" extrusionOk="0">
                      <a:moveTo>
                        <a:pt x="0" y="2700"/>
                      </a:moveTo>
                      <a:lnTo>
                        <a:pt x="0" y="21600"/>
                      </a:lnTo>
                      <a:lnTo>
                        <a:pt x="21600" y="18900"/>
                      </a:lnTo>
                      <a:lnTo>
                        <a:pt x="21600" y="0"/>
                      </a:lnTo>
                      <a:lnTo>
                        <a:pt x="0" y="2700"/>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1153" name="Freeform 605"/>
                <p:cNvSpPr/>
                <p:nvPr/>
              </p:nvSpPr>
              <p:spPr>
                <a:xfrm>
                  <a:off x="0" y="0"/>
                  <a:ext cx="9526" cy="10126"/>
                </a:xfrm>
                <a:custGeom>
                  <a:avLst/>
                  <a:gdLst/>
                  <a:ahLst/>
                  <a:cxnLst>
                    <a:cxn ang="0">
                      <a:pos x="wd2" y="hd2"/>
                    </a:cxn>
                    <a:cxn ang="5400000">
                      <a:pos x="wd2" y="hd2"/>
                    </a:cxn>
                    <a:cxn ang="10800000">
                      <a:pos x="wd2" y="hd2"/>
                    </a:cxn>
                    <a:cxn ang="16200000">
                      <a:pos x="wd2" y="hd2"/>
                    </a:cxn>
                  </a:cxnLst>
                  <a:rect l="0" t="0" r="r" b="b"/>
                  <a:pathLst>
                    <a:path w="21600" h="21600" extrusionOk="0">
                      <a:moveTo>
                        <a:pt x="0" y="3086"/>
                      </a:moveTo>
                      <a:lnTo>
                        <a:pt x="0" y="21600"/>
                      </a:lnTo>
                      <a:lnTo>
                        <a:pt x="21600" y="18514"/>
                      </a:lnTo>
                      <a:lnTo>
                        <a:pt x="21600" y="0"/>
                      </a:lnTo>
                      <a:lnTo>
                        <a:pt x="0" y="3086"/>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1157" name="Group 606"/>
              <p:cNvGrpSpPr/>
              <p:nvPr/>
            </p:nvGrpSpPr>
            <p:grpSpPr>
              <a:xfrm>
                <a:off x="0" y="39376"/>
                <a:ext cx="9526" cy="10126"/>
                <a:chOff x="0" y="0"/>
                <a:chExt cx="9525" cy="10125"/>
              </a:xfrm>
            </p:grpSpPr>
            <p:sp>
              <p:nvSpPr>
                <p:cNvPr id="1155" name="Freeform 607"/>
                <p:cNvSpPr/>
                <p:nvPr/>
              </p:nvSpPr>
              <p:spPr>
                <a:xfrm>
                  <a:off x="0" y="0"/>
                  <a:ext cx="9526" cy="10126"/>
                </a:xfrm>
                <a:custGeom>
                  <a:avLst/>
                  <a:gdLst/>
                  <a:ahLst/>
                  <a:cxnLst>
                    <a:cxn ang="0">
                      <a:pos x="wd2" y="hd2"/>
                    </a:cxn>
                    <a:cxn ang="5400000">
                      <a:pos x="wd2" y="hd2"/>
                    </a:cxn>
                    <a:cxn ang="10800000">
                      <a:pos x="wd2" y="hd2"/>
                    </a:cxn>
                    <a:cxn ang="16200000">
                      <a:pos x="wd2" y="hd2"/>
                    </a:cxn>
                  </a:cxnLst>
                  <a:rect l="0" t="0" r="r" b="b"/>
                  <a:pathLst>
                    <a:path w="21600" h="21600" extrusionOk="0">
                      <a:moveTo>
                        <a:pt x="0" y="2700"/>
                      </a:moveTo>
                      <a:lnTo>
                        <a:pt x="0" y="21600"/>
                      </a:lnTo>
                      <a:lnTo>
                        <a:pt x="21600" y="18900"/>
                      </a:lnTo>
                      <a:lnTo>
                        <a:pt x="21600" y="0"/>
                      </a:lnTo>
                      <a:lnTo>
                        <a:pt x="0" y="2700"/>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1156" name="Freeform 608"/>
                <p:cNvSpPr/>
                <p:nvPr/>
              </p:nvSpPr>
              <p:spPr>
                <a:xfrm>
                  <a:off x="0" y="0"/>
                  <a:ext cx="9526" cy="10126"/>
                </a:xfrm>
                <a:custGeom>
                  <a:avLst/>
                  <a:gdLst/>
                  <a:ahLst/>
                  <a:cxnLst>
                    <a:cxn ang="0">
                      <a:pos x="wd2" y="hd2"/>
                    </a:cxn>
                    <a:cxn ang="5400000">
                      <a:pos x="wd2" y="hd2"/>
                    </a:cxn>
                    <a:cxn ang="10800000">
                      <a:pos x="wd2" y="hd2"/>
                    </a:cxn>
                    <a:cxn ang="16200000">
                      <a:pos x="wd2" y="hd2"/>
                    </a:cxn>
                  </a:cxnLst>
                  <a:rect l="0" t="0" r="r" b="b"/>
                  <a:pathLst>
                    <a:path w="21600" h="21600" extrusionOk="0">
                      <a:moveTo>
                        <a:pt x="0" y="3086"/>
                      </a:moveTo>
                      <a:lnTo>
                        <a:pt x="0" y="21600"/>
                      </a:lnTo>
                      <a:lnTo>
                        <a:pt x="21600" y="18514"/>
                      </a:lnTo>
                      <a:lnTo>
                        <a:pt x="21600" y="0"/>
                      </a:lnTo>
                      <a:lnTo>
                        <a:pt x="0" y="3086"/>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1160" name="Group 609"/>
              <p:cNvGrpSpPr/>
              <p:nvPr/>
            </p:nvGrpSpPr>
            <p:grpSpPr>
              <a:xfrm>
                <a:off x="0" y="25313"/>
                <a:ext cx="9526" cy="10126"/>
                <a:chOff x="0" y="0"/>
                <a:chExt cx="9525" cy="10125"/>
              </a:xfrm>
            </p:grpSpPr>
            <p:sp>
              <p:nvSpPr>
                <p:cNvPr id="1158" name="Freeform 610"/>
                <p:cNvSpPr/>
                <p:nvPr/>
              </p:nvSpPr>
              <p:spPr>
                <a:xfrm>
                  <a:off x="0" y="0"/>
                  <a:ext cx="9526" cy="10126"/>
                </a:xfrm>
                <a:custGeom>
                  <a:avLst/>
                  <a:gdLst/>
                  <a:ahLst/>
                  <a:cxnLst>
                    <a:cxn ang="0">
                      <a:pos x="wd2" y="hd2"/>
                    </a:cxn>
                    <a:cxn ang="5400000">
                      <a:pos x="wd2" y="hd2"/>
                    </a:cxn>
                    <a:cxn ang="10800000">
                      <a:pos x="wd2" y="hd2"/>
                    </a:cxn>
                    <a:cxn ang="16200000">
                      <a:pos x="wd2" y="hd2"/>
                    </a:cxn>
                  </a:cxnLst>
                  <a:rect l="0" t="0" r="r" b="b"/>
                  <a:pathLst>
                    <a:path w="21600" h="21600" extrusionOk="0">
                      <a:moveTo>
                        <a:pt x="0" y="2700"/>
                      </a:moveTo>
                      <a:lnTo>
                        <a:pt x="0" y="21600"/>
                      </a:lnTo>
                      <a:lnTo>
                        <a:pt x="21600" y="18900"/>
                      </a:lnTo>
                      <a:lnTo>
                        <a:pt x="21600" y="0"/>
                      </a:lnTo>
                      <a:lnTo>
                        <a:pt x="0" y="2700"/>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1159" name="Freeform 611"/>
                <p:cNvSpPr/>
                <p:nvPr/>
              </p:nvSpPr>
              <p:spPr>
                <a:xfrm>
                  <a:off x="0" y="0"/>
                  <a:ext cx="9526" cy="10126"/>
                </a:xfrm>
                <a:custGeom>
                  <a:avLst/>
                  <a:gdLst/>
                  <a:ahLst/>
                  <a:cxnLst>
                    <a:cxn ang="0">
                      <a:pos x="wd2" y="hd2"/>
                    </a:cxn>
                    <a:cxn ang="5400000">
                      <a:pos x="wd2" y="hd2"/>
                    </a:cxn>
                    <a:cxn ang="10800000">
                      <a:pos x="wd2" y="hd2"/>
                    </a:cxn>
                    <a:cxn ang="16200000">
                      <a:pos x="wd2" y="hd2"/>
                    </a:cxn>
                  </a:cxnLst>
                  <a:rect l="0" t="0" r="r" b="b"/>
                  <a:pathLst>
                    <a:path w="21600" h="21600" extrusionOk="0">
                      <a:moveTo>
                        <a:pt x="0" y="3086"/>
                      </a:moveTo>
                      <a:lnTo>
                        <a:pt x="0" y="21600"/>
                      </a:lnTo>
                      <a:lnTo>
                        <a:pt x="21600" y="18514"/>
                      </a:lnTo>
                      <a:lnTo>
                        <a:pt x="21600" y="0"/>
                      </a:lnTo>
                      <a:lnTo>
                        <a:pt x="0" y="3086"/>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1163" name="Group 612"/>
              <p:cNvGrpSpPr/>
              <p:nvPr/>
            </p:nvGrpSpPr>
            <p:grpSpPr>
              <a:xfrm>
                <a:off x="0" y="12656"/>
                <a:ext cx="9526" cy="10126"/>
                <a:chOff x="0" y="0"/>
                <a:chExt cx="9525" cy="10125"/>
              </a:xfrm>
            </p:grpSpPr>
            <p:sp>
              <p:nvSpPr>
                <p:cNvPr id="1161" name="Freeform 613"/>
                <p:cNvSpPr/>
                <p:nvPr/>
              </p:nvSpPr>
              <p:spPr>
                <a:xfrm>
                  <a:off x="0" y="0"/>
                  <a:ext cx="9526" cy="10126"/>
                </a:xfrm>
                <a:custGeom>
                  <a:avLst/>
                  <a:gdLst/>
                  <a:ahLst/>
                  <a:cxnLst>
                    <a:cxn ang="0">
                      <a:pos x="wd2" y="hd2"/>
                    </a:cxn>
                    <a:cxn ang="5400000">
                      <a:pos x="wd2" y="hd2"/>
                    </a:cxn>
                    <a:cxn ang="10800000">
                      <a:pos x="wd2" y="hd2"/>
                    </a:cxn>
                    <a:cxn ang="16200000">
                      <a:pos x="wd2" y="hd2"/>
                    </a:cxn>
                  </a:cxnLst>
                  <a:rect l="0" t="0" r="r" b="b"/>
                  <a:pathLst>
                    <a:path w="21600" h="21600" extrusionOk="0">
                      <a:moveTo>
                        <a:pt x="0" y="2700"/>
                      </a:moveTo>
                      <a:lnTo>
                        <a:pt x="0" y="21600"/>
                      </a:lnTo>
                      <a:lnTo>
                        <a:pt x="21600" y="18900"/>
                      </a:lnTo>
                      <a:lnTo>
                        <a:pt x="21600" y="0"/>
                      </a:lnTo>
                      <a:lnTo>
                        <a:pt x="0" y="2700"/>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1162" name="Freeform 614"/>
                <p:cNvSpPr/>
                <p:nvPr/>
              </p:nvSpPr>
              <p:spPr>
                <a:xfrm>
                  <a:off x="0" y="0"/>
                  <a:ext cx="9526" cy="10126"/>
                </a:xfrm>
                <a:custGeom>
                  <a:avLst/>
                  <a:gdLst/>
                  <a:ahLst/>
                  <a:cxnLst>
                    <a:cxn ang="0">
                      <a:pos x="wd2" y="hd2"/>
                    </a:cxn>
                    <a:cxn ang="5400000">
                      <a:pos x="wd2" y="hd2"/>
                    </a:cxn>
                    <a:cxn ang="10800000">
                      <a:pos x="wd2" y="hd2"/>
                    </a:cxn>
                    <a:cxn ang="16200000">
                      <a:pos x="wd2" y="hd2"/>
                    </a:cxn>
                  </a:cxnLst>
                  <a:rect l="0" t="0" r="r" b="b"/>
                  <a:pathLst>
                    <a:path w="21600" h="21600" extrusionOk="0">
                      <a:moveTo>
                        <a:pt x="0" y="3086"/>
                      </a:moveTo>
                      <a:lnTo>
                        <a:pt x="0" y="21600"/>
                      </a:lnTo>
                      <a:lnTo>
                        <a:pt x="21600" y="18514"/>
                      </a:lnTo>
                      <a:lnTo>
                        <a:pt x="21600" y="0"/>
                      </a:lnTo>
                      <a:lnTo>
                        <a:pt x="0" y="3086"/>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1166" name="Group 615"/>
              <p:cNvGrpSpPr/>
              <p:nvPr/>
            </p:nvGrpSpPr>
            <p:grpSpPr>
              <a:xfrm>
                <a:off x="0" y="0"/>
                <a:ext cx="9526" cy="10001"/>
                <a:chOff x="0" y="0"/>
                <a:chExt cx="9525" cy="10000"/>
              </a:xfrm>
            </p:grpSpPr>
            <p:sp>
              <p:nvSpPr>
                <p:cNvPr id="1164" name="Freeform 616"/>
                <p:cNvSpPr/>
                <p:nvPr/>
              </p:nvSpPr>
              <p:spPr>
                <a:xfrm>
                  <a:off x="0" y="0"/>
                  <a:ext cx="9526" cy="10001"/>
                </a:xfrm>
                <a:custGeom>
                  <a:avLst/>
                  <a:gdLst/>
                  <a:ahLst/>
                  <a:cxnLst>
                    <a:cxn ang="0">
                      <a:pos x="wd2" y="hd2"/>
                    </a:cxn>
                    <a:cxn ang="5400000">
                      <a:pos x="wd2" y="hd2"/>
                    </a:cxn>
                    <a:cxn ang="10800000">
                      <a:pos x="wd2" y="hd2"/>
                    </a:cxn>
                    <a:cxn ang="16200000">
                      <a:pos x="wd2" y="hd2"/>
                    </a:cxn>
                  </a:cxnLst>
                  <a:rect l="0" t="0" r="r" b="b"/>
                  <a:pathLst>
                    <a:path w="21600" h="21600" extrusionOk="0">
                      <a:moveTo>
                        <a:pt x="0" y="2700"/>
                      </a:moveTo>
                      <a:lnTo>
                        <a:pt x="0" y="21600"/>
                      </a:lnTo>
                      <a:lnTo>
                        <a:pt x="21600" y="18900"/>
                      </a:lnTo>
                      <a:lnTo>
                        <a:pt x="21600" y="0"/>
                      </a:lnTo>
                      <a:lnTo>
                        <a:pt x="0" y="2700"/>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1165" name="Freeform 617"/>
                <p:cNvSpPr/>
                <p:nvPr/>
              </p:nvSpPr>
              <p:spPr>
                <a:xfrm>
                  <a:off x="0" y="0"/>
                  <a:ext cx="9526" cy="10001"/>
                </a:xfrm>
                <a:custGeom>
                  <a:avLst/>
                  <a:gdLst/>
                  <a:ahLst/>
                  <a:cxnLst>
                    <a:cxn ang="0">
                      <a:pos x="wd2" y="hd2"/>
                    </a:cxn>
                    <a:cxn ang="5400000">
                      <a:pos x="wd2" y="hd2"/>
                    </a:cxn>
                    <a:cxn ang="10800000">
                      <a:pos x="wd2" y="hd2"/>
                    </a:cxn>
                    <a:cxn ang="16200000">
                      <a:pos x="wd2" y="hd2"/>
                    </a:cxn>
                  </a:cxnLst>
                  <a:rect l="0" t="0" r="r" b="b"/>
                  <a:pathLst>
                    <a:path w="21600" h="21600" extrusionOk="0">
                      <a:moveTo>
                        <a:pt x="0" y="3086"/>
                      </a:moveTo>
                      <a:lnTo>
                        <a:pt x="0" y="21600"/>
                      </a:lnTo>
                      <a:lnTo>
                        <a:pt x="21600" y="18514"/>
                      </a:lnTo>
                      <a:lnTo>
                        <a:pt x="21600" y="0"/>
                      </a:lnTo>
                      <a:lnTo>
                        <a:pt x="0" y="3086"/>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grpSp>
          <p:nvGrpSpPr>
            <p:cNvPr id="1189" name="Group 618"/>
            <p:cNvGrpSpPr/>
            <p:nvPr/>
          </p:nvGrpSpPr>
          <p:grpSpPr>
            <a:xfrm>
              <a:off x="299117" y="82800"/>
              <a:ext cx="9526" cy="85062"/>
              <a:chOff x="0" y="0"/>
              <a:chExt cx="9525" cy="85060"/>
            </a:xfrm>
          </p:grpSpPr>
          <p:grpSp>
            <p:nvGrpSpPr>
              <p:cNvPr id="1170" name="Group 619"/>
              <p:cNvGrpSpPr/>
              <p:nvPr/>
            </p:nvGrpSpPr>
            <p:grpSpPr>
              <a:xfrm>
                <a:off x="0" y="74937"/>
                <a:ext cx="9526" cy="10124"/>
                <a:chOff x="0" y="0"/>
                <a:chExt cx="9525" cy="10122"/>
              </a:xfrm>
            </p:grpSpPr>
            <p:sp>
              <p:nvSpPr>
                <p:cNvPr id="1168" name="Freeform 620"/>
                <p:cNvSpPr/>
                <p:nvPr/>
              </p:nvSpPr>
              <p:spPr>
                <a:xfrm>
                  <a:off x="0" y="0"/>
                  <a:ext cx="9526" cy="10123"/>
                </a:xfrm>
                <a:custGeom>
                  <a:avLst/>
                  <a:gdLst/>
                  <a:ahLst/>
                  <a:cxnLst>
                    <a:cxn ang="0">
                      <a:pos x="wd2" y="hd2"/>
                    </a:cxn>
                    <a:cxn ang="5400000">
                      <a:pos x="wd2" y="hd2"/>
                    </a:cxn>
                    <a:cxn ang="10800000">
                      <a:pos x="wd2" y="hd2"/>
                    </a:cxn>
                    <a:cxn ang="16200000">
                      <a:pos x="wd2" y="hd2"/>
                    </a:cxn>
                  </a:cxnLst>
                  <a:rect l="0" t="0" r="r" b="b"/>
                  <a:pathLst>
                    <a:path w="21600" h="21600" extrusionOk="0">
                      <a:moveTo>
                        <a:pt x="0" y="2700"/>
                      </a:moveTo>
                      <a:lnTo>
                        <a:pt x="0" y="21600"/>
                      </a:lnTo>
                      <a:lnTo>
                        <a:pt x="21600" y="18900"/>
                      </a:lnTo>
                      <a:lnTo>
                        <a:pt x="21600" y="0"/>
                      </a:lnTo>
                      <a:lnTo>
                        <a:pt x="0" y="2700"/>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1169" name="Freeform 621"/>
                <p:cNvSpPr/>
                <p:nvPr/>
              </p:nvSpPr>
              <p:spPr>
                <a:xfrm>
                  <a:off x="0" y="0"/>
                  <a:ext cx="9526" cy="10123"/>
                </a:xfrm>
                <a:custGeom>
                  <a:avLst/>
                  <a:gdLst/>
                  <a:ahLst/>
                  <a:cxnLst>
                    <a:cxn ang="0">
                      <a:pos x="wd2" y="hd2"/>
                    </a:cxn>
                    <a:cxn ang="5400000">
                      <a:pos x="wd2" y="hd2"/>
                    </a:cxn>
                    <a:cxn ang="10800000">
                      <a:pos x="wd2" y="hd2"/>
                    </a:cxn>
                    <a:cxn ang="16200000">
                      <a:pos x="wd2" y="hd2"/>
                    </a:cxn>
                  </a:cxnLst>
                  <a:rect l="0" t="0" r="r" b="b"/>
                  <a:pathLst>
                    <a:path w="21600" h="21600" extrusionOk="0">
                      <a:moveTo>
                        <a:pt x="0" y="3086"/>
                      </a:moveTo>
                      <a:lnTo>
                        <a:pt x="0" y="21600"/>
                      </a:lnTo>
                      <a:lnTo>
                        <a:pt x="21600" y="18514"/>
                      </a:lnTo>
                      <a:lnTo>
                        <a:pt x="21600" y="0"/>
                      </a:lnTo>
                      <a:lnTo>
                        <a:pt x="0" y="3086"/>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1173" name="Group 622"/>
              <p:cNvGrpSpPr/>
              <p:nvPr/>
            </p:nvGrpSpPr>
            <p:grpSpPr>
              <a:xfrm>
                <a:off x="0" y="66080"/>
                <a:ext cx="9526" cy="10124"/>
                <a:chOff x="0" y="0"/>
                <a:chExt cx="9525" cy="10122"/>
              </a:xfrm>
            </p:grpSpPr>
            <p:sp>
              <p:nvSpPr>
                <p:cNvPr id="1171" name="Freeform 623"/>
                <p:cNvSpPr/>
                <p:nvPr/>
              </p:nvSpPr>
              <p:spPr>
                <a:xfrm>
                  <a:off x="0" y="0"/>
                  <a:ext cx="9526" cy="10123"/>
                </a:xfrm>
                <a:custGeom>
                  <a:avLst/>
                  <a:gdLst/>
                  <a:ahLst/>
                  <a:cxnLst>
                    <a:cxn ang="0">
                      <a:pos x="wd2" y="hd2"/>
                    </a:cxn>
                    <a:cxn ang="5400000">
                      <a:pos x="wd2" y="hd2"/>
                    </a:cxn>
                    <a:cxn ang="10800000">
                      <a:pos x="wd2" y="hd2"/>
                    </a:cxn>
                    <a:cxn ang="16200000">
                      <a:pos x="wd2" y="hd2"/>
                    </a:cxn>
                  </a:cxnLst>
                  <a:rect l="0" t="0" r="r" b="b"/>
                  <a:pathLst>
                    <a:path w="21600" h="21600" extrusionOk="0">
                      <a:moveTo>
                        <a:pt x="0" y="2700"/>
                      </a:moveTo>
                      <a:lnTo>
                        <a:pt x="0" y="21600"/>
                      </a:lnTo>
                      <a:lnTo>
                        <a:pt x="21600" y="18900"/>
                      </a:lnTo>
                      <a:lnTo>
                        <a:pt x="21600" y="0"/>
                      </a:lnTo>
                      <a:lnTo>
                        <a:pt x="0" y="2700"/>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1172" name="Freeform 624"/>
                <p:cNvSpPr/>
                <p:nvPr/>
              </p:nvSpPr>
              <p:spPr>
                <a:xfrm>
                  <a:off x="0" y="0"/>
                  <a:ext cx="9526" cy="10123"/>
                </a:xfrm>
                <a:custGeom>
                  <a:avLst/>
                  <a:gdLst/>
                  <a:ahLst/>
                  <a:cxnLst>
                    <a:cxn ang="0">
                      <a:pos x="wd2" y="hd2"/>
                    </a:cxn>
                    <a:cxn ang="5400000">
                      <a:pos x="wd2" y="hd2"/>
                    </a:cxn>
                    <a:cxn ang="10800000">
                      <a:pos x="wd2" y="hd2"/>
                    </a:cxn>
                    <a:cxn ang="16200000">
                      <a:pos x="wd2" y="hd2"/>
                    </a:cxn>
                  </a:cxnLst>
                  <a:rect l="0" t="0" r="r" b="b"/>
                  <a:pathLst>
                    <a:path w="21600" h="21600" extrusionOk="0">
                      <a:moveTo>
                        <a:pt x="0" y="3086"/>
                      </a:moveTo>
                      <a:lnTo>
                        <a:pt x="0" y="21600"/>
                      </a:lnTo>
                      <a:lnTo>
                        <a:pt x="21600" y="18514"/>
                      </a:lnTo>
                      <a:lnTo>
                        <a:pt x="21600" y="0"/>
                      </a:lnTo>
                      <a:lnTo>
                        <a:pt x="0" y="3086"/>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1176" name="Group 625"/>
              <p:cNvGrpSpPr/>
              <p:nvPr/>
            </p:nvGrpSpPr>
            <p:grpSpPr>
              <a:xfrm>
                <a:off x="0" y="52020"/>
                <a:ext cx="9526" cy="10124"/>
                <a:chOff x="0" y="0"/>
                <a:chExt cx="9525" cy="10122"/>
              </a:xfrm>
            </p:grpSpPr>
            <p:sp>
              <p:nvSpPr>
                <p:cNvPr id="1174" name="Freeform 626"/>
                <p:cNvSpPr/>
                <p:nvPr/>
              </p:nvSpPr>
              <p:spPr>
                <a:xfrm>
                  <a:off x="0" y="0"/>
                  <a:ext cx="9526" cy="10123"/>
                </a:xfrm>
                <a:custGeom>
                  <a:avLst/>
                  <a:gdLst/>
                  <a:ahLst/>
                  <a:cxnLst>
                    <a:cxn ang="0">
                      <a:pos x="wd2" y="hd2"/>
                    </a:cxn>
                    <a:cxn ang="5400000">
                      <a:pos x="wd2" y="hd2"/>
                    </a:cxn>
                    <a:cxn ang="10800000">
                      <a:pos x="wd2" y="hd2"/>
                    </a:cxn>
                    <a:cxn ang="16200000">
                      <a:pos x="wd2" y="hd2"/>
                    </a:cxn>
                  </a:cxnLst>
                  <a:rect l="0" t="0" r="r" b="b"/>
                  <a:pathLst>
                    <a:path w="21600" h="21600" extrusionOk="0">
                      <a:moveTo>
                        <a:pt x="0" y="2700"/>
                      </a:moveTo>
                      <a:lnTo>
                        <a:pt x="0" y="21600"/>
                      </a:lnTo>
                      <a:lnTo>
                        <a:pt x="21600" y="18900"/>
                      </a:lnTo>
                      <a:lnTo>
                        <a:pt x="21600" y="0"/>
                      </a:lnTo>
                      <a:lnTo>
                        <a:pt x="0" y="2700"/>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1175" name="Freeform 627"/>
                <p:cNvSpPr/>
                <p:nvPr/>
              </p:nvSpPr>
              <p:spPr>
                <a:xfrm>
                  <a:off x="0" y="0"/>
                  <a:ext cx="9526" cy="10123"/>
                </a:xfrm>
                <a:custGeom>
                  <a:avLst/>
                  <a:gdLst/>
                  <a:ahLst/>
                  <a:cxnLst>
                    <a:cxn ang="0">
                      <a:pos x="wd2" y="hd2"/>
                    </a:cxn>
                    <a:cxn ang="5400000">
                      <a:pos x="wd2" y="hd2"/>
                    </a:cxn>
                    <a:cxn ang="10800000">
                      <a:pos x="wd2" y="hd2"/>
                    </a:cxn>
                    <a:cxn ang="16200000">
                      <a:pos x="wd2" y="hd2"/>
                    </a:cxn>
                  </a:cxnLst>
                  <a:rect l="0" t="0" r="r" b="b"/>
                  <a:pathLst>
                    <a:path w="21600" h="21600" extrusionOk="0">
                      <a:moveTo>
                        <a:pt x="0" y="3086"/>
                      </a:moveTo>
                      <a:lnTo>
                        <a:pt x="0" y="21600"/>
                      </a:lnTo>
                      <a:lnTo>
                        <a:pt x="21600" y="18514"/>
                      </a:lnTo>
                      <a:lnTo>
                        <a:pt x="21600" y="0"/>
                      </a:lnTo>
                      <a:lnTo>
                        <a:pt x="0" y="3086"/>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1179" name="Group 628"/>
              <p:cNvGrpSpPr/>
              <p:nvPr/>
            </p:nvGrpSpPr>
            <p:grpSpPr>
              <a:xfrm>
                <a:off x="0" y="39367"/>
                <a:ext cx="9526" cy="10123"/>
                <a:chOff x="0" y="0"/>
                <a:chExt cx="9525" cy="10122"/>
              </a:xfrm>
            </p:grpSpPr>
            <p:sp>
              <p:nvSpPr>
                <p:cNvPr id="1177" name="Freeform 629"/>
                <p:cNvSpPr/>
                <p:nvPr/>
              </p:nvSpPr>
              <p:spPr>
                <a:xfrm>
                  <a:off x="0" y="0"/>
                  <a:ext cx="9526" cy="10123"/>
                </a:xfrm>
                <a:custGeom>
                  <a:avLst/>
                  <a:gdLst/>
                  <a:ahLst/>
                  <a:cxnLst>
                    <a:cxn ang="0">
                      <a:pos x="wd2" y="hd2"/>
                    </a:cxn>
                    <a:cxn ang="5400000">
                      <a:pos x="wd2" y="hd2"/>
                    </a:cxn>
                    <a:cxn ang="10800000">
                      <a:pos x="wd2" y="hd2"/>
                    </a:cxn>
                    <a:cxn ang="16200000">
                      <a:pos x="wd2" y="hd2"/>
                    </a:cxn>
                  </a:cxnLst>
                  <a:rect l="0" t="0" r="r" b="b"/>
                  <a:pathLst>
                    <a:path w="21600" h="21600" extrusionOk="0">
                      <a:moveTo>
                        <a:pt x="0" y="2700"/>
                      </a:moveTo>
                      <a:lnTo>
                        <a:pt x="0" y="21600"/>
                      </a:lnTo>
                      <a:lnTo>
                        <a:pt x="21600" y="18900"/>
                      </a:lnTo>
                      <a:lnTo>
                        <a:pt x="21600" y="0"/>
                      </a:lnTo>
                      <a:lnTo>
                        <a:pt x="0" y="2700"/>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1178" name="Freeform 630"/>
                <p:cNvSpPr/>
                <p:nvPr/>
              </p:nvSpPr>
              <p:spPr>
                <a:xfrm>
                  <a:off x="0" y="0"/>
                  <a:ext cx="9526" cy="10123"/>
                </a:xfrm>
                <a:custGeom>
                  <a:avLst/>
                  <a:gdLst/>
                  <a:ahLst/>
                  <a:cxnLst>
                    <a:cxn ang="0">
                      <a:pos x="wd2" y="hd2"/>
                    </a:cxn>
                    <a:cxn ang="5400000">
                      <a:pos x="wd2" y="hd2"/>
                    </a:cxn>
                    <a:cxn ang="10800000">
                      <a:pos x="wd2" y="hd2"/>
                    </a:cxn>
                    <a:cxn ang="16200000">
                      <a:pos x="wd2" y="hd2"/>
                    </a:cxn>
                  </a:cxnLst>
                  <a:rect l="0" t="0" r="r" b="b"/>
                  <a:pathLst>
                    <a:path w="21600" h="21600" extrusionOk="0">
                      <a:moveTo>
                        <a:pt x="0" y="3086"/>
                      </a:moveTo>
                      <a:lnTo>
                        <a:pt x="0" y="21600"/>
                      </a:lnTo>
                      <a:lnTo>
                        <a:pt x="21600" y="18514"/>
                      </a:lnTo>
                      <a:lnTo>
                        <a:pt x="21600" y="0"/>
                      </a:lnTo>
                      <a:lnTo>
                        <a:pt x="0" y="3086"/>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1182" name="Group 631"/>
              <p:cNvGrpSpPr/>
              <p:nvPr/>
            </p:nvGrpSpPr>
            <p:grpSpPr>
              <a:xfrm>
                <a:off x="0" y="25307"/>
                <a:ext cx="9526" cy="10124"/>
                <a:chOff x="0" y="0"/>
                <a:chExt cx="9525" cy="10122"/>
              </a:xfrm>
            </p:grpSpPr>
            <p:sp>
              <p:nvSpPr>
                <p:cNvPr id="1180" name="Freeform 632"/>
                <p:cNvSpPr/>
                <p:nvPr/>
              </p:nvSpPr>
              <p:spPr>
                <a:xfrm>
                  <a:off x="0" y="0"/>
                  <a:ext cx="9526" cy="10123"/>
                </a:xfrm>
                <a:custGeom>
                  <a:avLst/>
                  <a:gdLst/>
                  <a:ahLst/>
                  <a:cxnLst>
                    <a:cxn ang="0">
                      <a:pos x="wd2" y="hd2"/>
                    </a:cxn>
                    <a:cxn ang="5400000">
                      <a:pos x="wd2" y="hd2"/>
                    </a:cxn>
                    <a:cxn ang="10800000">
                      <a:pos x="wd2" y="hd2"/>
                    </a:cxn>
                    <a:cxn ang="16200000">
                      <a:pos x="wd2" y="hd2"/>
                    </a:cxn>
                  </a:cxnLst>
                  <a:rect l="0" t="0" r="r" b="b"/>
                  <a:pathLst>
                    <a:path w="21600" h="21600" extrusionOk="0">
                      <a:moveTo>
                        <a:pt x="0" y="2700"/>
                      </a:moveTo>
                      <a:lnTo>
                        <a:pt x="0" y="21600"/>
                      </a:lnTo>
                      <a:lnTo>
                        <a:pt x="21600" y="18900"/>
                      </a:lnTo>
                      <a:lnTo>
                        <a:pt x="21600" y="0"/>
                      </a:lnTo>
                      <a:lnTo>
                        <a:pt x="0" y="2700"/>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1181" name="Freeform 633"/>
                <p:cNvSpPr/>
                <p:nvPr/>
              </p:nvSpPr>
              <p:spPr>
                <a:xfrm>
                  <a:off x="0" y="0"/>
                  <a:ext cx="9526" cy="10123"/>
                </a:xfrm>
                <a:custGeom>
                  <a:avLst/>
                  <a:gdLst/>
                  <a:ahLst/>
                  <a:cxnLst>
                    <a:cxn ang="0">
                      <a:pos x="wd2" y="hd2"/>
                    </a:cxn>
                    <a:cxn ang="5400000">
                      <a:pos x="wd2" y="hd2"/>
                    </a:cxn>
                    <a:cxn ang="10800000">
                      <a:pos x="wd2" y="hd2"/>
                    </a:cxn>
                    <a:cxn ang="16200000">
                      <a:pos x="wd2" y="hd2"/>
                    </a:cxn>
                  </a:cxnLst>
                  <a:rect l="0" t="0" r="r" b="b"/>
                  <a:pathLst>
                    <a:path w="21600" h="21600" extrusionOk="0">
                      <a:moveTo>
                        <a:pt x="0" y="3086"/>
                      </a:moveTo>
                      <a:lnTo>
                        <a:pt x="0" y="21600"/>
                      </a:lnTo>
                      <a:lnTo>
                        <a:pt x="21600" y="18514"/>
                      </a:lnTo>
                      <a:lnTo>
                        <a:pt x="21600" y="0"/>
                      </a:lnTo>
                      <a:lnTo>
                        <a:pt x="0" y="3086"/>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1185" name="Group 634"/>
              <p:cNvGrpSpPr/>
              <p:nvPr/>
            </p:nvGrpSpPr>
            <p:grpSpPr>
              <a:xfrm>
                <a:off x="0" y="16449"/>
                <a:ext cx="9526" cy="10124"/>
                <a:chOff x="0" y="0"/>
                <a:chExt cx="9525" cy="10122"/>
              </a:xfrm>
            </p:grpSpPr>
            <p:sp>
              <p:nvSpPr>
                <p:cNvPr id="1183" name="Freeform 635"/>
                <p:cNvSpPr/>
                <p:nvPr/>
              </p:nvSpPr>
              <p:spPr>
                <a:xfrm>
                  <a:off x="0" y="0"/>
                  <a:ext cx="9526" cy="10123"/>
                </a:xfrm>
                <a:custGeom>
                  <a:avLst/>
                  <a:gdLst/>
                  <a:ahLst/>
                  <a:cxnLst>
                    <a:cxn ang="0">
                      <a:pos x="wd2" y="hd2"/>
                    </a:cxn>
                    <a:cxn ang="5400000">
                      <a:pos x="wd2" y="hd2"/>
                    </a:cxn>
                    <a:cxn ang="10800000">
                      <a:pos x="wd2" y="hd2"/>
                    </a:cxn>
                    <a:cxn ang="16200000">
                      <a:pos x="wd2" y="hd2"/>
                    </a:cxn>
                  </a:cxnLst>
                  <a:rect l="0" t="0" r="r" b="b"/>
                  <a:pathLst>
                    <a:path w="21600" h="21600" extrusionOk="0">
                      <a:moveTo>
                        <a:pt x="0" y="2700"/>
                      </a:moveTo>
                      <a:lnTo>
                        <a:pt x="0" y="21600"/>
                      </a:lnTo>
                      <a:lnTo>
                        <a:pt x="21600" y="18900"/>
                      </a:lnTo>
                      <a:lnTo>
                        <a:pt x="21600" y="0"/>
                      </a:lnTo>
                      <a:lnTo>
                        <a:pt x="0" y="2700"/>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1184" name="Freeform 636"/>
                <p:cNvSpPr/>
                <p:nvPr/>
              </p:nvSpPr>
              <p:spPr>
                <a:xfrm>
                  <a:off x="0" y="0"/>
                  <a:ext cx="9526" cy="10123"/>
                </a:xfrm>
                <a:custGeom>
                  <a:avLst/>
                  <a:gdLst/>
                  <a:ahLst/>
                  <a:cxnLst>
                    <a:cxn ang="0">
                      <a:pos x="wd2" y="hd2"/>
                    </a:cxn>
                    <a:cxn ang="5400000">
                      <a:pos x="wd2" y="hd2"/>
                    </a:cxn>
                    <a:cxn ang="10800000">
                      <a:pos x="wd2" y="hd2"/>
                    </a:cxn>
                    <a:cxn ang="16200000">
                      <a:pos x="wd2" y="hd2"/>
                    </a:cxn>
                  </a:cxnLst>
                  <a:rect l="0" t="0" r="r" b="b"/>
                  <a:pathLst>
                    <a:path w="21600" h="21600" extrusionOk="0">
                      <a:moveTo>
                        <a:pt x="0" y="3086"/>
                      </a:moveTo>
                      <a:lnTo>
                        <a:pt x="0" y="21600"/>
                      </a:lnTo>
                      <a:lnTo>
                        <a:pt x="21600" y="18514"/>
                      </a:lnTo>
                      <a:lnTo>
                        <a:pt x="21600" y="0"/>
                      </a:lnTo>
                      <a:lnTo>
                        <a:pt x="0" y="3086"/>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1188" name="Group 637"/>
              <p:cNvGrpSpPr/>
              <p:nvPr/>
            </p:nvGrpSpPr>
            <p:grpSpPr>
              <a:xfrm>
                <a:off x="0" y="0"/>
                <a:ext cx="9526" cy="9998"/>
                <a:chOff x="0" y="0"/>
                <a:chExt cx="9525" cy="9997"/>
              </a:xfrm>
            </p:grpSpPr>
            <p:sp>
              <p:nvSpPr>
                <p:cNvPr id="1186" name="Freeform 638"/>
                <p:cNvSpPr/>
                <p:nvPr/>
              </p:nvSpPr>
              <p:spPr>
                <a:xfrm>
                  <a:off x="0" y="0"/>
                  <a:ext cx="9526" cy="9998"/>
                </a:xfrm>
                <a:custGeom>
                  <a:avLst/>
                  <a:gdLst/>
                  <a:ahLst/>
                  <a:cxnLst>
                    <a:cxn ang="0">
                      <a:pos x="wd2" y="hd2"/>
                    </a:cxn>
                    <a:cxn ang="5400000">
                      <a:pos x="wd2" y="hd2"/>
                    </a:cxn>
                    <a:cxn ang="10800000">
                      <a:pos x="wd2" y="hd2"/>
                    </a:cxn>
                    <a:cxn ang="16200000">
                      <a:pos x="wd2" y="hd2"/>
                    </a:cxn>
                  </a:cxnLst>
                  <a:rect l="0" t="0" r="r" b="b"/>
                  <a:pathLst>
                    <a:path w="21600" h="21600" extrusionOk="0">
                      <a:moveTo>
                        <a:pt x="0" y="2700"/>
                      </a:moveTo>
                      <a:lnTo>
                        <a:pt x="0" y="21600"/>
                      </a:lnTo>
                      <a:lnTo>
                        <a:pt x="21600" y="18900"/>
                      </a:lnTo>
                      <a:lnTo>
                        <a:pt x="21600" y="0"/>
                      </a:lnTo>
                      <a:lnTo>
                        <a:pt x="0" y="2700"/>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1187" name="Freeform 639"/>
                <p:cNvSpPr/>
                <p:nvPr/>
              </p:nvSpPr>
              <p:spPr>
                <a:xfrm>
                  <a:off x="0" y="0"/>
                  <a:ext cx="9526" cy="9998"/>
                </a:xfrm>
                <a:custGeom>
                  <a:avLst/>
                  <a:gdLst/>
                  <a:ahLst/>
                  <a:cxnLst>
                    <a:cxn ang="0">
                      <a:pos x="wd2" y="hd2"/>
                    </a:cxn>
                    <a:cxn ang="5400000">
                      <a:pos x="wd2" y="hd2"/>
                    </a:cxn>
                    <a:cxn ang="10800000">
                      <a:pos x="wd2" y="hd2"/>
                    </a:cxn>
                    <a:cxn ang="16200000">
                      <a:pos x="wd2" y="hd2"/>
                    </a:cxn>
                  </a:cxnLst>
                  <a:rect l="0" t="0" r="r" b="b"/>
                  <a:pathLst>
                    <a:path w="21600" h="21600" extrusionOk="0">
                      <a:moveTo>
                        <a:pt x="0" y="3086"/>
                      </a:moveTo>
                      <a:lnTo>
                        <a:pt x="0" y="21600"/>
                      </a:lnTo>
                      <a:lnTo>
                        <a:pt x="21600" y="18514"/>
                      </a:lnTo>
                      <a:lnTo>
                        <a:pt x="21600" y="0"/>
                      </a:lnTo>
                      <a:lnTo>
                        <a:pt x="0" y="3086"/>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grpSp>
          <p:nvGrpSpPr>
            <p:cNvPr id="1211" name="Group 640"/>
            <p:cNvGrpSpPr/>
            <p:nvPr/>
          </p:nvGrpSpPr>
          <p:grpSpPr>
            <a:xfrm>
              <a:off x="306288" y="78517"/>
              <a:ext cx="9526" cy="88879"/>
              <a:chOff x="0" y="0"/>
              <a:chExt cx="9525" cy="88877"/>
            </a:xfrm>
          </p:grpSpPr>
          <p:grpSp>
            <p:nvGrpSpPr>
              <p:cNvPr id="1192" name="Group 641"/>
              <p:cNvGrpSpPr/>
              <p:nvPr/>
            </p:nvGrpSpPr>
            <p:grpSpPr>
              <a:xfrm>
                <a:off x="0" y="78752"/>
                <a:ext cx="9526" cy="10126"/>
                <a:chOff x="0" y="0"/>
                <a:chExt cx="9525" cy="10125"/>
              </a:xfrm>
            </p:grpSpPr>
            <p:sp>
              <p:nvSpPr>
                <p:cNvPr id="1190" name="Freeform 642"/>
                <p:cNvSpPr/>
                <p:nvPr/>
              </p:nvSpPr>
              <p:spPr>
                <a:xfrm>
                  <a:off x="0" y="0"/>
                  <a:ext cx="9526" cy="10126"/>
                </a:xfrm>
                <a:custGeom>
                  <a:avLst/>
                  <a:gdLst/>
                  <a:ahLst/>
                  <a:cxnLst>
                    <a:cxn ang="0">
                      <a:pos x="wd2" y="hd2"/>
                    </a:cxn>
                    <a:cxn ang="5400000">
                      <a:pos x="wd2" y="hd2"/>
                    </a:cxn>
                    <a:cxn ang="10800000">
                      <a:pos x="wd2" y="hd2"/>
                    </a:cxn>
                    <a:cxn ang="16200000">
                      <a:pos x="wd2" y="hd2"/>
                    </a:cxn>
                  </a:cxnLst>
                  <a:rect l="0" t="0" r="r" b="b"/>
                  <a:pathLst>
                    <a:path w="21600" h="21600" extrusionOk="0">
                      <a:moveTo>
                        <a:pt x="0" y="2700"/>
                      </a:moveTo>
                      <a:lnTo>
                        <a:pt x="0" y="21600"/>
                      </a:lnTo>
                      <a:lnTo>
                        <a:pt x="21600" y="18900"/>
                      </a:lnTo>
                      <a:lnTo>
                        <a:pt x="21600" y="0"/>
                      </a:lnTo>
                      <a:lnTo>
                        <a:pt x="0" y="2700"/>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1191" name="Freeform 643"/>
                <p:cNvSpPr/>
                <p:nvPr/>
              </p:nvSpPr>
              <p:spPr>
                <a:xfrm>
                  <a:off x="0" y="0"/>
                  <a:ext cx="9526" cy="10126"/>
                </a:xfrm>
                <a:custGeom>
                  <a:avLst/>
                  <a:gdLst/>
                  <a:ahLst/>
                  <a:cxnLst>
                    <a:cxn ang="0">
                      <a:pos x="wd2" y="hd2"/>
                    </a:cxn>
                    <a:cxn ang="5400000">
                      <a:pos x="wd2" y="hd2"/>
                    </a:cxn>
                    <a:cxn ang="10800000">
                      <a:pos x="wd2" y="hd2"/>
                    </a:cxn>
                    <a:cxn ang="16200000">
                      <a:pos x="wd2" y="hd2"/>
                    </a:cxn>
                  </a:cxnLst>
                  <a:rect l="0" t="0" r="r" b="b"/>
                  <a:pathLst>
                    <a:path w="21600" h="21600" extrusionOk="0">
                      <a:moveTo>
                        <a:pt x="0" y="3086"/>
                      </a:moveTo>
                      <a:lnTo>
                        <a:pt x="0" y="21600"/>
                      </a:lnTo>
                      <a:lnTo>
                        <a:pt x="21600" y="18514"/>
                      </a:lnTo>
                      <a:lnTo>
                        <a:pt x="21600" y="0"/>
                      </a:lnTo>
                      <a:lnTo>
                        <a:pt x="0" y="3086"/>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1195" name="Group 644"/>
              <p:cNvGrpSpPr/>
              <p:nvPr/>
            </p:nvGrpSpPr>
            <p:grpSpPr>
              <a:xfrm>
                <a:off x="0" y="66095"/>
                <a:ext cx="9526" cy="10126"/>
                <a:chOff x="0" y="0"/>
                <a:chExt cx="9525" cy="10125"/>
              </a:xfrm>
            </p:grpSpPr>
            <p:sp>
              <p:nvSpPr>
                <p:cNvPr id="1193" name="Freeform 645"/>
                <p:cNvSpPr/>
                <p:nvPr/>
              </p:nvSpPr>
              <p:spPr>
                <a:xfrm>
                  <a:off x="0" y="0"/>
                  <a:ext cx="9526" cy="10126"/>
                </a:xfrm>
                <a:custGeom>
                  <a:avLst/>
                  <a:gdLst/>
                  <a:ahLst/>
                  <a:cxnLst>
                    <a:cxn ang="0">
                      <a:pos x="wd2" y="hd2"/>
                    </a:cxn>
                    <a:cxn ang="5400000">
                      <a:pos x="wd2" y="hd2"/>
                    </a:cxn>
                    <a:cxn ang="10800000">
                      <a:pos x="wd2" y="hd2"/>
                    </a:cxn>
                    <a:cxn ang="16200000">
                      <a:pos x="wd2" y="hd2"/>
                    </a:cxn>
                  </a:cxnLst>
                  <a:rect l="0" t="0" r="r" b="b"/>
                  <a:pathLst>
                    <a:path w="21600" h="21600" extrusionOk="0">
                      <a:moveTo>
                        <a:pt x="0" y="2700"/>
                      </a:moveTo>
                      <a:lnTo>
                        <a:pt x="0" y="21600"/>
                      </a:lnTo>
                      <a:lnTo>
                        <a:pt x="21600" y="18900"/>
                      </a:lnTo>
                      <a:lnTo>
                        <a:pt x="21600" y="0"/>
                      </a:lnTo>
                      <a:lnTo>
                        <a:pt x="0" y="2700"/>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1194" name="Freeform 646"/>
                <p:cNvSpPr/>
                <p:nvPr/>
              </p:nvSpPr>
              <p:spPr>
                <a:xfrm>
                  <a:off x="0" y="0"/>
                  <a:ext cx="9526" cy="10126"/>
                </a:xfrm>
                <a:custGeom>
                  <a:avLst/>
                  <a:gdLst/>
                  <a:ahLst/>
                  <a:cxnLst>
                    <a:cxn ang="0">
                      <a:pos x="wd2" y="hd2"/>
                    </a:cxn>
                    <a:cxn ang="5400000">
                      <a:pos x="wd2" y="hd2"/>
                    </a:cxn>
                    <a:cxn ang="10800000">
                      <a:pos x="wd2" y="hd2"/>
                    </a:cxn>
                    <a:cxn ang="16200000">
                      <a:pos x="wd2" y="hd2"/>
                    </a:cxn>
                  </a:cxnLst>
                  <a:rect l="0" t="0" r="r" b="b"/>
                  <a:pathLst>
                    <a:path w="21600" h="21600" extrusionOk="0">
                      <a:moveTo>
                        <a:pt x="0" y="3086"/>
                      </a:moveTo>
                      <a:lnTo>
                        <a:pt x="0" y="21600"/>
                      </a:lnTo>
                      <a:lnTo>
                        <a:pt x="21600" y="18514"/>
                      </a:lnTo>
                      <a:lnTo>
                        <a:pt x="21600" y="0"/>
                      </a:lnTo>
                      <a:lnTo>
                        <a:pt x="0" y="3086"/>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1198" name="Group 647"/>
              <p:cNvGrpSpPr/>
              <p:nvPr/>
            </p:nvGrpSpPr>
            <p:grpSpPr>
              <a:xfrm>
                <a:off x="0" y="52032"/>
                <a:ext cx="9526" cy="10126"/>
                <a:chOff x="0" y="0"/>
                <a:chExt cx="9525" cy="10125"/>
              </a:xfrm>
            </p:grpSpPr>
            <p:sp>
              <p:nvSpPr>
                <p:cNvPr id="1196" name="Freeform 648"/>
                <p:cNvSpPr/>
                <p:nvPr/>
              </p:nvSpPr>
              <p:spPr>
                <a:xfrm>
                  <a:off x="0" y="0"/>
                  <a:ext cx="9526" cy="10126"/>
                </a:xfrm>
                <a:custGeom>
                  <a:avLst/>
                  <a:gdLst/>
                  <a:ahLst/>
                  <a:cxnLst>
                    <a:cxn ang="0">
                      <a:pos x="wd2" y="hd2"/>
                    </a:cxn>
                    <a:cxn ang="5400000">
                      <a:pos x="wd2" y="hd2"/>
                    </a:cxn>
                    <a:cxn ang="10800000">
                      <a:pos x="wd2" y="hd2"/>
                    </a:cxn>
                    <a:cxn ang="16200000">
                      <a:pos x="wd2" y="hd2"/>
                    </a:cxn>
                  </a:cxnLst>
                  <a:rect l="0" t="0" r="r" b="b"/>
                  <a:pathLst>
                    <a:path w="21600" h="21600" extrusionOk="0">
                      <a:moveTo>
                        <a:pt x="0" y="2700"/>
                      </a:moveTo>
                      <a:lnTo>
                        <a:pt x="0" y="21600"/>
                      </a:lnTo>
                      <a:lnTo>
                        <a:pt x="21600" y="18900"/>
                      </a:lnTo>
                      <a:lnTo>
                        <a:pt x="21600" y="0"/>
                      </a:lnTo>
                      <a:lnTo>
                        <a:pt x="0" y="2700"/>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1197" name="Freeform 649"/>
                <p:cNvSpPr/>
                <p:nvPr/>
              </p:nvSpPr>
              <p:spPr>
                <a:xfrm>
                  <a:off x="0" y="0"/>
                  <a:ext cx="9526" cy="10126"/>
                </a:xfrm>
                <a:custGeom>
                  <a:avLst/>
                  <a:gdLst/>
                  <a:ahLst/>
                  <a:cxnLst>
                    <a:cxn ang="0">
                      <a:pos x="wd2" y="hd2"/>
                    </a:cxn>
                    <a:cxn ang="5400000">
                      <a:pos x="wd2" y="hd2"/>
                    </a:cxn>
                    <a:cxn ang="10800000">
                      <a:pos x="wd2" y="hd2"/>
                    </a:cxn>
                    <a:cxn ang="16200000">
                      <a:pos x="wd2" y="hd2"/>
                    </a:cxn>
                  </a:cxnLst>
                  <a:rect l="0" t="0" r="r" b="b"/>
                  <a:pathLst>
                    <a:path w="21600" h="21600" extrusionOk="0">
                      <a:moveTo>
                        <a:pt x="0" y="3086"/>
                      </a:moveTo>
                      <a:lnTo>
                        <a:pt x="0" y="21600"/>
                      </a:lnTo>
                      <a:lnTo>
                        <a:pt x="21600" y="18514"/>
                      </a:lnTo>
                      <a:lnTo>
                        <a:pt x="21600" y="0"/>
                      </a:lnTo>
                      <a:lnTo>
                        <a:pt x="0" y="3086"/>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1201" name="Group 650"/>
              <p:cNvGrpSpPr/>
              <p:nvPr/>
            </p:nvGrpSpPr>
            <p:grpSpPr>
              <a:xfrm>
                <a:off x="0" y="39376"/>
                <a:ext cx="9526" cy="10126"/>
                <a:chOff x="0" y="0"/>
                <a:chExt cx="9525" cy="10125"/>
              </a:xfrm>
            </p:grpSpPr>
            <p:sp>
              <p:nvSpPr>
                <p:cNvPr id="1199" name="Freeform 651"/>
                <p:cNvSpPr/>
                <p:nvPr/>
              </p:nvSpPr>
              <p:spPr>
                <a:xfrm>
                  <a:off x="0" y="0"/>
                  <a:ext cx="9526" cy="10126"/>
                </a:xfrm>
                <a:custGeom>
                  <a:avLst/>
                  <a:gdLst/>
                  <a:ahLst/>
                  <a:cxnLst>
                    <a:cxn ang="0">
                      <a:pos x="wd2" y="hd2"/>
                    </a:cxn>
                    <a:cxn ang="5400000">
                      <a:pos x="wd2" y="hd2"/>
                    </a:cxn>
                    <a:cxn ang="10800000">
                      <a:pos x="wd2" y="hd2"/>
                    </a:cxn>
                    <a:cxn ang="16200000">
                      <a:pos x="wd2" y="hd2"/>
                    </a:cxn>
                  </a:cxnLst>
                  <a:rect l="0" t="0" r="r" b="b"/>
                  <a:pathLst>
                    <a:path w="21600" h="21600" extrusionOk="0">
                      <a:moveTo>
                        <a:pt x="0" y="2700"/>
                      </a:moveTo>
                      <a:lnTo>
                        <a:pt x="0" y="21600"/>
                      </a:lnTo>
                      <a:lnTo>
                        <a:pt x="21600" y="18900"/>
                      </a:lnTo>
                      <a:lnTo>
                        <a:pt x="21600" y="0"/>
                      </a:lnTo>
                      <a:lnTo>
                        <a:pt x="0" y="2700"/>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1200" name="Freeform 652"/>
                <p:cNvSpPr/>
                <p:nvPr/>
              </p:nvSpPr>
              <p:spPr>
                <a:xfrm>
                  <a:off x="0" y="0"/>
                  <a:ext cx="9526" cy="10126"/>
                </a:xfrm>
                <a:custGeom>
                  <a:avLst/>
                  <a:gdLst/>
                  <a:ahLst/>
                  <a:cxnLst>
                    <a:cxn ang="0">
                      <a:pos x="wd2" y="hd2"/>
                    </a:cxn>
                    <a:cxn ang="5400000">
                      <a:pos x="wd2" y="hd2"/>
                    </a:cxn>
                    <a:cxn ang="10800000">
                      <a:pos x="wd2" y="hd2"/>
                    </a:cxn>
                    <a:cxn ang="16200000">
                      <a:pos x="wd2" y="hd2"/>
                    </a:cxn>
                  </a:cxnLst>
                  <a:rect l="0" t="0" r="r" b="b"/>
                  <a:pathLst>
                    <a:path w="21600" h="21600" extrusionOk="0">
                      <a:moveTo>
                        <a:pt x="0" y="3086"/>
                      </a:moveTo>
                      <a:lnTo>
                        <a:pt x="0" y="21600"/>
                      </a:lnTo>
                      <a:lnTo>
                        <a:pt x="21600" y="18514"/>
                      </a:lnTo>
                      <a:lnTo>
                        <a:pt x="21600" y="0"/>
                      </a:lnTo>
                      <a:lnTo>
                        <a:pt x="0" y="3086"/>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1204" name="Group 653"/>
              <p:cNvGrpSpPr/>
              <p:nvPr/>
            </p:nvGrpSpPr>
            <p:grpSpPr>
              <a:xfrm>
                <a:off x="0" y="25313"/>
                <a:ext cx="9526" cy="10126"/>
                <a:chOff x="0" y="0"/>
                <a:chExt cx="9525" cy="10125"/>
              </a:xfrm>
            </p:grpSpPr>
            <p:sp>
              <p:nvSpPr>
                <p:cNvPr id="1202" name="Freeform 654"/>
                <p:cNvSpPr/>
                <p:nvPr/>
              </p:nvSpPr>
              <p:spPr>
                <a:xfrm>
                  <a:off x="0" y="0"/>
                  <a:ext cx="9526" cy="10126"/>
                </a:xfrm>
                <a:custGeom>
                  <a:avLst/>
                  <a:gdLst/>
                  <a:ahLst/>
                  <a:cxnLst>
                    <a:cxn ang="0">
                      <a:pos x="wd2" y="hd2"/>
                    </a:cxn>
                    <a:cxn ang="5400000">
                      <a:pos x="wd2" y="hd2"/>
                    </a:cxn>
                    <a:cxn ang="10800000">
                      <a:pos x="wd2" y="hd2"/>
                    </a:cxn>
                    <a:cxn ang="16200000">
                      <a:pos x="wd2" y="hd2"/>
                    </a:cxn>
                  </a:cxnLst>
                  <a:rect l="0" t="0" r="r" b="b"/>
                  <a:pathLst>
                    <a:path w="21600" h="21600" extrusionOk="0">
                      <a:moveTo>
                        <a:pt x="0" y="2700"/>
                      </a:moveTo>
                      <a:lnTo>
                        <a:pt x="0" y="21600"/>
                      </a:lnTo>
                      <a:lnTo>
                        <a:pt x="21600" y="18900"/>
                      </a:lnTo>
                      <a:lnTo>
                        <a:pt x="21600" y="0"/>
                      </a:lnTo>
                      <a:lnTo>
                        <a:pt x="0" y="2700"/>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1203" name="Freeform 655"/>
                <p:cNvSpPr/>
                <p:nvPr/>
              </p:nvSpPr>
              <p:spPr>
                <a:xfrm>
                  <a:off x="0" y="0"/>
                  <a:ext cx="9526" cy="10126"/>
                </a:xfrm>
                <a:custGeom>
                  <a:avLst/>
                  <a:gdLst/>
                  <a:ahLst/>
                  <a:cxnLst>
                    <a:cxn ang="0">
                      <a:pos x="wd2" y="hd2"/>
                    </a:cxn>
                    <a:cxn ang="5400000">
                      <a:pos x="wd2" y="hd2"/>
                    </a:cxn>
                    <a:cxn ang="10800000">
                      <a:pos x="wd2" y="hd2"/>
                    </a:cxn>
                    <a:cxn ang="16200000">
                      <a:pos x="wd2" y="hd2"/>
                    </a:cxn>
                  </a:cxnLst>
                  <a:rect l="0" t="0" r="r" b="b"/>
                  <a:pathLst>
                    <a:path w="21600" h="21600" extrusionOk="0">
                      <a:moveTo>
                        <a:pt x="0" y="3086"/>
                      </a:moveTo>
                      <a:lnTo>
                        <a:pt x="0" y="21600"/>
                      </a:lnTo>
                      <a:lnTo>
                        <a:pt x="21600" y="18514"/>
                      </a:lnTo>
                      <a:lnTo>
                        <a:pt x="21600" y="0"/>
                      </a:lnTo>
                      <a:lnTo>
                        <a:pt x="0" y="3086"/>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1207" name="Group 656"/>
              <p:cNvGrpSpPr/>
              <p:nvPr/>
            </p:nvGrpSpPr>
            <p:grpSpPr>
              <a:xfrm>
                <a:off x="0" y="12656"/>
                <a:ext cx="9526" cy="10126"/>
                <a:chOff x="0" y="0"/>
                <a:chExt cx="9525" cy="10125"/>
              </a:xfrm>
            </p:grpSpPr>
            <p:sp>
              <p:nvSpPr>
                <p:cNvPr id="1205" name="Freeform 657"/>
                <p:cNvSpPr/>
                <p:nvPr/>
              </p:nvSpPr>
              <p:spPr>
                <a:xfrm>
                  <a:off x="0" y="0"/>
                  <a:ext cx="9526" cy="10126"/>
                </a:xfrm>
                <a:custGeom>
                  <a:avLst/>
                  <a:gdLst/>
                  <a:ahLst/>
                  <a:cxnLst>
                    <a:cxn ang="0">
                      <a:pos x="wd2" y="hd2"/>
                    </a:cxn>
                    <a:cxn ang="5400000">
                      <a:pos x="wd2" y="hd2"/>
                    </a:cxn>
                    <a:cxn ang="10800000">
                      <a:pos x="wd2" y="hd2"/>
                    </a:cxn>
                    <a:cxn ang="16200000">
                      <a:pos x="wd2" y="hd2"/>
                    </a:cxn>
                  </a:cxnLst>
                  <a:rect l="0" t="0" r="r" b="b"/>
                  <a:pathLst>
                    <a:path w="21600" h="21600" extrusionOk="0">
                      <a:moveTo>
                        <a:pt x="0" y="2700"/>
                      </a:moveTo>
                      <a:lnTo>
                        <a:pt x="0" y="21600"/>
                      </a:lnTo>
                      <a:lnTo>
                        <a:pt x="21600" y="18900"/>
                      </a:lnTo>
                      <a:lnTo>
                        <a:pt x="21600" y="0"/>
                      </a:lnTo>
                      <a:lnTo>
                        <a:pt x="0" y="2700"/>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1206" name="Freeform 658"/>
                <p:cNvSpPr/>
                <p:nvPr/>
              </p:nvSpPr>
              <p:spPr>
                <a:xfrm>
                  <a:off x="0" y="0"/>
                  <a:ext cx="9526" cy="10126"/>
                </a:xfrm>
                <a:custGeom>
                  <a:avLst/>
                  <a:gdLst/>
                  <a:ahLst/>
                  <a:cxnLst>
                    <a:cxn ang="0">
                      <a:pos x="wd2" y="hd2"/>
                    </a:cxn>
                    <a:cxn ang="5400000">
                      <a:pos x="wd2" y="hd2"/>
                    </a:cxn>
                    <a:cxn ang="10800000">
                      <a:pos x="wd2" y="hd2"/>
                    </a:cxn>
                    <a:cxn ang="16200000">
                      <a:pos x="wd2" y="hd2"/>
                    </a:cxn>
                  </a:cxnLst>
                  <a:rect l="0" t="0" r="r" b="b"/>
                  <a:pathLst>
                    <a:path w="21600" h="21600" extrusionOk="0">
                      <a:moveTo>
                        <a:pt x="0" y="3086"/>
                      </a:moveTo>
                      <a:lnTo>
                        <a:pt x="0" y="21600"/>
                      </a:lnTo>
                      <a:lnTo>
                        <a:pt x="21600" y="18514"/>
                      </a:lnTo>
                      <a:lnTo>
                        <a:pt x="21600" y="0"/>
                      </a:lnTo>
                      <a:lnTo>
                        <a:pt x="0" y="3086"/>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1210" name="Group 659"/>
              <p:cNvGrpSpPr/>
              <p:nvPr/>
            </p:nvGrpSpPr>
            <p:grpSpPr>
              <a:xfrm>
                <a:off x="0" y="0"/>
                <a:ext cx="9526" cy="10001"/>
                <a:chOff x="0" y="0"/>
                <a:chExt cx="9525" cy="10000"/>
              </a:xfrm>
            </p:grpSpPr>
            <p:sp>
              <p:nvSpPr>
                <p:cNvPr id="1208" name="Freeform 660"/>
                <p:cNvSpPr/>
                <p:nvPr/>
              </p:nvSpPr>
              <p:spPr>
                <a:xfrm>
                  <a:off x="0" y="0"/>
                  <a:ext cx="9526" cy="10001"/>
                </a:xfrm>
                <a:custGeom>
                  <a:avLst/>
                  <a:gdLst/>
                  <a:ahLst/>
                  <a:cxnLst>
                    <a:cxn ang="0">
                      <a:pos x="wd2" y="hd2"/>
                    </a:cxn>
                    <a:cxn ang="5400000">
                      <a:pos x="wd2" y="hd2"/>
                    </a:cxn>
                    <a:cxn ang="10800000">
                      <a:pos x="wd2" y="hd2"/>
                    </a:cxn>
                    <a:cxn ang="16200000">
                      <a:pos x="wd2" y="hd2"/>
                    </a:cxn>
                  </a:cxnLst>
                  <a:rect l="0" t="0" r="r" b="b"/>
                  <a:pathLst>
                    <a:path w="21600" h="21600" extrusionOk="0">
                      <a:moveTo>
                        <a:pt x="0" y="2700"/>
                      </a:moveTo>
                      <a:lnTo>
                        <a:pt x="0" y="21600"/>
                      </a:lnTo>
                      <a:lnTo>
                        <a:pt x="21600" y="18900"/>
                      </a:lnTo>
                      <a:lnTo>
                        <a:pt x="21600" y="0"/>
                      </a:lnTo>
                      <a:lnTo>
                        <a:pt x="0" y="2700"/>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1209" name="Freeform 661"/>
                <p:cNvSpPr/>
                <p:nvPr/>
              </p:nvSpPr>
              <p:spPr>
                <a:xfrm>
                  <a:off x="0" y="0"/>
                  <a:ext cx="9526" cy="10001"/>
                </a:xfrm>
                <a:custGeom>
                  <a:avLst/>
                  <a:gdLst/>
                  <a:ahLst/>
                  <a:cxnLst>
                    <a:cxn ang="0">
                      <a:pos x="wd2" y="hd2"/>
                    </a:cxn>
                    <a:cxn ang="5400000">
                      <a:pos x="wd2" y="hd2"/>
                    </a:cxn>
                    <a:cxn ang="10800000">
                      <a:pos x="wd2" y="hd2"/>
                    </a:cxn>
                    <a:cxn ang="16200000">
                      <a:pos x="wd2" y="hd2"/>
                    </a:cxn>
                  </a:cxnLst>
                  <a:rect l="0" t="0" r="r" b="b"/>
                  <a:pathLst>
                    <a:path w="21600" h="21600" extrusionOk="0">
                      <a:moveTo>
                        <a:pt x="0" y="3086"/>
                      </a:moveTo>
                      <a:lnTo>
                        <a:pt x="0" y="21600"/>
                      </a:lnTo>
                      <a:lnTo>
                        <a:pt x="21600" y="18514"/>
                      </a:lnTo>
                      <a:lnTo>
                        <a:pt x="21600" y="0"/>
                      </a:lnTo>
                      <a:lnTo>
                        <a:pt x="0" y="3086"/>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grpSp>
          <p:nvGrpSpPr>
            <p:cNvPr id="1233" name="Group 662"/>
            <p:cNvGrpSpPr/>
            <p:nvPr/>
          </p:nvGrpSpPr>
          <p:grpSpPr>
            <a:xfrm>
              <a:off x="313377" y="75662"/>
              <a:ext cx="9526" cy="88879"/>
              <a:chOff x="0" y="0"/>
              <a:chExt cx="9525" cy="88877"/>
            </a:xfrm>
          </p:grpSpPr>
          <p:grpSp>
            <p:nvGrpSpPr>
              <p:cNvPr id="1214" name="Group 663"/>
              <p:cNvGrpSpPr/>
              <p:nvPr/>
            </p:nvGrpSpPr>
            <p:grpSpPr>
              <a:xfrm>
                <a:off x="0" y="78752"/>
                <a:ext cx="9526" cy="10126"/>
                <a:chOff x="0" y="0"/>
                <a:chExt cx="9525" cy="10125"/>
              </a:xfrm>
            </p:grpSpPr>
            <p:sp>
              <p:nvSpPr>
                <p:cNvPr id="1212" name="Freeform 664"/>
                <p:cNvSpPr/>
                <p:nvPr/>
              </p:nvSpPr>
              <p:spPr>
                <a:xfrm>
                  <a:off x="0" y="0"/>
                  <a:ext cx="9526" cy="10126"/>
                </a:xfrm>
                <a:custGeom>
                  <a:avLst/>
                  <a:gdLst/>
                  <a:ahLst/>
                  <a:cxnLst>
                    <a:cxn ang="0">
                      <a:pos x="wd2" y="hd2"/>
                    </a:cxn>
                    <a:cxn ang="5400000">
                      <a:pos x="wd2" y="hd2"/>
                    </a:cxn>
                    <a:cxn ang="10800000">
                      <a:pos x="wd2" y="hd2"/>
                    </a:cxn>
                    <a:cxn ang="16200000">
                      <a:pos x="wd2" y="hd2"/>
                    </a:cxn>
                  </a:cxnLst>
                  <a:rect l="0" t="0" r="r" b="b"/>
                  <a:pathLst>
                    <a:path w="21600" h="21600" extrusionOk="0">
                      <a:moveTo>
                        <a:pt x="0" y="2700"/>
                      </a:moveTo>
                      <a:lnTo>
                        <a:pt x="0" y="21600"/>
                      </a:lnTo>
                      <a:lnTo>
                        <a:pt x="21600" y="18900"/>
                      </a:lnTo>
                      <a:lnTo>
                        <a:pt x="21600" y="0"/>
                      </a:lnTo>
                      <a:lnTo>
                        <a:pt x="0" y="2700"/>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1213" name="Freeform 665"/>
                <p:cNvSpPr/>
                <p:nvPr/>
              </p:nvSpPr>
              <p:spPr>
                <a:xfrm>
                  <a:off x="0" y="0"/>
                  <a:ext cx="9525" cy="10126"/>
                </a:xfrm>
                <a:custGeom>
                  <a:avLst/>
                  <a:gdLst/>
                  <a:ahLst/>
                  <a:cxnLst>
                    <a:cxn ang="0">
                      <a:pos x="wd2" y="hd2"/>
                    </a:cxn>
                    <a:cxn ang="5400000">
                      <a:pos x="wd2" y="hd2"/>
                    </a:cxn>
                    <a:cxn ang="10800000">
                      <a:pos x="wd2" y="hd2"/>
                    </a:cxn>
                    <a:cxn ang="16200000">
                      <a:pos x="wd2" y="hd2"/>
                    </a:cxn>
                  </a:cxnLst>
                  <a:rect l="0" t="0" r="r" b="b"/>
                  <a:pathLst>
                    <a:path w="21600" h="21600" extrusionOk="0">
                      <a:moveTo>
                        <a:pt x="0" y="3086"/>
                      </a:moveTo>
                      <a:lnTo>
                        <a:pt x="0" y="21600"/>
                      </a:lnTo>
                      <a:lnTo>
                        <a:pt x="21600" y="18514"/>
                      </a:lnTo>
                      <a:lnTo>
                        <a:pt x="21600" y="0"/>
                      </a:lnTo>
                      <a:lnTo>
                        <a:pt x="0" y="3086"/>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1217" name="Group 666"/>
              <p:cNvGrpSpPr/>
              <p:nvPr/>
            </p:nvGrpSpPr>
            <p:grpSpPr>
              <a:xfrm>
                <a:off x="0" y="66095"/>
                <a:ext cx="9526" cy="10126"/>
                <a:chOff x="0" y="0"/>
                <a:chExt cx="9525" cy="10125"/>
              </a:xfrm>
            </p:grpSpPr>
            <p:sp>
              <p:nvSpPr>
                <p:cNvPr id="1215" name="Freeform 667"/>
                <p:cNvSpPr/>
                <p:nvPr/>
              </p:nvSpPr>
              <p:spPr>
                <a:xfrm>
                  <a:off x="0" y="0"/>
                  <a:ext cx="9526" cy="10126"/>
                </a:xfrm>
                <a:custGeom>
                  <a:avLst/>
                  <a:gdLst/>
                  <a:ahLst/>
                  <a:cxnLst>
                    <a:cxn ang="0">
                      <a:pos x="wd2" y="hd2"/>
                    </a:cxn>
                    <a:cxn ang="5400000">
                      <a:pos x="wd2" y="hd2"/>
                    </a:cxn>
                    <a:cxn ang="10800000">
                      <a:pos x="wd2" y="hd2"/>
                    </a:cxn>
                    <a:cxn ang="16200000">
                      <a:pos x="wd2" y="hd2"/>
                    </a:cxn>
                  </a:cxnLst>
                  <a:rect l="0" t="0" r="r" b="b"/>
                  <a:pathLst>
                    <a:path w="21600" h="21600" extrusionOk="0">
                      <a:moveTo>
                        <a:pt x="0" y="2700"/>
                      </a:moveTo>
                      <a:lnTo>
                        <a:pt x="0" y="21600"/>
                      </a:lnTo>
                      <a:lnTo>
                        <a:pt x="21600" y="18900"/>
                      </a:lnTo>
                      <a:lnTo>
                        <a:pt x="21600" y="0"/>
                      </a:lnTo>
                      <a:lnTo>
                        <a:pt x="0" y="2700"/>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1216" name="Freeform 668"/>
                <p:cNvSpPr/>
                <p:nvPr/>
              </p:nvSpPr>
              <p:spPr>
                <a:xfrm>
                  <a:off x="0" y="0"/>
                  <a:ext cx="9525" cy="10126"/>
                </a:xfrm>
                <a:custGeom>
                  <a:avLst/>
                  <a:gdLst/>
                  <a:ahLst/>
                  <a:cxnLst>
                    <a:cxn ang="0">
                      <a:pos x="wd2" y="hd2"/>
                    </a:cxn>
                    <a:cxn ang="5400000">
                      <a:pos x="wd2" y="hd2"/>
                    </a:cxn>
                    <a:cxn ang="10800000">
                      <a:pos x="wd2" y="hd2"/>
                    </a:cxn>
                    <a:cxn ang="16200000">
                      <a:pos x="wd2" y="hd2"/>
                    </a:cxn>
                  </a:cxnLst>
                  <a:rect l="0" t="0" r="r" b="b"/>
                  <a:pathLst>
                    <a:path w="21600" h="21600" extrusionOk="0">
                      <a:moveTo>
                        <a:pt x="0" y="3086"/>
                      </a:moveTo>
                      <a:lnTo>
                        <a:pt x="0" y="21600"/>
                      </a:lnTo>
                      <a:lnTo>
                        <a:pt x="21600" y="18514"/>
                      </a:lnTo>
                      <a:lnTo>
                        <a:pt x="21600" y="0"/>
                      </a:lnTo>
                      <a:lnTo>
                        <a:pt x="0" y="3086"/>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1220" name="Group 669"/>
              <p:cNvGrpSpPr/>
              <p:nvPr/>
            </p:nvGrpSpPr>
            <p:grpSpPr>
              <a:xfrm>
                <a:off x="0" y="55829"/>
                <a:ext cx="9526" cy="10126"/>
                <a:chOff x="0" y="0"/>
                <a:chExt cx="9525" cy="10125"/>
              </a:xfrm>
            </p:grpSpPr>
            <p:sp>
              <p:nvSpPr>
                <p:cNvPr id="1218" name="Freeform 670"/>
                <p:cNvSpPr/>
                <p:nvPr/>
              </p:nvSpPr>
              <p:spPr>
                <a:xfrm>
                  <a:off x="0" y="0"/>
                  <a:ext cx="9526" cy="10126"/>
                </a:xfrm>
                <a:custGeom>
                  <a:avLst/>
                  <a:gdLst/>
                  <a:ahLst/>
                  <a:cxnLst>
                    <a:cxn ang="0">
                      <a:pos x="wd2" y="hd2"/>
                    </a:cxn>
                    <a:cxn ang="5400000">
                      <a:pos x="wd2" y="hd2"/>
                    </a:cxn>
                    <a:cxn ang="10800000">
                      <a:pos x="wd2" y="hd2"/>
                    </a:cxn>
                    <a:cxn ang="16200000">
                      <a:pos x="wd2" y="hd2"/>
                    </a:cxn>
                  </a:cxnLst>
                  <a:rect l="0" t="0" r="r" b="b"/>
                  <a:pathLst>
                    <a:path w="21600" h="21600" extrusionOk="0">
                      <a:moveTo>
                        <a:pt x="0" y="2700"/>
                      </a:moveTo>
                      <a:lnTo>
                        <a:pt x="0" y="21600"/>
                      </a:lnTo>
                      <a:lnTo>
                        <a:pt x="21600" y="18900"/>
                      </a:lnTo>
                      <a:lnTo>
                        <a:pt x="21600" y="0"/>
                      </a:lnTo>
                      <a:lnTo>
                        <a:pt x="0" y="2700"/>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1219" name="Freeform 671"/>
                <p:cNvSpPr/>
                <p:nvPr/>
              </p:nvSpPr>
              <p:spPr>
                <a:xfrm>
                  <a:off x="0" y="0"/>
                  <a:ext cx="9525" cy="10126"/>
                </a:xfrm>
                <a:custGeom>
                  <a:avLst/>
                  <a:gdLst/>
                  <a:ahLst/>
                  <a:cxnLst>
                    <a:cxn ang="0">
                      <a:pos x="wd2" y="hd2"/>
                    </a:cxn>
                    <a:cxn ang="5400000">
                      <a:pos x="wd2" y="hd2"/>
                    </a:cxn>
                    <a:cxn ang="10800000">
                      <a:pos x="wd2" y="hd2"/>
                    </a:cxn>
                    <a:cxn ang="16200000">
                      <a:pos x="wd2" y="hd2"/>
                    </a:cxn>
                  </a:cxnLst>
                  <a:rect l="0" t="0" r="r" b="b"/>
                  <a:pathLst>
                    <a:path w="21600" h="21600" extrusionOk="0">
                      <a:moveTo>
                        <a:pt x="0" y="3086"/>
                      </a:moveTo>
                      <a:lnTo>
                        <a:pt x="0" y="21600"/>
                      </a:lnTo>
                      <a:lnTo>
                        <a:pt x="21600" y="18514"/>
                      </a:lnTo>
                      <a:lnTo>
                        <a:pt x="21600" y="0"/>
                      </a:lnTo>
                      <a:lnTo>
                        <a:pt x="0" y="3086"/>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1223" name="Group 672"/>
              <p:cNvGrpSpPr/>
              <p:nvPr/>
            </p:nvGrpSpPr>
            <p:grpSpPr>
              <a:xfrm>
                <a:off x="0" y="39376"/>
                <a:ext cx="9526" cy="10126"/>
                <a:chOff x="0" y="0"/>
                <a:chExt cx="9525" cy="10125"/>
              </a:xfrm>
            </p:grpSpPr>
            <p:sp>
              <p:nvSpPr>
                <p:cNvPr id="1221" name="Freeform 673"/>
                <p:cNvSpPr/>
                <p:nvPr/>
              </p:nvSpPr>
              <p:spPr>
                <a:xfrm>
                  <a:off x="0" y="0"/>
                  <a:ext cx="9526" cy="10126"/>
                </a:xfrm>
                <a:custGeom>
                  <a:avLst/>
                  <a:gdLst/>
                  <a:ahLst/>
                  <a:cxnLst>
                    <a:cxn ang="0">
                      <a:pos x="wd2" y="hd2"/>
                    </a:cxn>
                    <a:cxn ang="5400000">
                      <a:pos x="wd2" y="hd2"/>
                    </a:cxn>
                    <a:cxn ang="10800000">
                      <a:pos x="wd2" y="hd2"/>
                    </a:cxn>
                    <a:cxn ang="16200000">
                      <a:pos x="wd2" y="hd2"/>
                    </a:cxn>
                  </a:cxnLst>
                  <a:rect l="0" t="0" r="r" b="b"/>
                  <a:pathLst>
                    <a:path w="21600" h="21600" extrusionOk="0">
                      <a:moveTo>
                        <a:pt x="0" y="2700"/>
                      </a:moveTo>
                      <a:lnTo>
                        <a:pt x="0" y="21600"/>
                      </a:lnTo>
                      <a:lnTo>
                        <a:pt x="21600" y="18900"/>
                      </a:lnTo>
                      <a:lnTo>
                        <a:pt x="21600" y="0"/>
                      </a:lnTo>
                      <a:lnTo>
                        <a:pt x="0" y="2700"/>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1222" name="Freeform 674"/>
                <p:cNvSpPr/>
                <p:nvPr/>
              </p:nvSpPr>
              <p:spPr>
                <a:xfrm>
                  <a:off x="0" y="0"/>
                  <a:ext cx="9525" cy="10126"/>
                </a:xfrm>
                <a:custGeom>
                  <a:avLst/>
                  <a:gdLst/>
                  <a:ahLst/>
                  <a:cxnLst>
                    <a:cxn ang="0">
                      <a:pos x="wd2" y="hd2"/>
                    </a:cxn>
                    <a:cxn ang="5400000">
                      <a:pos x="wd2" y="hd2"/>
                    </a:cxn>
                    <a:cxn ang="10800000">
                      <a:pos x="wd2" y="hd2"/>
                    </a:cxn>
                    <a:cxn ang="16200000">
                      <a:pos x="wd2" y="hd2"/>
                    </a:cxn>
                  </a:cxnLst>
                  <a:rect l="0" t="0" r="r" b="b"/>
                  <a:pathLst>
                    <a:path w="21600" h="21600" extrusionOk="0">
                      <a:moveTo>
                        <a:pt x="0" y="3086"/>
                      </a:moveTo>
                      <a:lnTo>
                        <a:pt x="0" y="21600"/>
                      </a:lnTo>
                      <a:lnTo>
                        <a:pt x="21600" y="18514"/>
                      </a:lnTo>
                      <a:lnTo>
                        <a:pt x="21600" y="0"/>
                      </a:lnTo>
                      <a:lnTo>
                        <a:pt x="0" y="3086"/>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1226" name="Group 675"/>
              <p:cNvGrpSpPr/>
              <p:nvPr/>
            </p:nvGrpSpPr>
            <p:grpSpPr>
              <a:xfrm>
                <a:off x="0" y="25313"/>
                <a:ext cx="9526" cy="10126"/>
                <a:chOff x="0" y="0"/>
                <a:chExt cx="9525" cy="10125"/>
              </a:xfrm>
            </p:grpSpPr>
            <p:sp>
              <p:nvSpPr>
                <p:cNvPr id="1224" name="Freeform 676"/>
                <p:cNvSpPr/>
                <p:nvPr/>
              </p:nvSpPr>
              <p:spPr>
                <a:xfrm>
                  <a:off x="0" y="0"/>
                  <a:ext cx="9526" cy="10126"/>
                </a:xfrm>
                <a:custGeom>
                  <a:avLst/>
                  <a:gdLst/>
                  <a:ahLst/>
                  <a:cxnLst>
                    <a:cxn ang="0">
                      <a:pos x="wd2" y="hd2"/>
                    </a:cxn>
                    <a:cxn ang="5400000">
                      <a:pos x="wd2" y="hd2"/>
                    </a:cxn>
                    <a:cxn ang="10800000">
                      <a:pos x="wd2" y="hd2"/>
                    </a:cxn>
                    <a:cxn ang="16200000">
                      <a:pos x="wd2" y="hd2"/>
                    </a:cxn>
                  </a:cxnLst>
                  <a:rect l="0" t="0" r="r" b="b"/>
                  <a:pathLst>
                    <a:path w="21600" h="21600" extrusionOk="0">
                      <a:moveTo>
                        <a:pt x="0" y="2700"/>
                      </a:moveTo>
                      <a:lnTo>
                        <a:pt x="0" y="21600"/>
                      </a:lnTo>
                      <a:lnTo>
                        <a:pt x="21600" y="18900"/>
                      </a:lnTo>
                      <a:lnTo>
                        <a:pt x="21600" y="0"/>
                      </a:lnTo>
                      <a:lnTo>
                        <a:pt x="0" y="2700"/>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1225" name="Freeform 677"/>
                <p:cNvSpPr/>
                <p:nvPr/>
              </p:nvSpPr>
              <p:spPr>
                <a:xfrm>
                  <a:off x="0" y="0"/>
                  <a:ext cx="9525" cy="10126"/>
                </a:xfrm>
                <a:custGeom>
                  <a:avLst/>
                  <a:gdLst/>
                  <a:ahLst/>
                  <a:cxnLst>
                    <a:cxn ang="0">
                      <a:pos x="wd2" y="hd2"/>
                    </a:cxn>
                    <a:cxn ang="5400000">
                      <a:pos x="wd2" y="hd2"/>
                    </a:cxn>
                    <a:cxn ang="10800000">
                      <a:pos x="wd2" y="hd2"/>
                    </a:cxn>
                    <a:cxn ang="16200000">
                      <a:pos x="wd2" y="hd2"/>
                    </a:cxn>
                  </a:cxnLst>
                  <a:rect l="0" t="0" r="r" b="b"/>
                  <a:pathLst>
                    <a:path w="21600" h="21600" extrusionOk="0">
                      <a:moveTo>
                        <a:pt x="0" y="3086"/>
                      </a:moveTo>
                      <a:lnTo>
                        <a:pt x="0" y="21600"/>
                      </a:lnTo>
                      <a:lnTo>
                        <a:pt x="21600" y="18514"/>
                      </a:lnTo>
                      <a:lnTo>
                        <a:pt x="21600" y="0"/>
                      </a:lnTo>
                      <a:lnTo>
                        <a:pt x="0" y="3086"/>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1229" name="Group 678"/>
              <p:cNvGrpSpPr/>
              <p:nvPr/>
            </p:nvGrpSpPr>
            <p:grpSpPr>
              <a:xfrm>
                <a:off x="0" y="16453"/>
                <a:ext cx="9526" cy="10126"/>
                <a:chOff x="0" y="0"/>
                <a:chExt cx="9525" cy="10125"/>
              </a:xfrm>
            </p:grpSpPr>
            <p:sp>
              <p:nvSpPr>
                <p:cNvPr id="1227" name="Freeform 679"/>
                <p:cNvSpPr/>
                <p:nvPr/>
              </p:nvSpPr>
              <p:spPr>
                <a:xfrm>
                  <a:off x="0" y="0"/>
                  <a:ext cx="9526" cy="10126"/>
                </a:xfrm>
                <a:custGeom>
                  <a:avLst/>
                  <a:gdLst/>
                  <a:ahLst/>
                  <a:cxnLst>
                    <a:cxn ang="0">
                      <a:pos x="wd2" y="hd2"/>
                    </a:cxn>
                    <a:cxn ang="5400000">
                      <a:pos x="wd2" y="hd2"/>
                    </a:cxn>
                    <a:cxn ang="10800000">
                      <a:pos x="wd2" y="hd2"/>
                    </a:cxn>
                    <a:cxn ang="16200000">
                      <a:pos x="wd2" y="hd2"/>
                    </a:cxn>
                  </a:cxnLst>
                  <a:rect l="0" t="0" r="r" b="b"/>
                  <a:pathLst>
                    <a:path w="21600" h="21600" extrusionOk="0">
                      <a:moveTo>
                        <a:pt x="0" y="2700"/>
                      </a:moveTo>
                      <a:lnTo>
                        <a:pt x="0" y="21600"/>
                      </a:lnTo>
                      <a:lnTo>
                        <a:pt x="21600" y="18900"/>
                      </a:lnTo>
                      <a:lnTo>
                        <a:pt x="21600" y="0"/>
                      </a:lnTo>
                      <a:lnTo>
                        <a:pt x="0" y="2700"/>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1228" name="Freeform 680"/>
                <p:cNvSpPr/>
                <p:nvPr/>
              </p:nvSpPr>
              <p:spPr>
                <a:xfrm>
                  <a:off x="0" y="0"/>
                  <a:ext cx="9525" cy="10126"/>
                </a:xfrm>
                <a:custGeom>
                  <a:avLst/>
                  <a:gdLst/>
                  <a:ahLst/>
                  <a:cxnLst>
                    <a:cxn ang="0">
                      <a:pos x="wd2" y="hd2"/>
                    </a:cxn>
                    <a:cxn ang="5400000">
                      <a:pos x="wd2" y="hd2"/>
                    </a:cxn>
                    <a:cxn ang="10800000">
                      <a:pos x="wd2" y="hd2"/>
                    </a:cxn>
                    <a:cxn ang="16200000">
                      <a:pos x="wd2" y="hd2"/>
                    </a:cxn>
                  </a:cxnLst>
                  <a:rect l="0" t="0" r="r" b="b"/>
                  <a:pathLst>
                    <a:path w="21600" h="21600" extrusionOk="0">
                      <a:moveTo>
                        <a:pt x="0" y="3086"/>
                      </a:moveTo>
                      <a:lnTo>
                        <a:pt x="0" y="21600"/>
                      </a:lnTo>
                      <a:lnTo>
                        <a:pt x="21600" y="18514"/>
                      </a:lnTo>
                      <a:lnTo>
                        <a:pt x="21600" y="0"/>
                      </a:lnTo>
                      <a:lnTo>
                        <a:pt x="0" y="3086"/>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1232" name="Group 681"/>
              <p:cNvGrpSpPr/>
              <p:nvPr/>
            </p:nvGrpSpPr>
            <p:grpSpPr>
              <a:xfrm>
                <a:off x="0" y="0"/>
                <a:ext cx="9526" cy="10001"/>
                <a:chOff x="0" y="0"/>
                <a:chExt cx="9525" cy="10000"/>
              </a:xfrm>
            </p:grpSpPr>
            <p:sp>
              <p:nvSpPr>
                <p:cNvPr id="1230" name="Freeform 682"/>
                <p:cNvSpPr/>
                <p:nvPr/>
              </p:nvSpPr>
              <p:spPr>
                <a:xfrm>
                  <a:off x="0" y="0"/>
                  <a:ext cx="9526" cy="10001"/>
                </a:xfrm>
                <a:custGeom>
                  <a:avLst/>
                  <a:gdLst/>
                  <a:ahLst/>
                  <a:cxnLst>
                    <a:cxn ang="0">
                      <a:pos x="wd2" y="hd2"/>
                    </a:cxn>
                    <a:cxn ang="5400000">
                      <a:pos x="wd2" y="hd2"/>
                    </a:cxn>
                    <a:cxn ang="10800000">
                      <a:pos x="wd2" y="hd2"/>
                    </a:cxn>
                    <a:cxn ang="16200000">
                      <a:pos x="wd2" y="hd2"/>
                    </a:cxn>
                  </a:cxnLst>
                  <a:rect l="0" t="0" r="r" b="b"/>
                  <a:pathLst>
                    <a:path w="21600" h="21600" extrusionOk="0">
                      <a:moveTo>
                        <a:pt x="0" y="2700"/>
                      </a:moveTo>
                      <a:lnTo>
                        <a:pt x="0" y="21600"/>
                      </a:lnTo>
                      <a:lnTo>
                        <a:pt x="21600" y="18900"/>
                      </a:lnTo>
                      <a:lnTo>
                        <a:pt x="21600" y="0"/>
                      </a:lnTo>
                      <a:lnTo>
                        <a:pt x="0" y="2700"/>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1231" name="Freeform 683"/>
                <p:cNvSpPr/>
                <p:nvPr/>
              </p:nvSpPr>
              <p:spPr>
                <a:xfrm>
                  <a:off x="0" y="0"/>
                  <a:ext cx="9525" cy="10001"/>
                </a:xfrm>
                <a:custGeom>
                  <a:avLst/>
                  <a:gdLst/>
                  <a:ahLst/>
                  <a:cxnLst>
                    <a:cxn ang="0">
                      <a:pos x="wd2" y="hd2"/>
                    </a:cxn>
                    <a:cxn ang="5400000">
                      <a:pos x="wd2" y="hd2"/>
                    </a:cxn>
                    <a:cxn ang="10800000">
                      <a:pos x="wd2" y="hd2"/>
                    </a:cxn>
                    <a:cxn ang="16200000">
                      <a:pos x="wd2" y="hd2"/>
                    </a:cxn>
                  </a:cxnLst>
                  <a:rect l="0" t="0" r="r" b="b"/>
                  <a:pathLst>
                    <a:path w="21600" h="21600" extrusionOk="0">
                      <a:moveTo>
                        <a:pt x="0" y="3086"/>
                      </a:moveTo>
                      <a:lnTo>
                        <a:pt x="0" y="21600"/>
                      </a:lnTo>
                      <a:lnTo>
                        <a:pt x="21600" y="18514"/>
                      </a:lnTo>
                      <a:lnTo>
                        <a:pt x="21600" y="0"/>
                      </a:lnTo>
                      <a:lnTo>
                        <a:pt x="0" y="3086"/>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grpSp>
          <p:nvGrpSpPr>
            <p:cNvPr id="1255" name="Group 684"/>
            <p:cNvGrpSpPr/>
            <p:nvPr/>
          </p:nvGrpSpPr>
          <p:grpSpPr>
            <a:xfrm>
              <a:off x="321399" y="69952"/>
              <a:ext cx="9526" cy="88878"/>
              <a:chOff x="0" y="0"/>
              <a:chExt cx="9525" cy="88877"/>
            </a:xfrm>
          </p:grpSpPr>
          <p:grpSp>
            <p:nvGrpSpPr>
              <p:cNvPr id="1236" name="Group 685"/>
              <p:cNvGrpSpPr/>
              <p:nvPr/>
            </p:nvGrpSpPr>
            <p:grpSpPr>
              <a:xfrm>
                <a:off x="0" y="78752"/>
                <a:ext cx="9526" cy="10126"/>
                <a:chOff x="0" y="0"/>
                <a:chExt cx="9525" cy="10125"/>
              </a:xfrm>
            </p:grpSpPr>
            <p:sp>
              <p:nvSpPr>
                <p:cNvPr id="1234" name="Freeform 686"/>
                <p:cNvSpPr/>
                <p:nvPr/>
              </p:nvSpPr>
              <p:spPr>
                <a:xfrm>
                  <a:off x="0" y="0"/>
                  <a:ext cx="9526" cy="10126"/>
                </a:xfrm>
                <a:custGeom>
                  <a:avLst/>
                  <a:gdLst/>
                  <a:ahLst/>
                  <a:cxnLst>
                    <a:cxn ang="0">
                      <a:pos x="wd2" y="hd2"/>
                    </a:cxn>
                    <a:cxn ang="5400000">
                      <a:pos x="wd2" y="hd2"/>
                    </a:cxn>
                    <a:cxn ang="10800000">
                      <a:pos x="wd2" y="hd2"/>
                    </a:cxn>
                    <a:cxn ang="16200000">
                      <a:pos x="wd2" y="hd2"/>
                    </a:cxn>
                  </a:cxnLst>
                  <a:rect l="0" t="0" r="r" b="b"/>
                  <a:pathLst>
                    <a:path w="21600" h="21600" extrusionOk="0">
                      <a:moveTo>
                        <a:pt x="0" y="2700"/>
                      </a:moveTo>
                      <a:lnTo>
                        <a:pt x="0" y="21600"/>
                      </a:lnTo>
                      <a:lnTo>
                        <a:pt x="21600" y="18900"/>
                      </a:lnTo>
                      <a:lnTo>
                        <a:pt x="21600" y="0"/>
                      </a:lnTo>
                      <a:lnTo>
                        <a:pt x="0" y="2700"/>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1235" name="Freeform 687"/>
                <p:cNvSpPr/>
                <p:nvPr/>
              </p:nvSpPr>
              <p:spPr>
                <a:xfrm>
                  <a:off x="0" y="0"/>
                  <a:ext cx="9525" cy="10126"/>
                </a:xfrm>
                <a:custGeom>
                  <a:avLst/>
                  <a:gdLst/>
                  <a:ahLst/>
                  <a:cxnLst>
                    <a:cxn ang="0">
                      <a:pos x="wd2" y="hd2"/>
                    </a:cxn>
                    <a:cxn ang="5400000">
                      <a:pos x="wd2" y="hd2"/>
                    </a:cxn>
                    <a:cxn ang="10800000">
                      <a:pos x="wd2" y="hd2"/>
                    </a:cxn>
                    <a:cxn ang="16200000">
                      <a:pos x="wd2" y="hd2"/>
                    </a:cxn>
                  </a:cxnLst>
                  <a:rect l="0" t="0" r="r" b="b"/>
                  <a:pathLst>
                    <a:path w="21600" h="21600" extrusionOk="0">
                      <a:moveTo>
                        <a:pt x="0" y="3086"/>
                      </a:moveTo>
                      <a:lnTo>
                        <a:pt x="0" y="21600"/>
                      </a:lnTo>
                      <a:lnTo>
                        <a:pt x="21600" y="18514"/>
                      </a:lnTo>
                      <a:lnTo>
                        <a:pt x="21600" y="0"/>
                      </a:lnTo>
                      <a:lnTo>
                        <a:pt x="0" y="3086"/>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1239" name="Group 688"/>
              <p:cNvGrpSpPr/>
              <p:nvPr/>
            </p:nvGrpSpPr>
            <p:grpSpPr>
              <a:xfrm>
                <a:off x="0" y="66095"/>
                <a:ext cx="9526" cy="10126"/>
                <a:chOff x="0" y="0"/>
                <a:chExt cx="9525" cy="10125"/>
              </a:xfrm>
            </p:grpSpPr>
            <p:sp>
              <p:nvSpPr>
                <p:cNvPr id="1237" name="Freeform 689"/>
                <p:cNvSpPr/>
                <p:nvPr/>
              </p:nvSpPr>
              <p:spPr>
                <a:xfrm>
                  <a:off x="0" y="0"/>
                  <a:ext cx="9526" cy="10126"/>
                </a:xfrm>
                <a:custGeom>
                  <a:avLst/>
                  <a:gdLst/>
                  <a:ahLst/>
                  <a:cxnLst>
                    <a:cxn ang="0">
                      <a:pos x="wd2" y="hd2"/>
                    </a:cxn>
                    <a:cxn ang="5400000">
                      <a:pos x="wd2" y="hd2"/>
                    </a:cxn>
                    <a:cxn ang="10800000">
                      <a:pos x="wd2" y="hd2"/>
                    </a:cxn>
                    <a:cxn ang="16200000">
                      <a:pos x="wd2" y="hd2"/>
                    </a:cxn>
                  </a:cxnLst>
                  <a:rect l="0" t="0" r="r" b="b"/>
                  <a:pathLst>
                    <a:path w="21600" h="21600" extrusionOk="0">
                      <a:moveTo>
                        <a:pt x="0" y="2700"/>
                      </a:moveTo>
                      <a:lnTo>
                        <a:pt x="0" y="21600"/>
                      </a:lnTo>
                      <a:lnTo>
                        <a:pt x="21600" y="18900"/>
                      </a:lnTo>
                      <a:lnTo>
                        <a:pt x="21600" y="0"/>
                      </a:lnTo>
                      <a:lnTo>
                        <a:pt x="0" y="2700"/>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1238" name="Freeform 690"/>
                <p:cNvSpPr/>
                <p:nvPr/>
              </p:nvSpPr>
              <p:spPr>
                <a:xfrm>
                  <a:off x="0" y="0"/>
                  <a:ext cx="9525" cy="10126"/>
                </a:xfrm>
                <a:custGeom>
                  <a:avLst/>
                  <a:gdLst/>
                  <a:ahLst/>
                  <a:cxnLst>
                    <a:cxn ang="0">
                      <a:pos x="wd2" y="hd2"/>
                    </a:cxn>
                    <a:cxn ang="5400000">
                      <a:pos x="wd2" y="hd2"/>
                    </a:cxn>
                    <a:cxn ang="10800000">
                      <a:pos x="wd2" y="hd2"/>
                    </a:cxn>
                    <a:cxn ang="16200000">
                      <a:pos x="wd2" y="hd2"/>
                    </a:cxn>
                  </a:cxnLst>
                  <a:rect l="0" t="0" r="r" b="b"/>
                  <a:pathLst>
                    <a:path w="21600" h="21600" extrusionOk="0">
                      <a:moveTo>
                        <a:pt x="0" y="3086"/>
                      </a:moveTo>
                      <a:lnTo>
                        <a:pt x="0" y="21600"/>
                      </a:lnTo>
                      <a:lnTo>
                        <a:pt x="21600" y="18514"/>
                      </a:lnTo>
                      <a:lnTo>
                        <a:pt x="21600" y="0"/>
                      </a:lnTo>
                      <a:lnTo>
                        <a:pt x="0" y="3086"/>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1242" name="Group 691"/>
              <p:cNvGrpSpPr/>
              <p:nvPr/>
            </p:nvGrpSpPr>
            <p:grpSpPr>
              <a:xfrm>
                <a:off x="0" y="53298"/>
                <a:ext cx="9526" cy="10126"/>
                <a:chOff x="0" y="0"/>
                <a:chExt cx="9525" cy="10125"/>
              </a:xfrm>
            </p:grpSpPr>
            <p:sp>
              <p:nvSpPr>
                <p:cNvPr id="1240" name="Freeform 692"/>
                <p:cNvSpPr/>
                <p:nvPr/>
              </p:nvSpPr>
              <p:spPr>
                <a:xfrm>
                  <a:off x="0" y="0"/>
                  <a:ext cx="9526" cy="10126"/>
                </a:xfrm>
                <a:custGeom>
                  <a:avLst/>
                  <a:gdLst/>
                  <a:ahLst/>
                  <a:cxnLst>
                    <a:cxn ang="0">
                      <a:pos x="wd2" y="hd2"/>
                    </a:cxn>
                    <a:cxn ang="5400000">
                      <a:pos x="wd2" y="hd2"/>
                    </a:cxn>
                    <a:cxn ang="10800000">
                      <a:pos x="wd2" y="hd2"/>
                    </a:cxn>
                    <a:cxn ang="16200000">
                      <a:pos x="wd2" y="hd2"/>
                    </a:cxn>
                  </a:cxnLst>
                  <a:rect l="0" t="0" r="r" b="b"/>
                  <a:pathLst>
                    <a:path w="21600" h="21600" extrusionOk="0">
                      <a:moveTo>
                        <a:pt x="0" y="2700"/>
                      </a:moveTo>
                      <a:lnTo>
                        <a:pt x="0" y="21600"/>
                      </a:lnTo>
                      <a:lnTo>
                        <a:pt x="21600" y="18900"/>
                      </a:lnTo>
                      <a:lnTo>
                        <a:pt x="21600" y="0"/>
                      </a:lnTo>
                      <a:lnTo>
                        <a:pt x="0" y="2700"/>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1241" name="Freeform 693"/>
                <p:cNvSpPr/>
                <p:nvPr/>
              </p:nvSpPr>
              <p:spPr>
                <a:xfrm>
                  <a:off x="0" y="0"/>
                  <a:ext cx="9525" cy="10126"/>
                </a:xfrm>
                <a:custGeom>
                  <a:avLst/>
                  <a:gdLst/>
                  <a:ahLst/>
                  <a:cxnLst>
                    <a:cxn ang="0">
                      <a:pos x="wd2" y="hd2"/>
                    </a:cxn>
                    <a:cxn ang="5400000">
                      <a:pos x="wd2" y="hd2"/>
                    </a:cxn>
                    <a:cxn ang="10800000">
                      <a:pos x="wd2" y="hd2"/>
                    </a:cxn>
                    <a:cxn ang="16200000">
                      <a:pos x="wd2" y="hd2"/>
                    </a:cxn>
                  </a:cxnLst>
                  <a:rect l="0" t="0" r="r" b="b"/>
                  <a:pathLst>
                    <a:path w="21600" h="21600" extrusionOk="0">
                      <a:moveTo>
                        <a:pt x="0" y="3086"/>
                      </a:moveTo>
                      <a:lnTo>
                        <a:pt x="0" y="21600"/>
                      </a:lnTo>
                      <a:lnTo>
                        <a:pt x="21600" y="18514"/>
                      </a:lnTo>
                      <a:lnTo>
                        <a:pt x="21600" y="0"/>
                      </a:lnTo>
                      <a:lnTo>
                        <a:pt x="0" y="3086"/>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1245" name="Group 694"/>
              <p:cNvGrpSpPr/>
              <p:nvPr/>
            </p:nvGrpSpPr>
            <p:grpSpPr>
              <a:xfrm>
                <a:off x="0" y="39376"/>
                <a:ext cx="9526" cy="10126"/>
                <a:chOff x="0" y="0"/>
                <a:chExt cx="9525" cy="10125"/>
              </a:xfrm>
            </p:grpSpPr>
            <p:sp>
              <p:nvSpPr>
                <p:cNvPr id="1243" name="Freeform 695"/>
                <p:cNvSpPr/>
                <p:nvPr/>
              </p:nvSpPr>
              <p:spPr>
                <a:xfrm>
                  <a:off x="0" y="0"/>
                  <a:ext cx="9526" cy="10126"/>
                </a:xfrm>
                <a:custGeom>
                  <a:avLst/>
                  <a:gdLst/>
                  <a:ahLst/>
                  <a:cxnLst>
                    <a:cxn ang="0">
                      <a:pos x="wd2" y="hd2"/>
                    </a:cxn>
                    <a:cxn ang="5400000">
                      <a:pos x="wd2" y="hd2"/>
                    </a:cxn>
                    <a:cxn ang="10800000">
                      <a:pos x="wd2" y="hd2"/>
                    </a:cxn>
                    <a:cxn ang="16200000">
                      <a:pos x="wd2" y="hd2"/>
                    </a:cxn>
                  </a:cxnLst>
                  <a:rect l="0" t="0" r="r" b="b"/>
                  <a:pathLst>
                    <a:path w="21600" h="21600" extrusionOk="0">
                      <a:moveTo>
                        <a:pt x="0" y="2700"/>
                      </a:moveTo>
                      <a:lnTo>
                        <a:pt x="0" y="21600"/>
                      </a:lnTo>
                      <a:lnTo>
                        <a:pt x="21600" y="18900"/>
                      </a:lnTo>
                      <a:lnTo>
                        <a:pt x="21600" y="0"/>
                      </a:lnTo>
                      <a:lnTo>
                        <a:pt x="0" y="2700"/>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1244" name="Freeform 696"/>
                <p:cNvSpPr/>
                <p:nvPr/>
              </p:nvSpPr>
              <p:spPr>
                <a:xfrm>
                  <a:off x="0" y="0"/>
                  <a:ext cx="9525" cy="10126"/>
                </a:xfrm>
                <a:custGeom>
                  <a:avLst/>
                  <a:gdLst/>
                  <a:ahLst/>
                  <a:cxnLst>
                    <a:cxn ang="0">
                      <a:pos x="wd2" y="hd2"/>
                    </a:cxn>
                    <a:cxn ang="5400000">
                      <a:pos x="wd2" y="hd2"/>
                    </a:cxn>
                    <a:cxn ang="10800000">
                      <a:pos x="wd2" y="hd2"/>
                    </a:cxn>
                    <a:cxn ang="16200000">
                      <a:pos x="wd2" y="hd2"/>
                    </a:cxn>
                  </a:cxnLst>
                  <a:rect l="0" t="0" r="r" b="b"/>
                  <a:pathLst>
                    <a:path w="21600" h="21600" extrusionOk="0">
                      <a:moveTo>
                        <a:pt x="0" y="3086"/>
                      </a:moveTo>
                      <a:lnTo>
                        <a:pt x="0" y="21600"/>
                      </a:lnTo>
                      <a:lnTo>
                        <a:pt x="21600" y="18514"/>
                      </a:lnTo>
                      <a:lnTo>
                        <a:pt x="21600" y="0"/>
                      </a:lnTo>
                      <a:lnTo>
                        <a:pt x="0" y="3086"/>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1248" name="Group 697"/>
              <p:cNvGrpSpPr/>
              <p:nvPr/>
            </p:nvGrpSpPr>
            <p:grpSpPr>
              <a:xfrm>
                <a:off x="0" y="25313"/>
                <a:ext cx="9526" cy="10126"/>
                <a:chOff x="0" y="0"/>
                <a:chExt cx="9525" cy="10125"/>
              </a:xfrm>
            </p:grpSpPr>
            <p:sp>
              <p:nvSpPr>
                <p:cNvPr id="1246" name="Freeform 698"/>
                <p:cNvSpPr/>
                <p:nvPr/>
              </p:nvSpPr>
              <p:spPr>
                <a:xfrm>
                  <a:off x="0" y="0"/>
                  <a:ext cx="9526" cy="10126"/>
                </a:xfrm>
                <a:custGeom>
                  <a:avLst/>
                  <a:gdLst/>
                  <a:ahLst/>
                  <a:cxnLst>
                    <a:cxn ang="0">
                      <a:pos x="wd2" y="hd2"/>
                    </a:cxn>
                    <a:cxn ang="5400000">
                      <a:pos x="wd2" y="hd2"/>
                    </a:cxn>
                    <a:cxn ang="10800000">
                      <a:pos x="wd2" y="hd2"/>
                    </a:cxn>
                    <a:cxn ang="16200000">
                      <a:pos x="wd2" y="hd2"/>
                    </a:cxn>
                  </a:cxnLst>
                  <a:rect l="0" t="0" r="r" b="b"/>
                  <a:pathLst>
                    <a:path w="21600" h="21600" extrusionOk="0">
                      <a:moveTo>
                        <a:pt x="0" y="2700"/>
                      </a:moveTo>
                      <a:lnTo>
                        <a:pt x="0" y="21600"/>
                      </a:lnTo>
                      <a:lnTo>
                        <a:pt x="21600" y="18900"/>
                      </a:lnTo>
                      <a:lnTo>
                        <a:pt x="21600" y="0"/>
                      </a:lnTo>
                      <a:lnTo>
                        <a:pt x="0" y="2700"/>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1247" name="Freeform 699"/>
                <p:cNvSpPr/>
                <p:nvPr/>
              </p:nvSpPr>
              <p:spPr>
                <a:xfrm>
                  <a:off x="0" y="0"/>
                  <a:ext cx="9525" cy="10126"/>
                </a:xfrm>
                <a:custGeom>
                  <a:avLst/>
                  <a:gdLst/>
                  <a:ahLst/>
                  <a:cxnLst>
                    <a:cxn ang="0">
                      <a:pos x="wd2" y="hd2"/>
                    </a:cxn>
                    <a:cxn ang="5400000">
                      <a:pos x="wd2" y="hd2"/>
                    </a:cxn>
                    <a:cxn ang="10800000">
                      <a:pos x="wd2" y="hd2"/>
                    </a:cxn>
                    <a:cxn ang="16200000">
                      <a:pos x="wd2" y="hd2"/>
                    </a:cxn>
                  </a:cxnLst>
                  <a:rect l="0" t="0" r="r" b="b"/>
                  <a:pathLst>
                    <a:path w="21600" h="21600" extrusionOk="0">
                      <a:moveTo>
                        <a:pt x="0" y="3086"/>
                      </a:moveTo>
                      <a:lnTo>
                        <a:pt x="0" y="21600"/>
                      </a:lnTo>
                      <a:lnTo>
                        <a:pt x="21600" y="18514"/>
                      </a:lnTo>
                      <a:lnTo>
                        <a:pt x="21600" y="0"/>
                      </a:lnTo>
                      <a:lnTo>
                        <a:pt x="0" y="3086"/>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1251" name="Group 700"/>
              <p:cNvGrpSpPr/>
              <p:nvPr/>
            </p:nvGrpSpPr>
            <p:grpSpPr>
              <a:xfrm>
                <a:off x="0" y="15187"/>
                <a:ext cx="9526" cy="10127"/>
                <a:chOff x="0" y="0"/>
                <a:chExt cx="9525" cy="10125"/>
              </a:xfrm>
            </p:grpSpPr>
            <p:sp>
              <p:nvSpPr>
                <p:cNvPr id="1249" name="Freeform 701"/>
                <p:cNvSpPr/>
                <p:nvPr/>
              </p:nvSpPr>
              <p:spPr>
                <a:xfrm>
                  <a:off x="0" y="0"/>
                  <a:ext cx="9526" cy="10126"/>
                </a:xfrm>
                <a:custGeom>
                  <a:avLst/>
                  <a:gdLst/>
                  <a:ahLst/>
                  <a:cxnLst>
                    <a:cxn ang="0">
                      <a:pos x="wd2" y="hd2"/>
                    </a:cxn>
                    <a:cxn ang="5400000">
                      <a:pos x="wd2" y="hd2"/>
                    </a:cxn>
                    <a:cxn ang="10800000">
                      <a:pos x="wd2" y="hd2"/>
                    </a:cxn>
                    <a:cxn ang="16200000">
                      <a:pos x="wd2" y="hd2"/>
                    </a:cxn>
                  </a:cxnLst>
                  <a:rect l="0" t="0" r="r" b="b"/>
                  <a:pathLst>
                    <a:path w="21600" h="21600" extrusionOk="0">
                      <a:moveTo>
                        <a:pt x="0" y="2700"/>
                      </a:moveTo>
                      <a:lnTo>
                        <a:pt x="0" y="21600"/>
                      </a:lnTo>
                      <a:lnTo>
                        <a:pt x="21600" y="18900"/>
                      </a:lnTo>
                      <a:lnTo>
                        <a:pt x="21600" y="0"/>
                      </a:lnTo>
                      <a:lnTo>
                        <a:pt x="0" y="2700"/>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1250" name="Freeform 702"/>
                <p:cNvSpPr/>
                <p:nvPr/>
              </p:nvSpPr>
              <p:spPr>
                <a:xfrm>
                  <a:off x="0" y="0"/>
                  <a:ext cx="9525" cy="10126"/>
                </a:xfrm>
                <a:custGeom>
                  <a:avLst/>
                  <a:gdLst/>
                  <a:ahLst/>
                  <a:cxnLst>
                    <a:cxn ang="0">
                      <a:pos x="wd2" y="hd2"/>
                    </a:cxn>
                    <a:cxn ang="5400000">
                      <a:pos x="wd2" y="hd2"/>
                    </a:cxn>
                    <a:cxn ang="10800000">
                      <a:pos x="wd2" y="hd2"/>
                    </a:cxn>
                    <a:cxn ang="16200000">
                      <a:pos x="wd2" y="hd2"/>
                    </a:cxn>
                  </a:cxnLst>
                  <a:rect l="0" t="0" r="r" b="b"/>
                  <a:pathLst>
                    <a:path w="21600" h="21600" extrusionOk="0">
                      <a:moveTo>
                        <a:pt x="0" y="3086"/>
                      </a:moveTo>
                      <a:lnTo>
                        <a:pt x="0" y="21600"/>
                      </a:lnTo>
                      <a:lnTo>
                        <a:pt x="21600" y="18514"/>
                      </a:lnTo>
                      <a:lnTo>
                        <a:pt x="21600" y="0"/>
                      </a:lnTo>
                      <a:lnTo>
                        <a:pt x="0" y="3086"/>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1254" name="Group 703"/>
              <p:cNvGrpSpPr/>
              <p:nvPr/>
            </p:nvGrpSpPr>
            <p:grpSpPr>
              <a:xfrm>
                <a:off x="0" y="0"/>
                <a:ext cx="9526" cy="10001"/>
                <a:chOff x="0" y="0"/>
                <a:chExt cx="9525" cy="10000"/>
              </a:xfrm>
            </p:grpSpPr>
            <p:sp>
              <p:nvSpPr>
                <p:cNvPr id="1252" name="Freeform 704"/>
                <p:cNvSpPr/>
                <p:nvPr/>
              </p:nvSpPr>
              <p:spPr>
                <a:xfrm>
                  <a:off x="0" y="0"/>
                  <a:ext cx="9526" cy="10001"/>
                </a:xfrm>
                <a:custGeom>
                  <a:avLst/>
                  <a:gdLst/>
                  <a:ahLst/>
                  <a:cxnLst>
                    <a:cxn ang="0">
                      <a:pos x="wd2" y="hd2"/>
                    </a:cxn>
                    <a:cxn ang="5400000">
                      <a:pos x="wd2" y="hd2"/>
                    </a:cxn>
                    <a:cxn ang="10800000">
                      <a:pos x="wd2" y="hd2"/>
                    </a:cxn>
                    <a:cxn ang="16200000">
                      <a:pos x="wd2" y="hd2"/>
                    </a:cxn>
                  </a:cxnLst>
                  <a:rect l="0" t="0" r="r" b="b"/>
                  <a:pathLst>
                    <a:path w="21600" h="21600" extrusionOk="0">
                      <a:moveTo>
                        <a:pt x="0" y="2700"/>
                      </a:moveTo>
                      <a:lnTo>
                        <a:pt x="0" y="21600"/>
                      </a:lnTo>
                      <a:lnTo>
                        <a:pt x="21600" y="18900"/>
                      </a:lnTo>
                      <a:lnTo>
                        <a:pt x="21600" y="0"/>
                      </a:lnTo>
                      <a:lnTo>
                        <a:pt x="0" y="2700"/>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1253" name="Freeform 705"/>
                <p:cNvSpPr/>
                <p:nvPr/>
              </p:nvSpPr>
              <p:spPr>
                <a:xfrm>
                  <a:off x="0" y="0"/>
                  <a:ext cx="9525" cy="10001"/>
                </a:xfrm>
                <a:custGeom>
                  <a:avLst/>
                  <a:gdLst/>
                  <a:ahLst/>
                  <a:cxnLst>
                    <a:cxn ang="0">
                      <a:pos x="wd2" y="hd2"/>
                    </a:cxn>
                    <a:cxn ang="5400000">
                      <a:pos x="wd2" y="hd2"/>
                    </a:cxn>
                    <a:cxn ang="10800000">
                      <a:pos x="wd2" y="hd2"/>
                    </a:cxn>
                    <a:cxn ang="16200000">
                      <a:pos x="wd2" y="hd2"/>
                    </a:cxn>
                  </a:cxnLst>
                  <a:rect l="0" t="0" r="r" b="b"/>
                  <a:pathLst>
                    <a:path w="21600" h="21600" extrusionOk="0">
                      <a:moveTo>
                        <a:pt x="0" y="3086"/>
                      </a:moveTo>
                      <a:lnTo>
                        <a:pt x="0" y="21600"/>
                      </a:lnTo>
                      <a:lnTo>
                        <a:pt x="21600" y="18514"/>
                      </a:lnTo>
                      <a:lnTo>
                        <a:pt x="21600" y="0"/>
                      </a:lnTo>
                      <a:lnTo>
                        <a:pt x="0" y="3086"/>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grpSp>
          <p:nvGrpSpPr>
            <p:cNvPr id="1277" name="Group 706"/>
            <p:cNvGrpSpPr/>
            <p:nvPr/>
          </p:nvGrpSpPr>
          <p:grpSpPr>
            <a:xfrm>
              <a:off x="329233" y="67097"/>
              <a:ext cx="9526" cy="88878"/>
              <a:chOff x="0" y="0"/>
              <a:chExt cx="9525" cy="88877"/>
            </a:xfrm>
          </p:grpSpPr>
          <p:grpSp>
            <p:nvGrpSpPr>
              <p:cNvPr id="1258" name="Group 707"/>
              <p:cNvGrpSpPr/>
              <p:nvPr/>
            </p:nvGrpSpPr>
            <p:grpSpPr>
              <a:xfrm>
                <a:off x="0" y="78752"/>
                <a:ext cx="9526" cy="10126"/>
                <a:chOff x="0" y="0"/>
                <a:chExt cx="9525" cy="10125"/>
              </a:xfrm>
            </p:grpSpPr>
            <p:sp>
              <p:nvSpPr>
                <p:cNvPr id="1256" name="Freeform 708"/>
                <p:cNvSpPr/>
                <p:nvPr/>
              </p:nvSpPr>
              <p:spPr>
                <a:xfrm>
                  <a:off x="0" y="0"/>
                  <a:ext cx="9526" cy="10126"/>
                </a:xfrm>
                <a:custGeom>
                  <a:avLst/>
                  <a:gdLst/>
                  <a:ahLst/>
                  <a:cxnLst>
                    <a:cxn ang="0">
                      <a:pos x="wd2" y="hd2"/>
                    </a:cxn>
                    <a:cxn ang="5400000">
                      <a:pos x="wd2" y="hd2"/>
                    </a:cxn>
                    <a:cxn ang="10800000">
                      <a:pos x="wd2" y="hd2"/>
                    </a:cxn>
                    <a:cxn ang="16200000">
                      <a:pos x="wd2" y="hd2"/>
                    </a:cxn>
                  </a:cxnLst>
                  <a:rect l="0" t="0" r="r" b="b"/>
                  <a:pathLst>
                    <a:path w="21600" h="21600" extrusionOk="0">
                      <a:moveTo>
                        <a:pt x="0" y="2700"/>
                      </a:moveTo>
                      <a:lnTo>
                        <a:pt x="0" y="21600"/>
                      </a:lnTo>
                      <a:lnTo>
                        <a:pt x="21600" y="18900"/>
                      </a:lnTo>
                      <a:lnTo>
                        <a:pt x="21600" y="0"/>
                      </a:lnTo>
                      <a:lnTo>
                        <a:pt x="0" y="2700"/>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1257" name="Freeform 709"/>
                <p:cNvSpPr/>
                <p:nvPr/>
              </p:nvSpPr>
              <p:spPr>
                <a:xfrm>
                  <a:off x="0" y="0"/>
                  <a:ext cx="9526" cy="10126"/>
                </a:xfrm>
                <a:custGeom>
                  <a:avLst/>
                  <a:gdLst/>
                  <a:ahLst/>
                  <a:cxnLst>
                    <a:cxn ang="0">
                      <a:pos x="wd2" y="hd2"/>
                    </a:cxn>
                    <a:cxn ang="5400000">
                      <a:pos x="wd2" y="hd2"/>
                    </a:cxn>
                    <a:cxn ang="10800000">
                      <a:pos x="wd2" y="hd2"/>
                    </a:cxn>
                    <a:cxn ang="16200000">
                      <a:pos x="wd2" y="hd2"/>
                    </a:cxn>
                  </a:cxnLst>
                  <a:rect l="0" t="0" r="r" b="b"/>
                  <a:pathLst>
                    <a:path w="21600" h="21600" extrusionOk="0">
                      <a:moveTo>
                        <a:pt x="0" y="3086"/>
                      </a:moveTo>
                      <a:lnTo>
                        <a:pt x="0" y="21600"/>
                      </a:lnTo>
                      <a:lnTo>
                        <a:pt x="21600" y="18514"/>
                      </a:lnTo>
                      <a:lnTo>
                        <a:pt x="21600" y="0"/>
                      </a:lnTo>
                      <a:lnTo>
                        <a:pt x="0" y="3086"/>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1261" name="Group 710"/>
              <p:cNvGrpSpPr/>
              <p:nvPr/>
            </p:nvGrpSpPr>
            <p:grpSpPr>
              <a:xfrm>
                <a:off x="0" y="62298"/>
                <a:ext cx="9526" cy="10126"/>
                <a:chOff x="0" y="0"/>
                <a:chExt cx="9525" cy="10125"/>
              </a:xfrm>
            </p:grpSpPr>
            <p:sp>
              <p:nvSpPr>
                <p:cNvPr id="1259" name="Freeform 711"/>
                <p:cNvSpPr/>
                <p:nvPr/>
              </p:nvSpPr>
              <p:spPr>
                <a:xfrm>
                  <a:off x="0" y="0"/>
                  <a:ext cx="9526" cy="10126"/>
                </a:xfrm>
                <a:custGeom>
                  <a:avLst/>
                  <a:gdLst/>
                  <a:ahLst/>
                  <a:cxnLst>
                    <a:cxn ang="0">
                      <a:pos x="wd2" y="hd2"/>
                    </a:cxn>
                    <a:cxn ang="5400000">
                      <a:pos x="wd2" y="hd2"/>
                    </a:cxn>
                    <a:cxn ang="10800000">
                      <a:pos x="wd2" y="hd2"/>
                    </a:cxn>
                    <a:cxn ang="16200000">
                      <a:pos x="wd2" y="hd2"/>
                    </a:cxn>
                  </a:cxnLst>
                  <a:rect l="0" t="0" r="r" b="b"/>
                  <a:pathLst>
                    <a:path w="21600" h="21600" extrusionOk="0">
                      <a:moveTo>
                        <a:pt x="0" y="2700"/>
                      </a:moveTo>
                      <a:lnTo>
                        <a:pt x="0" y="21600"/>
                      </a:lnTo>
                      <a:lnTo>
                        <a:pt x="21600" y="18900"/>
                      </a:lnTo>
                      <a:lnTo>
                        <a:pt x="21600" y="0"/>
                      </a:lnTo>
                      <a:lnTo>
                        <a:pt x="0" y="2700"/>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1260" name="Freeform 712"/>
                <p:cNvSpPr/>
                <p:nvPr/>
              </p:nvSpPr>
              <p:spPr>
                <a:xfrm>
                  <a:off x="0" y="0"/>
                  <a:ext cx="9526" cy="10126"/>
                </a:xfrm>
                <a:custGeom>
                  <a:avLst/>
                  <a:gdLst/>
                  <a:ahLst/>
                  <a:cxnLst>
                    <a:cxn ang="0">
                      <a:pos x="wd2" y="hd2"/>
                    </a:cxn>
                    <a:cxn ang="5400000">
                      <a:pos x="wd2" y="hd2"/>
                    </a:cxn>
                    <a:cxn ang="10800000">
                      <a:pos x="wd2" y="hd2"/>
                    </a:cxn>
                    <a:cxn ang="16200000">
                      <a:pos x="wd2" y="hd2"/>
                    </a:cxn>
                  </a:cxnLst>
                  <a:rect l="0" t="0" r="r" b="b"/>
                  <a:pathLst>
                    <a:path w="21600" h="21600" extrusionOk="0">
                      <a:moveTo>
                        <a:pt x="0" y="3086"/>
                      </a:moveTo>
                      <a:lnTo>
                        <a:pt x="0" y="21600"/>
                      </a:lnTo>
                      <a:lnTo>
                        <a:pt x="21600" y="18514"/>
                      </a:lnTo>
                      <a:lnTo>
                        <a:pt x="21600" y="0"/>
                      </a:lnTo>
                      <a:lnTo>
                        <a:pt x="0" y="3086"/>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1264" name="Group 713"/>
              <p:cNvGrpSpPr/>
              <p:nvPr/>
            </p:nvGrpSpPr>
            <p:grpSpPr>
              <a:xfrm>
                <a:off x="0" y="52032"/>
                <a:ext cx="9526" cy="10126"/>
                <a:chOff x="0" y="0"/>
                <a:chExt cx="9525" cy="10125"/>
              </a:xfrm>
            </p:grpSpPr>
            <p:sp>
              <p:nvSpPr>
                <p:cNvPr id="1262" name="Freeform 714"/>
                <p:cNvSpPr/>
                <p:nvPr/>
              </p:nvSpPr>
              <p:spPr>
                <a:xfrm>
                  <a:off x="0" y="0"/>
                  <a:ext cx="9526" cy="10126"/>
                </a:xfrm>
                <a:custGeom>
                  <a:avLst/>
                  <a:gdLst/>
                  <a:ahLst/>
                  <a:cxnLst>
                    <a:cxn ang="0">
                      <a:pos x="wd2" y="hd2"/>
                    </a:cxn>
                    <a:cxn ang="5400000">
                      <a:pos x="wd2" y="hd2"/>
                    </a:cxn>
                    <a:cxn ang="10800000">
                      <a:pos x="wd2" y="hd2"/>
                    </a:cxn>
                    <a:cxn ang="16200000">
                      <a:pos x="wd2" y="hd2"/>
                    </a:cxn>
                  </a:cxnLst>
                  <a:rect l="0" t="0" r="r" b="b"/>
                  <a:pathLst>
                    <a:path w="21600" h="21600" extrusionOk="0">
                      <a:moveTo>
                        <a:pt x="0" y="2700"/>
                      </a:moveTo>
                      <a:lnTo>
                        <a:pt x="0" y="21600"/>
                      </a:lnTo>
                      <a:lnTo>
                        <a:pt x="21600" y="18900"/>
                      </a:lnTo>
                      <a:lnTo>
                        <a:pt x="21600" y="0"/>
                      </a:lnTo>
                      <a:lnTo>
                        <a:pt x="0" y="2700"/>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1263" name="Freeform 715"/>
                <p:cNvSpPr/>
                <p:nvPr/>
              </p:nvSpPr>
              <p:spPr>
                <a:xfrm>
                  <a:off x="0" y="0"/>
                  <a:ext cx="9526" cy="10126"/>
                </a:xfrm>
                <a:custGeom>
                  <a:avLst/>
                  <a:gdLst/>
                  <a:ahLst/>
                  <a:cxnLst>
                    <a:cxn ang="0">
                      <a:pos x="wd2" y="hd2"/>
                    </a:cxn>
                    <a:cxn ang="5400000">
                      <a:pos x="wd2" y="hd2"/>
                    </a:cxn>
                    <a:cxn ang="10800000">
                      <a:pos x="wd2" y="hd2"/>
                    </a:cxn>
                    <a:cxn ang="16200000">
                      <a:pos x="wd2" y="hd2"/>
                    </a:cxn>
                  </a:cxnLst>
                  <a:rect l="0" t="0" r="r" b="b"/>
                  <a:pathLst>
                    <a:path w="21600" h="21600" extrusionOk="0">
                      <a:moveTo>
                        <a:pt x="0" y="3086"/>
                      </a:moveTo>
                      <a:lnTo>
                        <a:pt x="0" y="21600"/>
                      </a:lnTo>
                      <a:lnTo>
                        <a:pt x="21600" y="18514"/>
                      </a:lnTo>
                      <a:lnTo>
                        <a:pt x="21600" y="0"/>
                      </a:lnTo>
                      <a:lnTo>
                        <a:pt x="0" y="3086"/>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1267" name="Group 716"/>
              <p:cNvGrpSpPr/>
              <p:nvPr/>
            </p:nvGrpSpPr>
            <p:grpSpPr>
              <a:xfrm>
                <a:off x="0" y="39376"/>
                <a:ext cx="9526" cy="10126"/>
                <a:chOff x="0" y="0"/>
                <a:chExt cx="9525" cy="10125"/>
              </a:xfrm>
            </p:grpSpPr>
            <p:sp>
              <p:nvSpPr>
                <p:cNvPr id="1265" name="Freeform 717"/>
                <p:cNvSpPr/>
                <p:nvPr/>
              </p:nvSpPr>
              <p:spPr>
                <a:xfrm>
                  <a:off x="0" y="0"/>
                  <a:ext cx="9526" cy="10126"/>
                </a:xfrm>
                <a:custGeom>
                  <a:avLst/>
                  <a:gdLst/>
                  <a:ahLst/>
                  <a:cxnLst>
                    <a:cxn ang="0">
                      <a:pos x="wd2" y="hd2"/>
                    </a:cxn>
                    <a:cxn ang="5400000">
                      <a:pos x="wd2" y="hd2"/>
                    </a:cxn>
                    <a:cxn ang="10800000">
                      <a:pos x="wd2" y="hd2"/>
                    </a:cxn>
                    <a:cxn ang="16200000">
                      <a:pos x="wd2" y="hd2"/>
                    </a:cxn>
                  </a:cxnLst>
                  <a:rect l="0" t="0" r="r" b="b"/>
                  <a:pathLst>
                    <a:path w="21600" h="21600" extrusionOk="0">
                      <a:moveTo>
                        <a:pt x="0" y="2700"/>
                      </a:moveTo>
                      <a:lnTo>
                        <a:pt x="0" y="21600"/>
                      </a:lnTo>
                      <a:lnTo>
                        <a:pt x="21600" y="18900"/>
                      </a:lnTo>
                      <a:lnTo>
                        <a:pt x="21600" y="0"/>
                      </a:lnTo>
                      <a:lnTo>
                        <a:pt x="0" y="2700"/>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1266" name="Freeform 718"/>
                <p:cNvSpPr/>
                <p:nvPr/>
              </p:nvSpPr>
              <p:spPr>
                <a:xfrm>
                  <a:off x="0" y="0"/>
                  <a:ext cx="9526" cy="10126"/>
                </a:xfrm>
                <a:custGeom>
                  <a:avLst/>
                  <a:gdLst/>
                  <a:ahLst/>
                  <a:cxnLst>
                    <a:cxn ang="0">
                      <a:pos x="wd2" y="hd2"/>
                    </a:cxn>
                    <a:cxn ang="5400000">
                      <a:pos x="wd2" y="hd2"/>
                    </a:cxn>
                    <a:cxn ang="10800000">
                      <a:pos x="wd2" y="hd2"/>
                    </a:cxn>
                    <a:cxn ang="16200000">
                      <a:pos x="wd2" y="hd2"/>
                    </a:cxn>
                  </a:cxnLst>
                  <a:rect l="0" t="0" r="r" b="b"/>
                  <a:pathLst>
                    <a:path w="21600" h="21600" extrusionOk="0">
                      <a:moveTo>
                        <a:pt x="0" y="3086"/>
                      </a:moveTo>
                      <a:lnTo>
                        <a:pt x="0" y="21600"/>
                      </a:lnTo>
                      <a:lnTo>
                        <a:pt x="21600" y="18514"/>
                      </a:lnTo>
                      <a:lnTo>
                        <a:pt x="21600" y="0"/>
                      </a:lnTo>
                      <a:lnTo>
                        <a:pt x="0" y="3086"/>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1270" name="Group 719"/>
              <p:cNvGrpSpPr/>
              <p:nvPr/>
            </p:nvGrpSpPr>
            <p:grpSpPr>
              <a:xfrm>
                <a:off x="0" y="22781"/>
                <a:ext cx="9526" cy="10127"/>
                <a:chOff x="0" y="0"/>
                <a:chExt cx="9525" cy="10125"/>
              </a:xfrm>
            </p:grpSpPr>
            <p:sp>
              <p:nvSpPr>
                <p:cNvPr id="1268" name="Freeform 720"/>
                <p:cNvSpPr/>
                <p:nvPr/>
              </p:nvSpPr>
              <p:spPr>
                <a:xfrm>
                  <a:off x="0" y="0"/>
                  <a:ext cx="9526" cy="10126"/>
                </a:xfrm>
                <a:custGeom>
                  <a:avLst/>
                  <a:gdLst/>
                  <a:ahLst/>
                  <a:cxnLst>
                    <a:cxn ang="0">
                      <a:pos x="wd2" y="hd2"/>
                    </a:cxn>
                    <a:cxn ang="5400000">
                      <a:pos x="wd2" y="hd2"/>
                    </a:cxn>
                    <a:cxn ang="10800000">
                      <a:pos x="wd2" y="hd2"/>
                    </a:cxn>
                    <a:cxn ang="16200000">
                      <a:pos x="wd2" y="hd2"/>
                    </a:cxn>
                  </a:cxnLst>
                  <a:rect l="0" t="0" r="r" b="b"/>
                  <a:pathLst>
                    <a:path w="21600" h="21600" extrusionOk="0">
                      <a:moveTo>
                        <a:pt x="0" y="2700"/>
                      </a:moveTo>
                      <a:lnTo>
                        <a:pt x="0" y="21600"/>
                      </a:lnTo>
                      <a:lnTo>
                        <a:pt x="21600" y="18900"/>
                      </a:lnTo>
                      <a:lnTo>
                        <a:pt x="21600" y="0"/>
                      </a:lnTo>
                      <a:lnTo>
                        <a:pt x="0" y="2700"/>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1269" name="Freeform 721"/>
                <p:cNvSpPr/>
                <p:nvPr/>
              </p:nvSpPr>
              <p:spPr>
                <a:xfrm>
                  <a:off x="0" y="0"/>
                  <a:ext cx="9526" cy="10126"/>
                </a:xfrm>
                <a:custGeom>
                  <a:avLst/>
                  <a:gdLst/>
                  <a:ahLst/>
                  <a:cxnLst>
                    <a:cxn ang="0">
                      <a:pos x="wd2" y="hd2"/>
                    </a:cxn>
                    <a:cxn ang="5400000">
                      <a:pos x="wd2" y="hd2"/>
                    </a:cxn>
                    <a:cxn ang="10800000">
                      <a:pos x="wd2" y="hd2"/>
                    </a:cxn>
                    <a:cxn ang="16200000">
                      <a:pos x="wd2" y="hd2"/>
                    </a:cxn>
                  </a:cxnLst>
                  <a:rect l="0" t="0" r="r" b="b"/>
                  <a:pathLst>
                    <a:path w="21600" h="21600" extrusionOk="0">
                      <a:moveTo>
                        <a:pt x="0" y="3086"/>
                      </a:moveTo>
                      <a:lnTo>
                        <a:pt x="0" y="21600"/>
                      </a:lnTo>
                      <a:lnTo>
                        <a:pt x="21600" y="18514"/>
                      </a:lnTo>
                      <a:lnTo>
                        <a:pt x="21600" y="0"/>
                      </a:lnTo>
                      <a:lnTo>
                        <a:pt x="0" y="3086"/>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1273" name="Group 722"/>
              <p:cNvGrpSpPr/>
              <p:nvPr/>
            </p:nvGrpSpPr>
            <p:grpSpPr>
              <a:xfrm>
                <a:off x="0" y="12656"/>
                <a:ext cx="9526" cy="10126"/>
                <a:chOff x="0" y="0"/>
                <a:chExt cx="9525" cy="10125"/>
              </a:xfrm>
            </p:grpSpPr>
            <p:sp>
              <p:nvSpPr>
                <p:cNvPr id="1271" name="Freeform 723"/>
                <p:cNvSpPr/>
                <p:nvPr/>
              </p:nvSpPr>
              <p:spPr>
                <a:xfrm>
                  <a:off x="0" y="0"/>
                  <a:ext cx="9526" cy="10126"/>
                </a:xfrm>
                <a:custGeom>
                  <a:avLst/>
                  <a:gdLst/>
                  <a:ahLst/>
                  <a:cxnLst>
                    <a:cxn ang="0">
                      <a:pos x="wd2" y="hd2"/>
                    </a:cxn>
                    <a:cxn ang="5400000">
                      <a:pos x="wd2" y="hd2"/>
                    </a:cxn>
                    <a:cxn ang="10800000">
                      <a:pos x="wd2" y="hd2"/>
                    </a:cxn>
                    <a:cxn ang="16200000">
                      <a:pos x="wd2" y="hd2"/>
                    </a:cxn>
                  </a:cxnLst>
                  <a:rect l="0" t="0" r="r" b="b"/>
                  <a:pathLst>
                    <a:path w="21600" h="21600" extrusionOk="0">
                      <a:moveTo>
                        <a:pt x="0" y="2700"/>
                      </a:moveTo>
                      <a:lnTo>
                        <a:pt x="0" y="21600"/>
                      </a:lnTo>
                      <a:lnTo>
                        <a:pt x="21600" y="18900"/>
                      </a:lnTo>
                      <a:lnTo>
                        <a:pt x="21600" y="0"/>
                      </a:lnTo>
                      <a:lnTo>
                        <a:pt x="0" y="2700"/>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1272" name="Freeform 724"/>
                <p:cNvSpPr/>
                <p:nvPr/>
              </p:nvSpPr>
              <p:spPr>
                <a:xfrm>
                  <a:off x="0" y="0"/>
                  <a:ext cx="9526" cy="10126"/>
                </a:xfrm>
                <a:custGeom>
                  <a:avLst/>
                  <a:gdLst/>
                  <a:ahLst/>
                  <a:cxnLst>
                    <a:cxn ang="0">
                      <a:pos x="wd2" y="hd2"/>
                    </a:cxn>
                    <a:cxn ang="5400000">
                      <a:pos x="wd2" y="hd2"/>
                    </a:cxn>
                    <a:cxn ang="10800000">
                      <a:pos x="wd2" y="hd2"/>
                    </a:cxn>
                    <a:cxn ang="16200000">
                      <a:pos x="wd2" y="hd2"/>
                    </a:cxn>
                  </a:cxnLst>
                  <a:rect l="0" t="0" r="r" b="b"/>
                  <a:pathLst>
                    <a:path w="21600" h="21600" extrusionOk="0">
                      <a:moveTo>
                        <a:pt x="0" y="3086"/>
                      </a:moveTo>
                      <a:lnTo>
                        <a:pt x="0" y="21600"/>
                      </a:lnTo>
                      <a:lnTo>
                        <a:pt x="21600" y="18514"/>
                      </a:lnTo>
                      <a:lnTo>
                        <a:pt x="21600" y="0"/>
                      </a:lnTo>
                      <a:lnTo>
                        <a:pt x="0" y="3086"/>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1276" name="Group 725"/>
              <p:cNvGrpSpPr/>
              <p:nvPr/>
            </p:nvGrpSpPr>
            <p:grpSpPr>
              <a:xfrm>
                <a:off x="0" y="0"/>
                <a:ext cx="9526" cy="10001"/>
                <a:chOff x="0" y="0"/>
                <a:chExt cx="9525" cy="10000"/>
              </a:xfrm>
            </p:grpSpPr>
            <p:sp>
              <p:nvSpPr>
                <p:cNvPr id="1274" name="Freeform 726"/>
                <p:cNvSpPr/>
                <p:nvPr/>
              </p:nvSpPr>
              <p:spPr>
                <a:xfrm>
                  <a:off x="0" y="0"/>
                  <a:ext cx="9526" cy="10001"/>
                </a:xfrm>
                <a:custGeom>
                  <a:avLst/>
                  <a:gdLst/>
                  <a:ahLst/>
                  <a:cxnLst>
                    <a:cxn ang="0">
                      <a:pos x="wd2" y="hd2"/>
                    </a:cxn>
                    <a:cxn ang="5400000">
                      <a:pos x="wd2" y="hd2"/>
                    </a:cxn>
                    <a:cxn ang="10800000">
                      <a:pos x="wd2" y="hd2"/>
                    </a:cxn>
                    <a:cxn ang="16200000">
                      <a:pos x="wd2" y="hd2"/>
                    </a:cxn>
                  </a:cxnLst>
                  <a:rect l="0" t="0" r="r" b="b"/>
                  <a:pathLst>
                    <a:path w="21600" h="21600" extrusionOk="0">
                      <a:moveTo>
                        <a:pt x="0" y="2700"/>
                      </a:moveTo>
                      <a:lnTo>
                        <a:pt x="0" y="21600"/>
                      </a:lnTo>
                      <a:lnTo>
                        <a:pt x="21600" y="18900"/>
                      </a:lnTo>
                      <a:lnTo>
                        <a:pt x="21600" y="0"/>
                      </a:lnTo>
                      <a:lnTo>
                        <a:pt x="0" y="2700"/>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1275" name="Freeform 727"/>
                <p:cNvSpPr/>
                <p:nvPr/>
              </p:nvSpPr>
              <p:spPr>
                <a:xfrm>
                  <a:off x="0" y="0"/>
                  <a:ext cx="9526" cy="10001"/>
                </a:xfrm>
                <a:custGeom>
                  <a:avLst/>
                  <a:gdLst/>
                  <a:ahLst/>
                  <a:cxnLst>
                    <a:cxn ang="0">
                      <a:pos x="wd2" y="hd2"/>
                    </a:cxn>
                    <a:cxn ang="5400000">
                      <a:pos x="wd2" y="hd2"/>
                    </a:cxn>
                    <a:cxn ang="10800000">
                      <a:pos x="wd2" y="hd2"/>
                    </a:cxn>
                    <a:cxn ang="16200000">
                      <a:pos x="wd2" y="hd2"/>
                    </a:cxn>
                  </a:cxnLst>
                  <a:rect l="0" t="0" r="r" b="b"/>
                  <a:pathLst>
                    <a:path w="21600" h="21600" extrusionOk="0">
                      <a:moveTo>
                        <a:pt x="0" y="3086"/>
                      </a:moveTo>
                      <a:lnTo>
                        <a:pt x="0" y="21600"/>
                      </a:lnTo>
                      <a:lnTo>
                        <a:pt x="21600" y="18514"/>
                      </a:lnTo>
                      <a:lnTo>
                        <a:pt x="21600" y="0"/>
                      </a:lnTo>
                      <a:lnTo>
                        <a:pt x="0" y="3086"/>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grpSp>
          <p:nvGrpSpPr>
            <p:cNvPr id="1299" name="Group 728"/>
            <p:cNvGrpSpPr/>
            <p:nvPr/>
          </p:nvGrpSpPr>
          <p:grpSpPr>
            <a:xfrm>
              <a:off x="336323" y="64241"/>
              <a:ext cx="9526" cy="88879"/>
              <a:chOff x="0" y="0"/>
              <a:chExt cx="9525" cy="88877"/>
            </a:xfrm>
          </p:grpSpPr>
          <p:grpSp>
            <p:nvGrpSpPr>
              <p:cNvPr id="1280" name="Group 729"/>
              <p:cNvGrpSpPr/>
              <p:nvPr/>
            </p:nvGrpSpPr>
            <p:grpSpPr>
              <a:xfrm>
                <a:off x="0" y="78752"/>
                <a:ext cx="9526" cy="10126"/>
                <a:chOff x="0" y="0"/>
                <a:chExt cx="9525" cy="10125"/>
              </a:xfrm>
            </p:grpSpPr>
            <p:sp>
              <p:nvSpPr>
                <p:cNvPr id="1278" name="Freeform 730"/>
                <p:cNvSpPr/>
                <p:nvPr/>
              </p:nvSpPr>
              <p:spPr>
                <a:xfrm>
                  <a:off x="0" y="0"/>
                  <a:ext cx="9526" cy="10126"/>
                </a:xfrm>
                <a:custGeom>
                  <a:avLst/>
                  <a:gdLst/>
                  <a:ahLst/>
                  <a:cxnLst>
                    <a:cxn ang="0">
                      <a:pos x="wd2" y="hd2"/>
                    </a:cxn>
                    <a:cxn ang="5400000">
                      <a:pos x="wd2" y="hd2"/>
                    </a:cxn>
                    <a:cxn ang="10800000">
                      <a:pos x="wd2" y="hd2"/>
                    </a:cxn>
                    <a:cxn ang="16200000">
                      <a:pos x="wd2" y="hd2"/>
                    </a:cxn>
                  </a:cxnLst>
                  <a:rect l="0" t="0" r="r" b="b"/>
                  <a:pathLst>
                    <a:path w="21600" h="21600" extrusionOk="0">
                      <a:moveTo>
                        <a:pt x="0" y="2700"/>
                      </a:moveTo>
                      <a:lnTo>
                        <a:pt x="0" y="21600"/>
                      </a:lnTo>
                      <a:lnTo>
                        <a:pt x="21600" y="18900"/>
                      </a:lnTo>
                      <a:lnTo>
                        <a:pt x="21600" y="0"/>
                      </a:lnTo>
                      <a:lnTo>
                        <a:pt x="0" y="2700"/>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1279" name="Freeform 731"/>
                <p:cNvSpPr/>
                <p:nvPr/>
              </p:nvSpPr>
              <p:spPr>
                <a:xfrm>
                  <a:off x="0" y="0"/>
                  <a:ext cx="9525" cy="10126"/>
                </a:xfrm>
                <a:custGeom>
                  <a:avLst/>
                  <a:gdLst/>
                  <a:ahLst/>
                  <a:cxnLst>
                    <a:cxn ang="0">
                      <a:pos x="wd2" y="hd2"/>
                    </a:cxn>
                    <a:cxn ang="5400000">
                      <a:pos x="wd2" y="hd2"/>
                    </a:cxn>
                    <a:cxn ang="10800000">
                      <a:pos x="wd2" y="hd2"/>
                    </a:cxn>
                    <a:cxn ang="16200000">
                      <a:pos x="wd2" y="hd2"/>
                    </a:cxn>
                  </a:cxnLst>
                  <a:rect l="0" t="0" r="r" b="b"/>
                  <a:pathLst>
                    <a:path w="21600" h="21600" extrusionOk="0">
                      <a:moveTo>
                        <a:pt x="0" y="3086"/>
                      </a:moveTo>
                      <a:lnTo>
                        <a:pt x="0" y="21600"/>
                      </a:lnTo>
                      <a:lnTo>
                        <a:pt x="21600" y="18514"/>
                      </a:lnTo>
                      <a:lnTo>
                        <a:pt x="21600" y="0"/>
                      </a:lnTo>
                      <a:lnTo>
                        <a:pt x="0" y="3086"/>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1283" name="Group 732"/>
              <p:cNvGrpSpPr/>
              <p:nvPr/>
            </p:nvGrpSpPr>
            <p:grpSpPr>
              <a:xfrm>
                <a:off x="0" y="66095"/>
                <a:ext cx="9526" cy="10126"/>
                <a:chOff x="0" y="0"/>
                <a:chExt cx="9525" cy="10125"/>
              </a:xfrm>
            </p:grpSpPr>
            <p:sp>
              <p:nvSpPr>
                <p:cNvPr id="1281" name="Freeform 733"/>
                <p:cNvSpPr/>
                <p:nvPr/>
              </p:nvSpPr>
              <p:spPr>
                <a:xfrm>
                  <a:off x="0" y="0"/>
                  <a:ext cx="9526" cy="10126"/>
                </a:xfrm>
                <a:custGeom>
                  <a:avLst/>
                  <a:gdLst/>
                  <a:ahLst/>
                  <a:cxnLst>
                    <a:cxn ang="0">
                      <a:pos x="wd2" y="hd2"/>
                    </a:cxn>
                    <a:cxn ang="5400000">
                      <a:pos x="wd2" y="hd2"/>
                    </a:cxn>
                    <a:cxn ang="10800000">
                      <a:pos x="wd2" y="hd2"/>
                    </a:cxn>
                    <a:cxn ang="16200000">
                      <a:pos x="wd2" y="hd2"/>
                    </a:cxn>
                  </a:cxnLst>
                  <a:rect l="0" t="0" r="r" b="b"/>
                  <a:pathLst>
                    <a:path w="21600" h="21600" extrusionOk="0">
                      <a:moveTo>
                        <a:pt x="0" y="2700"/>
                      </a:moveTo>
                      <a:lnTo>
                        <a:pt x="0" y="21600"/>
                      </a:lnTo>
                      <a:lnTo>
                        <a:pt x="21600" y="18900"/>
                      </a:lnTo>
                      <a:lnTo>
                        <a:pt x="21600" y="0"/>
                      </a:lnTo>
                      <a:lnTo>
                        <a:pt x="0" y="2700"/>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1282" name="Freeform 734"/>
                <p:cNvSpPr/>
                <p:nvPr/>
              </p:nvSpPr>
              <p:spPr>
                <a:xfrm>
                  <a:off x="0" y="0"/>
                  <a:ext cx="9525" cy="10126"/>
                </a:xfrm>
                <a:custGeom>
                  <a:avLst/>
                  <a:gdLst/>
                  <a:ahLst/>
                  <a:cxnLst>
                    <a:cxn ang="0">
                      <a:pos x="wd2" y="hd2"/>
                    </a:cxn>
                    <a:cxn ang="5400000">
                      <a:pos x="wd2" y="hd2"/>
                    </a:cxn>
                    <a:cxn ang="10800000">
                      <a:pos x="wd2" y="hd2"/>
                    </a:cxn>
                    <a:cxn ang="16200000">
                      <a:pos x="wd2" y="hd2"/>
                    </a:cxn>
                  </a:cxnLst>
                  <a:rect l="0" t="0" r="r" b="b"/>
                  <a:pathLst>
                    <a:path w="21600" h="21600" extrusionOk="0">
                      <a:moveTo>
                        <a:pt x="0" y="3086"/>
                      </a:moveTo>
                      <a:lnTo>
                        <a:pt x="0" y="21600"/>
                      </a:lnTo>
                      <a:lnTo>
                        <a:pt x="21600" y="18514"/>
                      </a:lnTo>
                      <a:lnTo>
                        <a:pt x="21600" y="0"/>
                      </a:lnTo>
                      <a:lnTo>
                        <a:pt x="0" y="3086"/>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1286" name="Group 735"/>
              <p:cNvGrpSpPr/>
              <p:nvPr/>
            </p:nvGrpSpPr>
            <p:grpSpPr>
              <a:xfrm>
                <a:off x="0" y="52032"/>
                <a:ext cx="9526" cy="10126"/>
                <a:chOff x="0" y="0"/>
                <a:chExt cx="9525" cy="10125"/>
              </a:xfrm>
            </p:grpSpPr>
            <p:sp>
              <p:nvSpPr>
                <p:cNvPr id="1284" name="Freeform 736"/>
                <p:cNvSpPr/>
                <p:nvPr/>
              </p:nvSpPr>
              <p:spPr>
                <a:xfrm>
                  <a:off x="0" y="0"/>
                  <a:ext cx="9526" cy="10126"/>
                </a:xfrm>
                <a:custGeom>
                  <a:avLst/>
                  <a:gdLst/>
                  <a:ahLst/>
                  <a:cxnLst>
                    <a:cxn ang="0">
                      <a:pos x="wd2" y="hd2"/>
                    </a:cxn>
                    <a:cxn ang="5400000">
                      <a:pos x="wd2" y="hd2"/>
                    </a:cxn>
                    <a:cxn ang="10800000">
                      <a:pos x="wd2" y="hd2"/>
                    </a:cxn>
                    <a:cxn ang="16200000">
                      <a:pos x="wd2" y="hd2"/>
                    </a:cxn>
                  </a:cxnLst>
                  <a:rect l="0" t="0" r="r" b="b"/>
                  <a:pathLst>
                    <a:path w="21600" h="21600" extrusionOk="0">
                      <a:moveTo>
                        <a:pt x="0" y="2700"/>
                      </a:moveTo>
                      <a:lnTo>
                        <a:pt x="0" y="21600"/>
                      </a:lnTo>
                      <a:lnTo>
                        <a:pt x="21600" y="18900"/>
                      </a:lnTo>
                      <a:lnTo>
                        <a:pt x="21600" y="0"/>
                      </a:lnTo>
                      <a:lnTo>
                        <a:pt x="0" y="2700"/>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1285" name="Freeform 737"/>
                <p:cNvSpPr/>
                <p:nvPr/>
              </p:nvSpPr>
              <p:spPr>
                <a:xfrm>
                  <a:off x="0" y="0"/>
                  <a:ext cx="9525" cy="10126"/>
                </a:xfrm>
                <a:custGeom>
                  <a:avLst/>
                  <a:gdLst/>
                  <a:ahLst/>
                  <a:cxnLst>
                    <a:cxn ang="0">
                      <a:pos x="wd2" y="hd2"/>
                    </a:cxn>
                    <a:cxn ang="5400000">
                      <a:pos x="wd2" y="hd2"/>
                    </a:cxn>
                    <a:cxn ang="10800000">
                      <a:pos x="wd2" y="hd2"/>
                    </a:cxn>
                    <a:cxn ang="16200000">
                      <a:pos x="wd2" y="hd2"/>
                    </a:cxn>
                  </a:cxnLst>
                  <a:rect l="0" t="0" r="r" b="b"/>
                  <a:pathLst>
                    <a:path w="21600" h="21600" extrusionOk="0">
                      <a:moveTo>
                        <a:pt x="0" y="3086"/>
                      </a:moveTo>
                      <a:lnTo>
                        <a:pt x="0" y="21600"/>
                      </a:lnTo>
                      <a:lnTo>
                        <a:pt x="21600" y="18514"/>
                      </a:lnTo>
                      <a:lnTo>
                        <a:pt x="21600" y="0"/>
                      </a:lnTo>
                      <a:lnTo>
                        <a:pt x="0" y="3086"/>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1289" name="Group 738"/>
              <p:cNvGrpSpPr/>
              <p:nvPr/>
            </p:nvGrpSpPr>
            <p:grpSpPr>
              <a:xfrm>
                <a:off x="0" y="39376"/>
                <a:ext cx="9526" cy="10126"/>
                <a:chOff x="0" y="0"/>
                <a:chExt cx="9525" cy="10125"/>
              </a:xfrm>
            </p:grpSpPr>
            <p:sp>
              <p:nvSpPr>
                <p:cNvPr id="1287" name="Freeform 739"/>
                <p:cNvSpPr/>
                <p:nvPr/>
              </p:nvSpPr>
              <p:spPr>
                <a:xfrm>
                  <a:off x="0" y="0"/>
                  <a:ext cx="9526" cy="10126"/>
                </a:xfrm>
                <a:custGeom>
                  <a:avLst/>
                  <a:gdLst/>
                  <a:ahLst/>
                  <a:cxnLst>
                    <a:cxn ang="0">
                      <a:pos x="wd2" y="hd2"/>
                    </a:cxn>
                    <a:cxn ang="5400000">
                      <a:pos x="wd2" y="hd2"/>
                    </a:cxn>
                    <a:cxn ang="10800000">
                      <a:pos x="wd2" y="hd2"/>
                    </a:cxn>
                    <a:cxn ang="16200000">
                      <a:pos x="wd2" y="hd2"/>
                    </a:cxn>
                  </a:cxnLst>
                  <a:rect l="0" t="0" r="r" b="b"/>
                  <a:pathLst>
                    <a:path w="21600" h="21600" extrusionOk="0">
                      <a:moveTo>
                        <a:pt x="0" y="2700"/>
                      </a:moveTo>
                      <a:lnTo>
                        <a:pt x="0" y="21600"/>
                      </a:lnTo>
                      <a:lnTo>
                        <a:pt x="21600" y="18900"/>
                      </a:lnTo>
                      <a:lnTo>
                        <a:pt x="21600" y="0"/>
                      </a:lnTo>
                      <a:lnTo>
                        <a:pt x="0" y="2700"/>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1288" name="Freeform 740"/>
                <p:cNvSpPr/>
                <p:nvPr/>
              </p:nvSpPr>
              <p:spPr>
                <a:xfrm>
                  <a:off x="0" y="0"/>
                  <a:ext cx="9525" cy="10126"/>
                </a:xfrm>
                <a:custGeom>
                  <a:avLst/>
                  <a:gdLst/>
                  <a:ahLst/>
                  <a:cxnLst>
                    <a:cxn ang="0">
                      <a:pos x="wd2" y="hd2"/>
                    </a:cxn>
                    <a:cxn ang="5400000">
                      <a:pos x="wd2" y="hd2"/>
                    </a:cxn>
                    <a:cxn ang="10800000">
                      <a:pos x="wd2" y="hd2"/>
                    </a:cxn>
                    <a:cxn ang="16200000">
                      <a:pos x="wd2" y="hd2"/>
                    </a:cxn>
                  </a:cxnLst>
                  <a:rect l="0" t="0" r="r" b="b"/>
                  <a:pathLst>
                    <a:path w="21600" h="21600" extrusionOk="0">
                      <a:moveTo>
                        <a:pt x="0" y="3086"/>
                      </a:moveTo>
                      <a:lnTo>
                        <a:pt x="0" y="21600"/>
                      </a:lnTo>
                      <a:lnTo>
                        <a:pt x="21600" y="18514"/>
                      </a:lnTo>
                      <a:lnTo>
                        <a:pt x="21600" y="0"/>
                      </a:lnTo>
                      <a:lnTo>
                        <a:pt x="0" y="3086"/>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1292" name="Group 741"/>
              <p:cNvGrpSpPr/>
              <p:nvPr/>
            </p:nvGrpSpPr>
            <p:grpSpPr>
              <a:xfrm>
                <a:off x="0" y="25313"/>
                <a:ext cx="9526" cy="10126"/>
                <a:chOff x="0" y="0"/>
                <a:chExt cx="9525" cy="10125"/>
              </a:xfrm>
            </p:grpSpPr>
            <p:sp>
              <p:nvSpPr>
                <p:cNvPr id="1290" name="Freeform 742"/>
                <p:cNvSpPr/>
                <p:nvPr/>
              </p:nvSpPr>
              <p:spPr>
                <a:xfrm>
                  <a:off x="0" y="0"/>
                  <a:ext cx="9526" cy="10126"/>
                </a:xfrm>
                <a:custGeom>
                  <a:avLst/>
                  <a:gdLst/>
                  <a:ahLst/>
                  <a:cxnLst>
                    <a:cxn ang="0">
                      <a:pos x="wd2" y="hd2"/>
                    </a:cxn>
                    <a:cxn ang="5400000">
                      <a:pos x="wd2" y="hd2"/>
                    </a:cxn>
                    <a:cxn ang="10800000">
                      <a:pos x="wd2" y="hd2"/>
                    </a:cxn>
                    <a:cxn ang="16200000">
                      <a:pos x="wd2" y="hd2"/>
                    </a:cxn>
                  </a:cxnLst>
                  <a:rect l="0" t="0" r="r" b="b"/>
                  <a:pathLst>
                    <a:path w="21600" h="21600" extrusionOk="0">
                      <a:moveTo>
                        <a:pt x="0" y="2700"/>
                      </a:moveTo>
                      <a:lnTo>
                        <a:pt x="0" y="21600"/>
                      </a:lnTo>
                      <a:lnTo>
                        <a:pt x="21600" y="18900"/>
                      </a:lnTo>
                      <a:lnTo>
                        <a:pt x="21600" y="0"/>
                      </a:lnTo>
                      <a:lnTo>
                        <a:pt x="0" y="2700"/>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1291" name="Freeform 743"/>
                <p:cNvSpPr/>
                <p:nvPr/>
              </p:nvSpPr>
              <p:spPr>
                <a:xfrm>
                  <a:off x="0" y="0"/>
                  <a:ext cx="9525" cy="10126"/>
                </a:xfrm>
                <a:custGeom>
                  <a:avLst/>
                  <a:gdLst/>
                  <a:ahLst/>
                  <a:cxnLst>
                    <a:cxn ang="0">
                      <a:pos x="wd2" y="hd2"/>
                    </a:cxn>
                    <a:cxn ang="5400000">
                      <a:pos x="wd2" y="hd2"/>
                    </a:cxn>
                    <a:cxn ang="10800000">
                      <a:pos x="wd2" y="hd2"/>
                    </a:cxn>
                    <a:cxn ang="16200000">
                      <a:pos x="wd2" y="hd2"/>
                    </a:cxn>
                  </a:cxnLst>
                  <a:rect l="0" t="0" r="r" b="b"/>
                  <a:pathLst>
                    <a:path w="21600" h="21600" extrusionOk="0">
                      <a:moveTo>
                        <a:pt x="0" y="3086"/>
                      </a:moveTo>
                      <a:lnTo>
                        <a:pt x="0" y="21600"/>
                      </a:lnTo>
                      <a:lnTo>
                        <a:pt x="21600" y="18514"/>
                      </a:lnTo>
                      <a:lnTo>
                        <a:pt x="21600" y="0"/>
                      </a:lnTo>
                      <a:lnTo>
                        <a:pt x="0" y="3086"/>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1295" name="Group 744"/>
              <p:cNvGrpSpPr/>
              <p:nvPr/>
            </p:nvGrpSpPr>
            <p:grpSpPr>
              <a:xfrm>
                <a:off x="0" y="12656"/>
                <a:ext cx="9526" cy="10126"/>
                <a:chOff x="0" y="0"/>
                <a:chExt cx="9525" cy="10125"/>
              </a:xfrm>
            </p:grpSpPr>
            <p:sp>
              <p:nvSpPr>
                <p:cNvPr id="1293" name="Freeform 745"/>
                <p:cNvSpPr/>
                <p:nvPr/>
              </p:nvSpPr>
              <p:spPr>
                <a:xfrm>
                  <a:off x="0" y="0"/>
                  <a:ext cx="9526" cy="10126"/>
                </a:xfrm>
                <a:custGeom>
                  <a:avLst/>
                  <a:gdLst/>
                  <a:ahLst/>
                  <a:cxnLst>
                    <a:cxn ang="0">
                      <a:pos x="wd2" y="hd2"/>
                    </a:cxn>
                    <a:cxn ang="5400000">
                      <a:pos x="wd2" y="hd2"/>
                    </a:cxn>
                    <a:cxn ang="10800000">
                      <a:pos x="wd2" y="hd2"/>
                    </a:cxn>
                    <a:cxn ang="16200000">
                      <a:pos x="wd2" y="hd2"/>
                    </a:cxn>
                  </a:cxnLst>
                  <a:rect l="0" t="0" r="r" b="b"/>
                  <a:pathLst>
                    <a:path w="21600" h="21600" extrusionOk="0">
                      <a:moveTo>
                        <a:pt x="0" y="2700"/>
                      </a:moveTo>
                      <a:lnTo>
                        <a:pt x="0" y="21600"/>
                      </a:lnTo>
                      <a:lnTo>
                        <a:pt x="21600" y="18900"/>
                      </a:lnTo>
                      <a:lnTo>
                        <a:pt x="21600" y="0"/>
                      </a:lnTo>
                      <a:lnTo>
                        <a:pt x="0" y="2700"/>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1294" name="Freeform 746"/>
                <p:cNvSpPr/>
                <p:nvPr/>
              </p:nvSpPr>
              <p:spPr>
                <a:xfrm>
                  <a:off x="0" y="0"/>
                  <a:ext cx="9525" cy="10126"/>
                </a:xfrm>
                <a:custGeom>
                  <a:avLst/>
                  <a:gdLst/>
                  <a:ahLst/>
                  <a:cxnLst>
                    <a:cxn ang="0">
                      <a:pos x="wd2" y="hd2"/>
                    </a:cxn>
                    <a:cxn ang="5400000">
                      <a:pos x="wd2" y="hd2"/>
                    </a:cxn>
                    <a:cxn ang="10800000">
                      <a:pos x="wd2" y="hd2"/>
                    </a:cxn>
                    <a:cxn ang="16200000">
                      <a:pos x="wd2" y="hd2"/>
                    </a:cxn>
                  </a:cxnLst>
                  <a:rect l="0" t="0" r="r" b="b"/>
                  <a:pathLst>
                    <a:path w="21600" h="21600" extrusionOk="0">
                      <a:moveTo>
                        <a:pt x="0" y="3086"/>
                      </a:moveTo>
                      <a:lnTo>
                        <a:pt x="0" y="21600"/>
                      </a:lnTo>
                      <a:lnTo>
                        <a:pt x="21600" y="18514"/>
                      </a:lnTo>
                      <a:lnTo>
                        <a:pt x="21600" y="0"/>
                      </a:lnTo>
                      <a:lnTo>
                        <a:pt x="0" y="3086"/>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1298" name="Group 747"/>
              <p:cNvGrpSpPr/>
              <p:nvPr/>
            </p:nvGrpSpPr>
            <p:grpSpPr>
              <a:xfrm>
                <a:off x="0" y="0"/>
                <a:ext cx="9526" cy="10001"/>
                <a:chOff x="0" y="0"/>
                <a:chExt cx="9525" cy="10000"/>
              </a:xfrm>
            </p:grpSpPr>
            <p:sp>
              <p:nvSpPr>
                <p:cNvPr id="1296" name="Freeform 748"/>
                <p:cNvSpPr/>
                <p:nvPr/>
              </p:nvSpPr>
              <p:spPr>
                <a:xfrm>
                  <a:off x="0" y="0"/>
                  <a:ext cx="9526" cy="10001"/>
                </a:xfrm>
                <a:custGeom>
                  <a:avLst/>
                  <a:gdLst/>
                  <a:ahLst/>
                  <a:cxnLst>
                    <a:cxn ang="0">
                      <a:pos x="wd2" y="hd2"/>
                    </a:cxn>
                    <a:cxn ang="5400000">
                      <a:pos x="wd2" y="hd2"/>
                    </a:cxn>
                    <a:cxn ang="10800000">
                      <a:pos x="wd2" y="hd2"/>
                    </a:cxn>
                    <a:cxn ang="16200000">
                      <a:pos x="wd2" y="hd2"/>
                    </a:cxn>
                  </a:cxnLst>
                  <a:rect l="0" t="0" r="r" b="b"/>
                  <a:pathLst>
                    <a:path w="21600" h="21600" extrusionOk="0">
                      <a:moveTo>
                        <a:pt x="0" y="2700"/>
                      </a:moveTo>
                      <a:lnTo>
                        <a:pt x="0" y="21600"/>
                      </a:lnTo>
                      <a:lnTo>
                        <a:pt x="21600" y="18900"/>
                      </a:lnTo>
                      <a:lnTo>
                        <a:pt x="21600" y="0"/>
                      </a:lnTo>
                      <a:lnTo>
                        <a:pt x="0" y="2700"/>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1297" name="Freeform 749"/>
                <p:cNvSpPr/>
                <p:nvPr/>
              </p:nvSpPr>
              <p:spPr>
                <a:xfrm>
                  <a:off x="0" y="0"/>
                  <a:ext cx="9525" cy="10001"/>
                </a:xfrm>
                <a:custGeom>
                  <a:avLst/>
                  <a:gdLst/>
                  <a:ahLst/>
                  <a:cxnLst>
                    <a:cxn ang="0">
                      <a:pos x="wd2" y="hd2"/>
                    </a:cxn>
                    <a:cxn ang="5400000">
                      <a:pos x="wd2" y="hd2"/>
                    </a:cxn>
                    <a:cxn ang="10800000">
                      <a:pos x="wd2" y="hd2"/>
                    </a:cxn>
                    <a:cxn ang="16200000">
                      <a:pos x="wd2" y="hd2"/>
                    </a:cxn>
                  </a:cxnLst>
                  <a:rect l="0" t="0" r="r" b="b"/>
                  <a:pathLst>
                    <a:path w="21600" h="21600" extrusionOk="0">
                      <a:moveTo>
                        <a:pt x="0" y="3086"/>
                      </a:moveTo>
                      <a:lnTo>
                        <a:pt x="0" y="21600"/>
                      </a:lnTo>
                      <a:lnTo>
                        <a:pt x="21600" y="18514"/>
                      </a:lnTo>
                      <a:lnTo>
                        <a:pt x="21600" y="0"/>
                      </a:lnTo>
                      <a:lnTo>
                        <a:pt x="0" y="3086"/>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grpSp>
          <p:nvGrpSpPr>
            <p:cNvPr id="1321" name="Group 750"/>
            <p:cNvGrpSpPr/>
            <p:nvPr/>
          </p:nvGrpSpPr>
          <p:grpSpPr>
            <a:xfrm>
              <a:off x="342140" y="61386"/>
              <a:ext cx="9526" cy="88879"/>
              <a:chOff x="0" y="0"/>
              <a:chExt cx="9525" cy="88877"/>
            </a:xfrm>
          </p:grpSpPr>
          <p:grpSp>
            <p:nvGrpSpPr>
              <p:cNvPr id="1302" name="Group 751"/>
              <p:cNvGrpSpPr/>
              <p:nvPr/>
            </p:nvGrpSpPr>
            <p:grpSpPr>
              <a:xfrm>
                <a:off x="0" y="78752"/>
                <a:ext cx="9526" cy="10126"/>
                <a:chOff x="0" y="0"/>
                <a:chExt cx="9525" cy="10125"/>
              </a:xfrm>
            </p:grpSpPr>
            <p:sp>
              <p:nvSpPr>
                <p:cNvPr id="1300" name="Freeform 752"/>
                <p:cNvSpPr/>
                <p:nvPr/>
              </p:nvSpPr>
              <p:spPr>
                <a:xfrm>
                  <a:off x="0" y="0"/>
                  <a:ext cx="9526" cy="10126"/>
                </a:xfrm>
                <a:custGeom>
                  <a:avLst/>
                  <a:gdLst/>
                  <a:ahLst/>
                  <a:cxnLst>
                    <a:cxn ang="0">
                      <a:pos x="wd2" y="hd2"/>
                    </a:cxn>
                    <a:cxn ang="5400000">
                      <a:pos x="wd2" y="hd2"/>
                    </a:cxn>
                    <a:cxn ang="10800000">
                      <a:pos x="wd2" y="hd2"/>
                    </a:cxn>
                    <a:cxn ang="16200000">
                      <a:pos x="wd2" y="hd2"/>
                    </a:cxn>
                  </a:cxnLst>
                  <a:rect l="0" t="0" r="r" b="b"/>
                  <a:pathLst>
                    <a:path w="21600" h="21600" extrusionOk="0">
                      <a:moveTo>
                        <a:pt x="0" y="2700"/>
                      </a:moveTo>
                      <a:lnTo>
                        <a:pt x="0" y="21600"/>
                      </a:lnTo>
                      <a:lnTo>
                        <a:pt x="21600" y="18900"/>
                      </a:lnTo>
                      <a:lnTo>
                        <a:pt x="21600" y="0"/>
                      </a:lnTo>
                      <a:lnTo>
                        <a:pt x="0" y="2700"/>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1301" name="Freeform 753"/>
                <p:cNvSpPr/>
                <p:nvPr/>
              </p:nvSpPr>
              <p:spPr>
                <a:xfrm>
                  <a:off x="0" y="0"/>
                  <a:ext cx="9526" cy="10126"/>
                </a:xfrm>
                <a:custGeom>
                  <a:avLst/>
                  <a:gdLst/>
                  <a:ahLst/>
                  <a:cxnLst>
                    <a:cxn ang="0">
                      <a:pos x="wd2" y="hd2"/>
                    </a:cxn>
                    <a:cxn ang="5400000">
                      <a:pos x="wd2" y="hd2"/>
                    </a:cxn>
                    <a:cxn ang="10800000">
                      <a:pos x="wd2" y="hd2"/>
                    </a:cxn>
                    <a:cxn ang="16200000">
                      <a:pos x="wd2" y="hd2"/>
                    </a:cxn>
                  </a:cxnLst>
                  <a:rect l="0" t="0" r="r" b="b"/>
                  <a:pathLst>
                    <a:path w="21600" h="21600" extrusionOk="0">
                      <a:moveTo>
                        <a:pt x="0" y="3086"/>
                      </a:moveTo>
                      <a:lnTo>
                        <a:pt x="0" y="21600"/>
                      </a:lnTo>
                      <a:lnTo>
                        <a:pt x="21600" y="18514"/>
                      </a:lnTo>
                      <a:lnTo>
                        <a:pt x="21600" y="0"/>
                      </a:lnTo>
                      <a:lnTo>
                        <a:pt x="0" y="3086"/>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1305" name="Group 754"/>
              <p:cNvGrpSpPr/>
              <p:nvPr/>
            </p:nvGrpSpPr>
            <p:grpSpPr>
              <a:xfrm>
                <a:off x="0" y="66095"/>
                <a:ext cx="9526" cy="10126"/>
                <a:chOff x="0" y="0"/>
                <a:chExt cx="9525" cy="10125"/>
              </a:xfrm>
            </p:grpSpPr>
            <p:sp>
              <p:nvSpPr>
                <p:cNvPr id="1303" name="Freeform 755"/>
                <p:cNvSpPr/>
                <p:nvPr/>
              </p:nvSpPr>
              <p:spPr>
                <a:xfrm>
                  <a:off x="0" y="0"/>
                  <a:ext cx="9526" cy="10126"/>
                </a:xfrm>
                <a:custGeom>
                  <a:avLst/>
                  <a:gdLst/>
                  <a:ahLst/>
                  <a:cxnLst>
                    <a:cxn ang="0">
                      <a:pos x="wd2" y="hd2"/>
                    </a:cxn>
                    <a:cxn ang="5400000">
                      <a:pos x="wd2" y="hd2"/>
                    </a:cxn>
                    <a:cxn ang="10800000">
                      <a:pos x="wd2" y="hd2"/>
                    </a:cxn>
                    <a:cxn ang="16200000">
                      <a:pos x="wd2" y="hd2"/>
                    </a:cxn>
                  </a:cxnLst>
                  <a:rect l="0" t="0" r="r" b="b"/>
                  <a:pathLst>
                    <a:path w="21600" h="21600" extrusionOk="0">
                      <a:moveTo>
                        <a:pt x="0" y="2700"/>
                      </a:moveTo>
                      <a:lnTo>
                        <a:pt x="0" y="21600"/>
                      </a:lnTo>
                      <a:lnTo>
                        <a:pt x="21600" y="18900"/>
                      </a:lnTo>
                      <a:lnTo>
                        <a:pt x="21600" y="0"/>
                      </a:lnTo>
                      <a:lnTo>
                        <a:pt x="0" y="2700"/>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1304" name="Freeform 756"/>
                <p:cNvSpPr/>
                <p:nvPr/>
              </p:nvSpPr>
              <p:spPr>
                <a:xfrm>
                  <a:off x="0" y="0"/>
                  <a:ext cx="9526" cy="10126"/>
                </a:xfrm>
                <a:custGeom>
                  <a:avLst/>
                  <a:gdLst/>
                  <a:ahLst/>
                  <a:cxnLst>
                    <a:cxn ang="0">
                      <a:pos x="wd2" y="hd2"/>
                    </a:cxn>
                    <a:cxn ang="5400000">
                      <a:pos x="wd2" y="hd2"/>
                    </a:cxn>
                    <a:cxn ang="10800000">
                      <a:pos x="wd2" y="hd2"/>
                    </a:cxn>
                    <a:cxn ang="16200000">
                      <a:pos x="wd2" y="hd2"/>
                    </a:cxn>
                  </a:cxnLst>
                  <a:rect l="0" t="0" r="r" b="b"/>
                  <a:pathLst>
                    <a:path w="21600" h="21600" extrusionOk="0">
                      <a:moveTo>
                        <a:pt x="0" y="3086"/>
                      </a:moveTo>
                      <a:lnTo>
                        <a:pt x="0" y="21600"/>
                      </a:lnTo>
                      <a:lnTo>
                        <a:pt x="21600" y="18514"/>
                      </a:lnTo>
                      <a:lnTo>
                        <a:pt x="21600" y="0"/>
                      </a:lnTo>
                      <a:lnTo>
                        <a:pt x="0" y="3086"/>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1308" name="Group 757"/>
              <p:cNvGrpSpPr/>
              <p:nvPr/>
            </p:nvGrpSpPr>
            <p:grpSpPr>
              <a:xfrm>
                <a:off x="0" y="55829"/>
                <a:ext cx="9526" cy="10126"/>
                <a:chOff x="0" y="0"/>
                <a:chExt cx="9525" cy="10125"/>
              </a:xfrm>
            </p:grpSpPr>
            <p:sp>
              <p:nvSpPr>
                <p:cNvPr id="1306" name="Freeform 758"/>
                <p:cNvSpPr/>
                <p:nvPr/>
              </p:nvSpPr>
              <p:spPr>
                <a:xfrm>
                  <a:off x="0" y="0"/>
                  <a:ext cx="9526" cy="10126"/>
                </a:xfrm>
                <a:custGeom>
                  <a:avLst/>
                  <a:gdLst/>
                  <a:ahLst/>
                  <a:cxnLst>
                    <a:cxn ang="0">
                      <a:pos x="wd2" y="hd2"/>
                    </a:cxn>
                    <a:cxn ang="5400000">
                      <a:pos x="wd2" y="hd2"/>
                    </a:cxn>
                    <a:cxn ang="10800000">
                      <a:pos x="wd2" y="hd2"/>
                    </a:cxn>
                    <a:cxn ang="16200000">
                      <a:pos x="wd2" y="hd2"/>
                    </a:cxn>
                  </a:cxnLst>
                  <a:rect l="0" t="0" r="r" b="b"/>
                  <a:pathLst>
                    <a:path w="21600" h="21600" extrusionOk="0">
                      <a:moveTo>
                        <a:pt x="0" y="2700"/>
                      </a:moveTo>
                      <a:lnTo>
                        <a:pt x="0" y="21600"/>
                      </a:lnTo>
                      <a:lnTo>
                        <a:pt x="21600" y="18900"/>
                      </a:lnTo>
                      <a:lnTo>
                        <a:pt x="21600" y="0"/>
                      </a:lnTo>
                      <a:lnTo>
                        <a:pt x="0" y="2700"/>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1307" name="Freeform 759"/>
                <p:cNvSpPr/>
                <p:nvPr/>
              </p:nvSpPr>
              <p:spPr>
                <a:xfrm>
                  <a:off x="0" y="0"/>
                  <a:ext cx="9526" cy="10126"/>
                </a:xfrm>
                <a:custGeom>
                  <a:avLst/>
                  <a:gdLst/>
                  <a:ahLst/>
                  <a:cxnLst>
                    <a:cxn ang="0">
                      <a:pos x="wd2" y="hd2"/>
                    </a:cxn>
                    <a:cxn ang="5400000">
                      <a:pos x="wd2" y="hd2"/>
                    </a:cxn>
                    <a:cxn ang="10800000">
                      <a:pos x="wd2" y="hd2"/>
                    </a:cxn>
                    <a:cxn ang="16200000">
                      <a:pos x="wd2" y="hd2"/>
                    </a:cxn>
                  </a:cxnLst>
                  <a:rect l="0" t="0" r="r" b="b"/>
                  <a:pathLst>
                    <a:path w="21600" h="21600" extrusionOk="0">
                      <a:moveTo>
                        <a:pt x="0" y="3086"/>
                      </a:moveTo>
                      <a:lnTo>
                        <a:pt x="0" y="21600"/>
                      </a:lnTo>
                      <a:lnTo>
                        <a:pt x="21600" y="18514"/>
                      </a:lnTo>
                      <a:lnTo>
                        <a:pt x="21600" y="0"/>
                      </a:lnTo>
                      <a:lnTo>
                        <a:pt x="0" y="3086"/>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1311" name="Group 760"/>
              <p:cNvGrpSpPr/>
              <p:nvPr/>
            </p:nvGrpSpPr>
            <p:grpSpPr>
              <a:xfrm>
                <a:off x="0" y="39376"/>
                <a:ext cx="9526" cy="10126"/>
                <a:chOff x="0" y="0"/>
                <a:chExt cx="9525" cy="10125"/>
              </a:xfrm>
            </p:grpSpPr>
            <p:sp>
              <p:nvSpPr>
                <p:cNvPr id="1309" name="Freeform 761"/>
                <p:cNvSpPr/>
                <p:nvPr/>
              </p:nvSpPr>
              <p:spPr>
                <a:xfrm>
                  <a:off x="0" y="0"/>
                  <a:ext cx="9526" cy="10126"/>
                </a:xfrm>
                <a:custGeom>
                  <a:avLst/>
                  <a:gdLst/>
                  <a:ahLst/>
                  <a:cxnLst>
                    <a:cxn ang="0">
                      <a:pos x="wd2" y="hd2"/>
                    </a:cxn>
                    <a:cxn ang="5400000">
                      <a:pos x="wd2" y="hd2"/>
                    </a:cxn>
                    <a:cxn ang="10800000">
                      <a:pos x="wd2" y="hd2"/>
                    </a:cxn>
                    <a:cxn ang="16200000">
                      <a:pos x="wd2" y="hd2"/>
                    </a:cxn>
                  </a:cxnLst>
                  <a:rect l="0" t="0" r="r" b="b"/>
                  <a:pathLst>
                    <a:path w="21600" h="21600" extrusionOk="0">
                      <a:moveTo>
                        <a:pt x="0" y="2700"/>
                      </a:moveTo>
                      <a:lnTo>
                        <a:pt x="0" y="21600"/>
                      </a:lnTo>
                      <a:lnTo>
                        <a:pt x="21600" y="18900"/>
                      </a:lnTo>
                      <a:lnTo>
                        <a:pt x="21600" y="0"/>
                      </a:lnTo>
                      <a:lnTo>
                        <a:pt x="0" y="2700"/>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1310" name="Freeform 762"/>
                <p:cNvSpPr/>
                <p:nvPr/>
              </p:nvSpPr>
              <p:spPr>
                <a:xfrm>
                  <a:off x="0" y="0"/>
                  <a:ext cx="9526" cy="10126"/>
                </a:xfrm>
                <a:custGeom>
                  <a:avLst/>
                  <a:gdLst/>
                  <a:ahLst/>
                  <a:cxnLst>
                    <a:cxn ang="0">
                      <a:pos x="wd2" y="hd2"/>
                    </a:cxn>
                    <a:cxn ang="5400000">
                      <a:pos x="wd2" y="hd2"/>
                    </a:cxn>
                    <a:cxn ang="10800000">
                      <a:pos x="wd2" y="hd2"/>
                    </a:cxn>
                    <a:cxn ang="16200000">
                      <a:pos x="wd2" y="hd2"/>
                    </a:cxn>
                  </a:cxnLst>
                  <a:rect l="0" t="0" r="r" b="b"/>
                  <a:pathLst>
                    <a:path w="21600" h="21600" extrusionOk="0">
                      <a:moveTo>
                        <a:pt x="0" y="3086"/>
                      </a:moveTo>
                      <a:lnTo>
                        <a:pt x="0" y="21600"/>
                      </a:lnTo>
                      <a:lnTo>
                        <a:pt x="21600" y="18514"/>
                      </a:lnTo>
                      <a:lnTo>
                        <a:pt x="21600" y="0"/>
                      </a:lnTo>
                      <a:lnTo>
                        <a:pt x="0" y="3086"/>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1314" name="Group 763"/>
              <p:cNvGrpSpPr/>
              <p:nvPr/>
            </p:nvGrpSpPr>
            <p:grpSpPr>
              <a:xfrm>
                <a:off x="0" y="25313"/>
                <a:ext cx="9526" cy="10126"/>
                <a:chOff x="0" y="0"/>
                <a:chExt cx="9525" cy="10125"/>
              </a:xfrm>
            </p:grpSpPr>
            <p:sp>
              <p:nvSpPr>
                <p:cNvPr id="1312" name="Freeform 764"/>
                <p:cNvSpPr/>
                <p:nvPr/>
              </p:nvSpPr>
              <p:spPr>
                <a:xfrm>
                  <a:off x="0" y="0"/>
                  <a:ext cx="9526" cy="10126"/>
                </a:xfrm>
                <a:custGeom>
                  <a:avLst/>
                  <a:gdLst/>
                  <a:ahLst/>
                  <a:cxnLst>
                    <a:cxn ang="0">
                      <a:pos x="wd2" y="hd2"/>
                    </a:cxn>
                    <a:cxn ang="5400000">
                      <a:pos x="wd2" y="hd2"/>
                    </a:cxn>
                    <a:cxn ang="10800000">
                      <a:pos x="wd2" y="hd2"/>
                    </a:cxn>
                    <a:cxn ang="16200000">
                      <a:pos x="wd2" y="hd2"/>
                    </a:cxn>
                  </a:cxnLst>
                  <a:rect l="0" t="0" r="r" b="b"/>
                  <a:pathLst>
                    <a:path w="21600" h="21600" extrusionOk="0">
                      <a:moveTo>
                        <a:pt x="0" y="2700"/>
                      </a:moveTo>
                      <a:lnTo>
                        <a:pt x="0" y="21600"/>
                      </a:lnTo>
                      <a:lnTo>
                        <a:pt x="21600" y="18900"/>
                      </a:lnTo>
                      <a:lnTo>
                        <a:pt x="21600" y="0"/>
                      </a:lnTo>
                      <a:lnTo>
                        <a:pt x="0" y="2700"/>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1313" name="Freeform 765"/>
                <p:cNvSpPr/>
                <p:nvPr/>
              </p:nvSpPr>
              <p:spPr>
                <a:xfrm>
                  <a:off x="0" y="0"/>
                  <a:ext cx="9526" cy="10126"/>
                </a:xfrm>
                <a:custGeom>
                  <a:avLst/>
                  <a:gdLst/>
                  <a:ahLst/>
                  <a:cxnLst>
                    <a:cxn ang="0">
                      <a:pos x="wd2" y="hd2"/>
                    </a:cxn>
                    <a:cxn ang="5400000">
                      <a:pos x="wd2" y="hd2"/>
                    </a:cxn>
                    <a:cxn ang="10800000">
                      <a:pos x="wd2" y="hd2"/>
                    </a:cxn>
                    <a:cxn ang="16200000">
                      <a:pos x="wd2" y="hd2"/>
                    </a:cxn>
                  </a:cxnLst>
                  <a:rect l="0" t="0" r="r" b="b"/>
                  <a:pathLst>
                    <a:path w="21600" h="21600" extrusionOk="0">
                      <a:moveTo>
                        <a:pt x="0" y="3086"/>
                      </a:moveTo>
                      <a:lnTo>
                        <a:pt x="0" y="21600"/>
                      </a:lnTo>
                      <a:lnTo>
                        <a:pt x="21600" y="18514"/>
                      </a:lnTo>
                      <a:lnTo>
                        <a:pt x="21600" y="0"/>
                      </a:lnTo>
                      <a:lnTo>
                        <a:pt x="0" y="3086"/>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1317" name="Group 766"/>
              <p:cNvGrpSpPr/>
              <p:nvPr/>
            </p:nvGrpSpPr>
            <p:grpSpPr>
              <a:xfrm>
                <a:off x="0" y="16453"/>
                <a:ext cx="9526" cy="10126"/>
                <a:chOff x="0" y="0"/>
                <a:chExt cx="9525" cy="10125"/>
              </a:xfrm>
            </p:grpSpPr>
            <p:sp>
              <p:nvSpPr>
                <p:cNvPr id="1315" name="Freeform 767"/>
                <p:cNvSpPr/>
                <p:nvPr/>
              </p:nvSpPr>
              <p:spPr>
                <a:xfrm>
                  <a:off x="0" y="0"/>
                  <a:ext cx="9526" cy="10126"/>
                </a:xfrm>
                <a:custGeom>
                  <a:avLst/>
                  <a:gdLst/>
                  <a:ahLst/>
                  <a:cxnLst>
                    <a:cxn ang="0">
                      <a:pos x="wd2" y="hd2"/>
                    </a:cxn>
                    <a:cxn ang="5400000">
                      <a:pos x="wd2" y="hd2"/>
                    </a:cxn>
                    <a:cxn ang="10800000">
                      <a:pos x="wd2" y="hd2"/>
                    </a:cxn>
                    <a:cxn ang="16200000">
                      <a:pos x="wd2" y="hd2"/>
                    </a:cxn>
                  </a:cxnLst>
                  <a:rect l="0" t="0" r="r" b="b"/>
                  <a:pathLst>
                    <a:path w="21600" h="21600" extrusionOk="0">
                      <a:moveTo>
                        <a:pt x="0" y="2700"/>
                      </a:moveTo>
                      <a:lnTo>
                        <a:pt x="0" y="21600"/>
                      </a:lnTo>
                      <a:lnTo>
                        <a:pt x="21600" y="18900"/>
                      </a:lnTo>
                      <a:lnTo>
                        <a:pt x="21600" y="0"/>
                      </a:lnTo>
                      <a:lnTo>
                        <a:pt x="0" y="2700"/>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1316" name="Freeform 768"/>
                <p:cNvSpPr/>
                <p:nvPr/>
              </p:nvSpPr>
              <p:spPr>
                <a:xfrm>
                  <a:off x="0" y="0"/>
                  <a:ext cx="9526" cy="10126"/>
                </a:xfrm>
                <a:custGeom>
                  <a:avLst/>
                  <a:gdLst/>
                  <a:ahLst/>
                  <a:cxnLst>
                    <a:cxn ang="0">
                      <a:pos x="wd2" y="hd2"/>
                    </a:cxn>
                    <a:cxn ang="5400000">
                      <a:pos x="wd2" y="hd2"/>
                    </a:cxn>
                    <a:cxn ang="10800000">
                      <a:pos x="wd2" y="hd2"/>
                    </a:cxn>
                    <a:cxn ang="16200000">
                      <a:pos x="wd2" y="hd2"/>
                    </a:cxn>
                  </a:cxnLst>
                  <a:rect l="0" t="0" r="r" b="b"/>
                  <a:pathLst>
                    <a:path w="21600" h="21600" extrusionOk="0">
                      <a:moveTo>
                        <a:pt x="0" y="3086"/>
                      </a:moveTo>
                      <a:lnTo>
                        <a:pt x="0" y="21600"/>
                      </a:lnTo>
                      <a:lnTo>
                        <a:pt x="21600" y="18514"/>
                      </a:lnTo>
                      <a:lnTo>
                        <a:pt x="21600" y="0"/>
                      </a:lnTo>
                      <a:lnTo>
                        <a:pt x="0" y="3086"/>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1320" name="Group 769"/>
              <p:cNvGrpSpPr/>
              <p:nvPr/>
            </p:nvGrpSpPr>
            <p:grpSpPr>
              <a:xfrm>
                <a:off x="0" y="0"/>
                <a:ext cx="9526" cy="10001"/>
                <a:chOff x="0" y="0"/>
                <a:chExt cx="9525" cy="10000"/>
              </a:xfrm>
            </p:grpSpPr>
            <p:sp>
              <p:nvSpPr>
                <p:cNvPr id="1318" name="Freeform 770"/>
                <p:cNvSpPr/>
                <p:nvPr/>
              </p:nvSpPr>
              <p:spPr>
                <a:xfrm>
                  <a:off x="0" y="0"/>
                  <a:ext cx="9526" cy="10001"/>
                </a:xfrm>
                <a:custGeom>
                  <a:avLst/>
                  <a:gdLst/>
                  <a:ahLst/>
                  <a:cxnLst>
                    <a:cxn ang="0">
                      <a:pos x="wd2" y="hd2"/>
                    </a:cxn>
                    <a:cxn ang="5400000">
                      <a:pos x="wd2" y="hd2"/>
                    </a:cxn>
                    <a:cxn ang="10800000">
                      <a:pos x="wd2" y="hd2"/>
                    </a:cxn>
                    <a:cxn ang="16200000">
                      <a:pos x="wd2" y="hd2"/>
                    </a:cxn>
                  </a:cxnLst>
                  <a:rect l="0" t="0" r="r" b="b"/>
                  <a:pathLst>
                    <a:path w="21600" h="21600" extrusionOk="0">
                      <a:moveTo>
                        <a:pt x="0" y="2700"/>
                      </a:moveTo>
                      <a:lnTo>
                        <a:pt x="0" y="21600"/>
                      </a:lnTo>
                      <a:lnTo>
                        <a:pt x="21600" y="18900"/>
                      </a:lnTo>
                      <a:lnTo>
                        <a:pt x="21600" y="0"/>
                      </a:lnTo>
                      <a:lnTo>
                        <a:pt x="0" y="2700"/>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1319" name="Freeform 771"/>
                <p:cNvSpPr/>
                <p:nvPr/>
              </p:nvSpPr>
              <p:spPr>
                <a:xfrm>
                  <a:off x="0" y="0"/>
                  <a:ext cx="9526" cy="10001"/>
                </a:xfrm>
                <a:custGeom>
                  <a:avLst/>
                  <a:gdLst/>
                  <a:ahLst/>
                  <a:cxnLst>
                    <a:cxn ang="0">
                      <a:pos x="wd2" y="hd2"/>
                    </a:cxn>
                    <a:cxn ang="5400000">
                      <a:pos x="wd2" y="hd2"/>
                    </a:cxn>
                    <a:cxn ang="10800000">
                      <a:pos x="wd2" y="hd2"/>
                    </a:cxn>
                    <a:cxn ang="16200000">
                      <a:pos x="wd2" y="hd2"/>
                    </a:cxn>
                  </a:cxnLst>
                  <a:rect l="0" t="0" r="r" b="b"/>
                  <a:pathLst>
                    <a:path w="21600" h="21600" extrusionOk="0">
                      <a:moveTo>
                        <a:pt x="0" y="3086"/>
                      </a:moveTo>
                      <a:lnTo>
                        <a:pt x="0" y="21600"/>
                      </a:lnTo>
                      <a:lnTo>
                        <a:pt x="21600" y="18514"/>
                      </a:lnTo>
                      <a:lnTo>
                        <a:pt x="21600" y="0"/>
                      </a:lnTo>
                      <a:lnTo>
                        <a:pt x="0" y="3086"/>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grpSp>
          <p:nvGrpSpPr>
            <p:cNvPr id="1343" name="Group 772"/>
            <p:cNvGrpSpPr/>
            <p:nvPr/>
          </p:nvGrpSpPr>
          <p:grpSpPr>
            <a:xfrm>
              <a:off x="272157" y="89938"/>
              <a:ext cx="9526" cy="88878"/>
              <a:chOff x="0" y="0"/>
              <a:chExt cx="9525" cy="88877"/>
            </a:xfrm>
          </p:grpSpPr>
          <p:grpSp>
            <p:nvGrpSpPr>
              <p:cNvPr id="1324" name="Group 773"/>
              <p:cNvGrpSpPr/>
              <p:nvPr/>
            </p:nvGrpSpPr>
            <p:grpSpPr>
              <a:xfrm>
                <a:off x="-1" y="78752"/>
                <a:ext cx="9526" cy="10126"/>
                <a:chOff x="0" y="0"/>
                <a:chExt cx="9525" cy="10125"/>
              </a:xfrm>
            </p:grpSpPr>
            <p:sp>
              <p:nvSpPr>
                <p:cNvPr id="1322" name="Freeform 774"/>
                <p:cNvSpPr/>
                <p:nvPr/>
              </p:nvSpPr>
              <p:spPr>
                <a:xfrm flipH="1">
                  <a:off x="-1" y="0"/>
                  <a:ext cx="9526" cy="10126"/>
                </a:xfrm>
                <a:custGeom>
                  <a:avLst/>
                  <a:gdLst/>
                  <a:ahLst/>
                  <a:cxnLst>
                    <a:cxn ang="0">
                      <a:pos x="wd2" y="hd2"/>
                    </a:cxn>
                    <a:cxn ang="5400000">
                      <a:pos x="wd2" y="hd2"/>
                    </a:cxn>
                    <a:cxn ang="10800000">
                      <a:pos x="wd2" y="hd2"/>
                    </a:cxn>
                    <a:cxn ang="16200000">
                      <a:pos x="wd2" y="hd2"/>
                    </a:cxn>
                  </a:cxnLst>
                  <a:rect l="0" t="0" r="r" b="b"/>
                  <a:pathLst>
                    <a:path w="21600" h="21600" extrusionOk="0">
                      <a:moveTo>
                        <a:pt x="0" y="2700"/>
                      </a:moveTo>
                      <a:lnTo>
                        <a:pt x="0" y="21600"/>
                      </a:lnTo>
                      <a:lnTo>
                        <a:pt x="21600" y="18900"/>
                      </a:lnTo>
                      <a:lnTo>
                        <a:pt x="21600" y="0"/>
                      </a:lnTo>
                      <a:lnTo>
                        <a:pt x="0" y="2700"/>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1323" name="Freeform 775"/>
                <p:cNvSpPr/>
                <p:nvPr/>
              </p:nvSpPr>
              <p:spPr>
                <a:xfrm flipH="1">
                  <a:off x="-1" y="0"/>
                  <a:ext cx="9526" cy="10126"/>
                </a:xfrm>
                <a:custGeom>
                  <a:avLst/>
                  <a:gdLst/>
                  <a:ahLst/>
                  <a:cxnLst>
                    <a:cxn ang="0">
                      <a:pos x="wd2" y="hd2"/>
                    </a:cxn>
                    <a:cxn ang="5400000">
                      <a:pos x="wd2" y="hd2"/>
                    </a:cxn>
                    <a:cxn ang="10800000">
                      <a:pos x="wd2" y="hd2"/>
                    </a:cxn>
                    <a:cxn ang="16200000">
                      <a:pos x="wd2" y="hd2"/>
                    </a:cxn>
                  </a:cxnLst>
                  <a:rect l="0" t="0" r="r" b="b"/>
                  <a:pathLst>
                    <a:path w="21600" h="21600" extrusionOk="0">
                      <a:moveTo>
                        <a:pt x="0" y="3086"/>
                      </a:moveTo>
                      <a:lnTo>
                        <a:pt x="0" y="21600"/>
                      </a:lnTo>
                      <a:lnTo>
                        <a:pt x="21600" y="18514"/>
                      </a:lnTo>
                      <a:lnTo>
                        <a:pt x="21600" y="0"/>
                      </a:lnTo>
                      <a:lnTo>
                        <a:pt x="0" y="3086"/>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1327" name="Group 776"/>
              <p:cNvGrpSpPr/>
              <p:nvPr/>
            </p:nvGrpSpPr>
            <p:grpSpPr>
              <a:xfrm>
                <a:off x="-1" y="66095"/>
                <a:ext cx="9526" cy="10126"/>
                <a:chOff x="0" y="0"/>
                <a:chExt cx="9525" cy="10125"/>
              </a:xfrm>
            </p:grpSpPr>
            <p:sp>
              <p:nvSpPr>
                <p:cNvPr id="1325" name="Freeform 777"/>
                <p:cNvSpPr/>
                <p:nvPr/>
              </p:nvSpPr>
              <p:spPr>
                <a:xfrm flipH="1">
                  <a:off x="-1" y="0"/>
                  <a:ext cx="9526" cy="10126"/>
                </a:xfrm>
                <a:custGeom>
                  <a:avLst/>
                  <a:gdLst/>
                  <a:ahLst/>
                  <a:cxnLst>
                    <a:cxn ang="0">
                      <a:pos x="wd2" y="hd2"/>
                    </a:cxn>
                    <a:cxn ang="5400000">
                      <a:pos x="wd2" y="hd2"/>
                    </a:cxn>
                    <a:cxn ang="10800000">
                      <a:pos x="wd2" y="hd2"/>
                    </a:cxn>
                    <a:cxn ang="16200000">
                      <a:pos x="wd2" y="hd2"/>
                    </a:cxn>
                  </a:cxnLst>
                  <a:rect l="0" t="0" r="r" b="b"/>
                  <a:pathLst>
                    <a:path w="21600" h="21600" extrusionOk="0">
                      <a:moveTo>
                        <a:pt x="0" y="2700"/>
                      </a:moveTo>
                      <a:lnTo>
                        <a:pt x="0" y="21600"/>
                      </a:lnTo>
                      <a:lnTo>
                        <a:pt x="21600" y="18900"/>
                      </a:lnTo>
                      <a:lnTo>
                        <a:pt x="21600" y="0"/>
                      </a:lnTo>
                      <a:lnTo>
                        <a:pt x="0" y="2700"/>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1326" name="Freeform 778"/>
                <p:cNvSpPr/>
                <p:nvPr/>
              </p:nvSpPr>
              <p:spPr>
                <a:xfrm flipH="1">
                  <a:off x="-1" y="0"/>
                  <a:ext cx="9526" cy="10126"/>
                </a:xfrm>
                <a:custGeom>
                  <a:avLst/>
                  <a:gdLst/>
                  <a:ahLst/>
                  <a:cxnLst>
                    <a:cxn ang="0">
                      <a:pos x="wd2" y="hd2"/>
                    </a:cxn>
                    <a:cxn ang="5400000">
                      <a:pos x="wd2" y="hd2"/>
                    </a:cxn>
                    <a:cxn ang="10800000">
                      <a:pos x="wd2" y="hd2"/>
                    </a:cxn>
                    <a:cxn ang="16200000">
                      <a:pos x="wd2" y="hd2"/>
                    </a:cxn>
                  </a:cxnLst>
                  <a:rect l="0" t="0" r="r" b="b"/>
                  <a:pathLst>
                    <a:path w="21600" h="21600" extrusionOk="0">
                      <a:moveTo>
                        <a:pt x="0" y="3086"/>
                      </a:moveTo>
                      <a:lnTo>
                        <a:pt x="0" y="21600"/>
                      </a:lnTo>
                      <a:lnTo>
                        <a:pt x="21600" y="18514"/>
                      </a:lnTo>
                      <a:lnTo>
                        <a:pt x="21600" y="0"/>
                      </a:lnTo>
                      <a:lnTo>
                        <a:pt x="0" y="3086"/>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1330" name="Group 779"/>
              <p:cNvGrpSpPr/>
              <p:nvPr/>
            </p:nvGrpSpPr>
            <p:grpSpPr>
              <a:xfrm>
                <a:off x="-1" y="55829"/>
                <a:ext cx="9526" cy="10126"/>
                <a:chOff x="0" y="0"/>
                <a:chExt cx="9525" cy="10125"/>
              </a:xfrm>
            </p:grpSpPr>
            <p:sp>
              <p:nvSpPr>
                <p:cNvPr id="1328" name="Freeform 780"/>
                <p:cNvSpPr/>
                <p:nvPr/>
              </p:nvSpPr>
              <p:spPr>
                <a:xfrm flipH="1">
                  <a:off x="-1" y="0"/>
                  <a:ext cx="9526" cy="10126"/>
                </a:xfrm>
                <a:custGeom>
                  <a:avLst/>
                  <a:gdLst/>
                  <a:ahLst/>
                  <a:cxnLst>
                    <a:cxn ang="0">
                      <a:pos x="wd2" y="hd2"/>
                    </a:cxn>
                    <a:cxn ang="5400000">
                      <a:pos x="wd2" y="hd2"/>
                    </a:cxn>
                    <a:cxn ang="10800000">
                      <a:pos x="wd2" y="hd2"/>
                    </a:cxn>
                    <a:cxn ang="16200000">
                      <a:pos x="wd2" y="hd2"/>
                    </a:cxn>
                  </a:cxnLst>
                  <a:rect l="0" t="0" r="r" b="b"/>
                  <a:pathLst>
                    <a:path w="21600" h="21600" extrusionOk="0">
                      <a:moveTo>
                        <a:pt x="0" y="2700"/>
                      </a:moveTo>
                      <a:lnTo>
                        <a:pt x="0" y="21600"/>
                      </a:lnTo>
                      <a:lnTo>
                        <a:pt x="21600" y="18900"/>
                      </a:lnTo>
                      <a:lnTo>
                        <a:pt x="21600" y="0"/>
                      </a:lnTo>
                      <a:lnTo>
                        <a:pt x="0" y="2700"/>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1329" name="Freeform 781"/>
                <p:cNvSpPr/>
                <p:nvPr/>
              </p:nvSpPr>
              <p:spPr>
                <a:xfrm flipH="1">
                  <a:off x="-1" y="0"/>
                  <a:ext cx="9526" cy="10126"/>
                </a:xfrm>
                <a:custGeom>
                  <a:avLst/>
                  <a:gdLst/>
                  <a:ahLst/>
                  <a:cxnLst>
                    <a:cxn ang="0">
                      <a:pos x="wd2" y="hd2"/>
                    </a:cxn>
                    <a:cxn ang="5400000">
                      <a:pos x="wd2" y="hd2"/>
                    </a:cxn>
                    <a:cxn ang="10800000">
                      <a:pos x="wd2" y="hd2"/>
                    </a:cxn>
                    <a:cxn ang="16200000">
                      <a:pos x="wd2" y="hd2"/>
                    </a:cxn>
                  </a:cxnLst>
                  <a:rect l="0" t="0" r="r" b="b"/>
                  <a:pathLst>
                    <a:path w="21600" h="21600" extrusionOk="0">
                      <a:moveTo>
                        <a:pt x="0" y="3086"/>
                      </a:moveTo>
                      <a:lnTo>
                        <a:pt x="0" y="21600"/>
                      </a:lnTo>
                      <a:lnTo>
                        <a:pt x="21600" y="18514"/>
                      </a:lnTo>
                      <a:lnTo>
                        <a:pt x="21600" y="0"/>
                      </a:lnTo>
                      <a:lnTo>
                        <a:pt x="0" y="3086"/>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1333" name="Group 782"/>
              <p:cNvGrpSpPr/>
              <p:nvPr/>
            </p:nvGrpSpPr>
            <p:grpSpPr>
              <a:xfrm>
                <a:off x="-1" y="39376"/>
                <a:ext cx="9526" cy="10126"/>
                <a:chOff x="0" y="0"/>
                <a:chExt cx="9525" cy="10125"/>
              </a:xfrm>
            </p:grpSpPr>
            <p:sp>
              <p:nvSpPr>
                <p:cNvPr id="1331" name="Freeform 783"/>
                <p:cNvSpPr/>
                <p:nvPr/>
              </p:nvSpPr>
              <p:spPr>
                <a:xfrm flipH="1">
                  <a:off x="-1" y="0"/>
                  <a:ext cx="9526" cy="10126"/>
                </a:xfrm>
                <a:custGeom>
                  <a:avLst/>
                  <a:gdLst/>
                  <a:ahLst/>
                  <a:cxnLst>
                    <a:cxn ang="0">
                      <a:pos x="wd2" y="hd2"/>
                    </a:cxn>
                    <a:cxn ang="5400000">
                      <a:pos x="wd2" y="hd2"/>
                    </a:cxn>
                    <a:cxn ang="10800000">
                      <a:pos x="wd2" y="hd2"/>
                    </a:cxn>
                    <a:cxn ang="16200000">
                      <a:pos x="wd2" y="hd2"/>
                    </a:cxn>
                  </a:cxnLst>
                  <a:rect l="0" t="0" r="r" b="b"/>
                  <a:pathLst>
                    <a:path w="21600" h="21600" extrusionOk="0">
                      <a:moveTo>
                        <a:pt x="0" y="2700"/>
                      </a:moveTo>
                      <a:lnTo>
                        <a:pt x="0" y="21600"/>
                      </a:lnTo>
                      <a:lnTo>
                        <a:pt x="21600" y="18900"/>
                      </a:lnTo>
                      <a:lnTo>
                        <a:pt x="21600" y="0"/>
                      </a:lnTo>
                      <a:lnTo>
                        <a:pt x="0" y="2700"/>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1332" name="Freeform 784"/>
                <p:cNvSpPr/>
                <p:nvPr/>
              </p:nvSpPr>
              <p:spPr>
                <a:xfrm flipH="1">
                  <a:off x="-1" y="0"/>
                  <a:ext cx="9526" cy="10126"/>
                </a:xfrm>
                <a:custGeom>
                  <a:avLst/>
                  <a:gdLst/>
                  <a:ahLst/>
                  <a:cxnLst>
                    <a:cxn ang="0">
                      <a:pos x="wd2" y="hd2"/>
                    </a:cxn>
                    <a:cxn ang="5400000">
                      <a:pos x="wd2" y="hd2"/>
                    </a:cxn>
                    <a:cxn ang="10800000">
                      <a:pos x="wd2" y="hd2"/>
                    </a:cxn>
                    <a:cxn ang="16200000">
                      <a:pos x="wd2" y="hd2"/>
                    </a:cxn>
                  </a:cxnLst>
                  <a:rect l="0" t="0" r="r" b="b"/>
                  <a:pathLst>
                    <a:path w="21600" h="21600" extrusionOk="0">
                      <a:moveTo>
                        <a:pt x="0" y="3086"/>
                      </a:moveTo>
                      <a:lnTo>
                        <a:pt x="0" y="21600"/>
                      </a:lnTo>
                      <a:lnTo>
                        <a:pt x="21600" y="18514"/>
                      </a:lnTo>
                      <a:lnTo>
                        <a:pt x="21600" y="0"/>
                      </a:lnTo>
                      <a:lnTo>
                        <a:pt x="0" y="3086"/>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1336" name="Group 785"/>
              <p:cNvGrpSpPr/>
              <p:nvPr/>
            </p:nvGrpSpPr>
            <p:grpSpPr>
              <a:xfrm>
                <a:off x="-1" y="25313"/>
                <a:ext cx="9526" cy="10126"/>
                <a:chOff x="0" y="0"/>
                <a:chExt cx="9525" cy="10125"/>
              </a:xfrm>
            </p:grpSpPr>
            <p:sp>
              <p:nvSpPr>
                <p:cNvPr id="1334" name="Freeform 786"/>
                <p:cNvSpPr/>
                <p:nvPr/>
              </p:nvSpPr>
              <p:spPr>
                <a:xfrm flipH="1">
                  <a:off x="-1" y="0"/>
                  <a:ext cx="9526" cy="10126"/>
                </a:xfrm>
                <a:custGeom>
                  <a:avLst/>
                  <a:gdLst/>
                  <a:ahLst/>
                  <a:cxnLst>
                    <a:cxn ang="0">
                      <a:pos x="wd2" y="hd2"/>
                    </a:cxn>
                    <a:cxn ang="5400000">
                      <a:pos x="wd2" y="hd2"/>
                    </a:cxn>
                    <a:cxn ang="10800000">
                      <a:pos x="wd2" y="hd2"/>
                    </a:cxn>
                    <a:cxn ang="16200000">
                      <a:pos x="wd2" y="hd2"/>
                    </a:cxn>
                  </a:cxnLst>
                  <a:rect l="0" t="0" r="r" b="b"/>
                  <a:pathLst>
                    <a:path w="21600" h="21600" extrusionOk="0">
                      <a:moveTo>
                        <a:pt x="0" y="2700"/>
                      </a:moveTo>
                      <a:lnTo>
                        <a:pt x="0" y="21600"/>
                      </a:lnTo>
                      <a:lnTo>
                        <a:pt x="21600" y="18900"/>
                      </a:lnTo>
                      <a:lnTo>
                        <a:pt x="21600" y="0"/>
                      </a:lnTo>
                      <a:lnTo>
                        <a:pt x="0" y="2700"/>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1335" name="Freeform 787"/>
                <p:cNvSpPr/>
                <p:nvPr/>
              </p:nvSpPr>
              <p:spPr>
                <a:xfrm flipH="1">
                  <a:off x="-1" y="0"/>
                  <a:ext cx="9526" cy="10126"/>
                </a:xfrm>
                <a:custGeom>
                  <a:avLst/>
                  <a:gdLst/>
                  <a:ahLst/>
                  <a:cxnLst>
                    <a:cxn ang="0">
                      <a:pos x="wd2" y="hd2"/>
                    </a:cxn>
                    <a:cxn ang="5400000">
                      <a:pos x="wd2" y="hd2"/>
                    </a:cxn>
                    <a:cxn ang="10800000">
                      <a:pos x="wd2" y="hd2"/>
                    </a:cxn>
                    <a:cxn ang="16200000">
                      <a:pos x="wd2" y="hd2"/>
                    </a:cxn>
                  </a:cxnLst>
                  <a:rect l="0" t="0" r="r" b="b"/>
                  <a:pathLst>
                    <a:path w="21600" h="21600" extrusionOk="0">
                      <a:moveTo>
                        <a:pt x="0" y="3086"/>
                      </a:moveTo>
                      <a:lnTo>
                        <a:pt x="0" y="21600"/>
                      </a:lnTo>
                      <a:lnTo>
                        <a:pt x="21600" y="18514"/>
                      </a:lnTo>
                      <a:lnTo>
                        <a:pt x="21600" y="0"/>
                      </a:lnTo>
                      <a:lnTo>
                        <a:pt x="0" y="3086"/>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1339" name="Group 788"/>
              <p:cNvGrpSpPr/>
              <p:nvPr/>
            </p:nvGrpSpPr>
            <p:grpSpPr>
              <a:xfrm>
                <a:off x="-1" y="16453"/>
                <a:ext cx="9526" cy="10126"/>
                <a:chOff x="0" y="0"/>
                <a:chExt cx="9525" cy="10125"/>
              </a:xfrm>
            </p:grpSpPr>
            <p:sp>
              <p:nvSpPr>
                <p:cNvPr id="1337" name="Freeform 789"/>
                <p:cNvSpPr/>
                <p:nvPr/>
              </p:nvSpPr>
              <p:spPr>
                <a:xfrm flipH="1">
                  <a:off x="-1" y="0"/>
                  <a:ext cx="9526" cy="10126"/>
                </a:xfrm>
                <a:custGeom>
                  <a:avLst/>
                  <a:gdLst/>
                  <a:ahLst/>
                  <a:cxnLst>
                    <a:cxn ang="0">
                      <a:pos x="wd2" y="hd2"/>
                    </a:cxn>
                    <a:cxn ang="5400000">
                      <a:pos x="wd2" y="hd2"/>
                    </a:cxn>
                    <a:cxn ang="10800000">
                      <a:pos x="wd2" y="hd2"/>
                    </a:cxn>
                    <a:cxn ang="16200000">
                      <a:pos x="wd2" y="hd2"/>
                    </a:cxn>
                  </a:cxnLst>
                  <a:rect l="0" t="0" r="r" b="b"/>
                  <a:pathLst>
                    <a:path w="21600" h="21600" extrusionOk="0">
                      <a:moveTo>
                        <a:pt x="0" y="2700"/>
                      </a:moveTo>
                      <a:lnTo>
                        <a:pt x="0" y="21600"/>
                      </a:lnTo>
                      <a:lnTo>
                        <a:pt x="21600" y="18900"/>
                      </a:lnTo>
                      <a:lnTo>
                        <a:pt x="21600" y="0"/>
                      </a:lnTo>
                      <a:lnTo>
                        <a:pt x="0" y="2700"/>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1338" name="Freeform 790"/>
                <p:cNvSpPr/>
                <p:nvPr/>
              </p:nvSpPr>
              <p:spPr>
                <a:xfrm flipH="1">
                  <a:off x="-1" y="0"/>
                  <a:ext cx="9526" cy="10126"/>
                </a:xfrm>
                <a:custGeom>
                  <a:avLst/>
                  <a:gdLst/>
                  <a:ahLst/>
                  <a:cxnLst>
                    <a:cxn ang="0">
                      <a:pos x="wd2" y="hd2"/>
                    </a:cxn>
                    <a:cxn ang="5400000">
                      <a:pos x="wd2" y="hd2"/>
                    </a:cxn>
                    <a:cxn ang="10800000">
                      <a:pos x="wd2" y="hd2"/>
                    </a:cxn>
                    <a:cxn ang="16200000">
                      <a:pos x="wd2" y="hd2"/>
                    </a:cxn>
                  </a:cxnLst>
                  <a:rect l="0" t="0" r="r" b="b"/>
                  <a:pathLst>
                    <a:path w="21600" h="21600" extrusionOk="0">
                      <a:moveTo>
                        <a:pt x="0" y="3086"/>
                      </a:moveTo>
                      <a:lnTo>
                        <a:pt x="0" y="21600"/>
                      </a:lnTo>
                      <a:lnTo>
                        <a:pt x="21600" y="18514"/>
                      </a:lnTo>
                      <a:lnTo>
                        <a:pt x="21600" y="0"/>
                      </a:lnTo>
                      <a:lnTo>
                        <a:pt x="0" y="3086"/>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1342" name="Group 791"/>
              <p:cNvGrpSpPr/>
              <p:nvPr/>
            </p:nvGrpSpPr>
            <p:grpSpPr>
              <a:xfrm>
                <a:off x="-1" y="0"/>
                <a:ext cx="9526" cy="10001"/>
                <a:chOff x="0" y="0"/>
                <a:chExt cx="9525" cy="10000"/>
              </a:xfrm>
            </p:grpSpPr>
            <p:sp>
              <p:nvSpPr>
                <p:cNvPr id="1340" name="Freeform 792"/>
                <p:cNvSpPr/>
                <p:nvPr/>
              </p:nvSpPr>
              <p:spPr>
                <a:xfrm flipH="1">
                  <a:off x="-1" y="0"/>
                  <a:ext cx="9526" cy="10001"/>
                </a:xfrm>
                <a:custGeom>
                  <a:avLst/>
                  <a:gdLst/>
                  <a:ahLst/>
                  <a:cxnLst>
                    <a:cxn ang="0">
                      <a:pos x="wd2" y="hd2"/>
                    </a:cxn>
                    <a:cxn ang="5400000">
                      <a:pos x="wd2" y="hd2"/>
                    </a:cxn>
                    <a:cxn ang="10800000">
                      <a:pos x="wd2" y="hd2"/>
                    </a:cxn>
                    <a:cxn ang="16200000">
                      <a:pos x="wd2" y="hd2"/>
                    </a:cxn>
                  </a:cxnLst>
                  <a:rect l="0" t="0" r="r" b="b"/>
                  <a:pathLst>
                    <a:path w="21600" h="21600" extrusionOk="0">
                      <a:moveTo>
                        <a:pt x="0" y="2700"/>
                      </a:moveTo>
                      <a:lnTo>
                        <a:pt x="0" y="21600"/>
                      </a:lnTo>
                      <a:lnTo>
                        <a:pt x="21600" y="18900"/>
                      </a:lnTo>
                      <a:lnTo>
                        <a:pt x="21600" y="0"/>
                      </a:lnTo>
                      <a:lnTo>
                        <a:pt x="0" y="2700"/>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1341" name="Freeform 793"/>
                <p:cNvSpPr/>
                <p:nvPr/>
              </p:nvSpPr>
              <p:spPr>
                <a:xfrm flipH="1">
                  <a:off x="-1" y="0"/>
                  <a:ext cx="9526" cy="10001"/>
                </a:xfrm>
                <a:custGeom>
                  <a:avLst/>
                  <a:gdLst/>
                  <a:ahLst/>
                  <a:cxnLst>
                    <a:cxn ang="0">
                      <a:pos x="wd2" y="hd2"/>
                    </a:cxn>
                    <a:cxn ang="5400000">
                      <a:pos x="wd2" y="hd2"/>
                    </a:cxn>
                    <a:cxn ang="10800000">
                      <a:pos x="wd2" y="hd2"/>
                    </a:cxn>
                    <a:cxn ang="16200000">
                      <a:pos x="wd2" y="hd2"/>
                    </a:cxn>
                  </a:cxnLst>
                  <a:rect l="0" t="0" r="r" b="b"/>
                  <a:pathLst>
                    <a:path w="21600" h="21600" extrusionOk="0">
                      <a:moveTo>
                        <a:pt x="0" y="3086"/>
                      </a:moveTo>
                      <a:lnTo>
                        <a:pt x="0" y="21600"/>
                      </a:lnTo>
                      <a:lnTo>
                        <a:pt x="21600" y="18514"/>
                      </a:lnTo>
                      <a:lnTo>
                        <a:pt x="21600" y="0"/>
                      </a:lnTo>
                      <a:lnTo>
                        <a:pt x="0" y="3086"/>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grpSp>
          <p:nvGrpSpPr>
            <p:cNvPr id="1365" name="Group 794"/>
            <p:cNvGrpSpPr/>
            <p:nvPr/>
          </p:nvGrpSpPr>
          <p:grpSpPr>
            <a:xfrm>
              <a:off x="264986" y="85655"/>
              <a:ext cx="9526" cy="88879"/>
              <a:chOff x="0" y="0"/>
              <a:chExt cx="9525" cy="88877"/>
            </a:xfrm>
          </p:grpSpPr>
          <p:grpSp>
            <p:nvGrpSpPr>
              <p:cNvPr id="1346" name="Group 795"/>
              <p:cNvGrpSpPr/>
              <p:nvPr/>
            </p:nvGrpSpPr>
            <p:grpSpPr>
              <a:xfrm>
                <a:off x="-1" y="78752"/>
                <a:ext cx="9526" cy="10126"/>
                <a:chOff x="0" y="0"/>
                <a:chExt cx="9525" cy="10125"/>
              </a:xfrm>
            </p:grpSpPr>
            <p:sp>
              <p:nvSpPr>
                <p:cNvPr id="1344" name="Freeform 796"/>
                <p:cNvSpPr/>
                <p:nvPr/>
              </p:nvSpPr>
              <p:spPr>
                <a:xfrm flipH="1">
                  <a:off x="-1" y="0"/>
                  <a:ext cx="9526" cy="10126"/>
                </a:xfrm>
                <a:custGeom>
                  <a:avLst/>
                  <a:gdLst/>
                  <a:ahLst/>
                  <a:cxnLst>
                    <a:cxn ang="0">
                      <a:pos x="wd2" y="hd2"/>
                    </a:cxn>
                    <a:cxn ang="5400000">
                      <a:pos x="wd2" y="hd2"/>
                    </a:cxn>
                    <a:cxn ang="10800000">
                      <a:pos x="wd2" y="hd2"/>
                    </a:cxn>
                    <a:cxn ang="16200000">
                      <a:pos x="wd2" y="hd2"/>
                    </a:cxn>
                  </a:cxnLst>
                  <a:rect l="0" t="0" r="r" b="b"/>
                  <a:pathLst>
                    <a:path w="21600" h="21600" extrusionOk="0">
                      <a:moveTo>
                        <a:pt x="0" y="2700"/>
                      </a:moveTo>
                      <a:lnTo>
                        <a:pt x="0" y="21600"/>
                      </a:lnTo>
                      <a:lnTo>
                        <a:pt x="21600" y="18900"/>
                      </a:lnTo>
                      <a:lnTo>
                        <a:pt x="21600" y="0"/>
                      </a:lnTo>
                      <a:lnTo>
                        <a:pt x="0" y="2700"/>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1345" name="Freeform 797"/>
                <p:cNvSpPr/>
                <p:nvPr/>
              </p:nvSpPr>
              <p:spPr>
                <a:xfrm flipH="1">
                  <a:off x="-1" y="0"/>
                  <a:ext cx="9526" cy="10126"/>
                </a:xfrm>
                <a:custGeom>
                  <a:avLst/>
                  <a:gdLst/>
                  <a:ahLst/>
                  <a:cxnLst>
                    <a:cxn ang="0">
                      <a:pos x="wd2" y="hd2"/>
                    </a:cxn>
                    <a:cxn ang="5400000">
                      <a:pos x="wd2" y="hd2"/>
                    </a:cxn>
                    <a:cxn ang="10800000">
                      <a:pos x="wd2" y="hd2"/>
                    </a:cxn>
                    <a:cxn ang="16200000">
                      <a:pos x="wd2" y="hd2"/>
                    </a:cxn>
                  </a:cxnLst>
                  <a:rect l="0" t="0" r="r" b="b"/>
                  <a:pathLst>
                    <a:path w="21600" h="21600" extrusionOk="0">
                      <a:moveTo>
                        <a:pt x="0" y="3086"/>
                      </a:moveTo>
                      <a:lnTo>
                        <a:pt x="0" y="21600"/>
                      </a:lnTo>
                      <a:lnTo>
                        <a:pt x="21600" y="18514"/>
                      </a:lnTo>
                      <a:lnTo>
                        <a:pt x="21600" y="0"/>
                      </a:lnTo>
                      <a:lnTo>
                        <a:pt x="0" y="3086"/>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1349" name="Group 798"/>
              <p:cNvGrpSpPr/>
              <p:nvPr/>
            </p:nvGrpSpPr>
            <p:grpSpPr>
              <a:xfrm>
                <a:off x="-1" y="66095"/>
                <a:ext cx="9526" cy="10126"/>
                <a:chOff x="0" y="0"/>
                <a:chExt cx="9525" cy="10125"/>
              </a:xfrm>
            </p:grpSpPr>
            <p:sp>
              <p:nvSpPr>
                <p:cNvPr id="1347" name="Freeform 799"/>
                <p:cNvSpPr/>
                <p:nvPr/>
              </p:nvSpPr>
              <p:spPr>
                <a:xfrm flipH="1">
                  <a:off x="-1" y="0"/>
                  <a:ext cx="9526" cy="10126"/>
                </a:xfrm>
                <a:custGeom>
                  <a:avLst/>
                  <a:gdLst/>
                  <a:ahLst/>
                  <a:cxnLst>
                    <a:cxn ang="0">
                      <a:pos x="wd2" y="hd2"/>
                    </a:cxn>
                    <a:cxn ang="5400000">
                      <a:pos x="wd2" y="hd2"/>
                    </a:cxn>
                    <a:cxn ang="10800000">
                      <a:pos x="wd2" y="hd2"/>
                    </a:cxn>
                    <a:cxn ang="16200000">
                      <a:pos x="wd2" y="hd2"/>
                    </a:cxn>
                  </a:cxnLst>
                  <a:rect l="0" t="0" r="r" b="b"/>
                  <a:pathLst>
                    <a:path w="21600" h="21600" extrusionOk="0">
                      <a:moveTo>
                        <a:pt x="0" y="2700"/>
                      </a:moveTo>
                      <a:lnTo>
                        <a:pt x="0" y="21600"/>
                      </a:lnTo>
                      <a:lnTo>
                        <a:pt x="21600" y="18900"/>
                      </a:lnTo>
                      <a:lnTo>
                        <a:pt x="21600" y="0"/>
                      </a:lnTo>
                      <a:lnTo>
                        <a:pt x="0" y="2700"/>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1348" name="Freeform 800"/>
                <p:cNvSpPr/>
                <p:nvPr/>
              </p:nvSpPr>
              <p:spPr>
                <a:xfrm flipH="1">
                  <a:off x="-1" y="0"/>
                  <a:ext cx="9526" cy="10126"/>
                </a:xfrm>
                <a:custGeom>
                  <a:avLst/>
                  <a:gdLst/>
                  <a:ahLst/>
                  <a:cxnLst>
                    <a:cxn ang="0">
                      <a:pos x="wd2" y="hd2"/>
                    </a:cxn>
                    <a:cxn ang="5400000">
                      <a:pos x="wd2" y="hd2"/>
                    </a:cxn>
                    <a:cxn ang="10800000">
                      <a:pos x="wd2" y="hd2"/>
                    </a:cxn>
                    <a:cxn ang="16200000">
                      <a:pos x="wd2" y="hd2"/>
                    </a:cxn>
                  </a:cxnLst>
                  <a:rect l="0" t="0" r="r" b="b"/>
                  <a:pathLst>
                    <a:path w="21600" h="21600" extrusionOk="0">
                      <a:moveTo>
                        <a:pt x="0" y="3086"/>
                      </a:moveTo>
                      <a:lnTo>
                        <a:pt x="0" y="21600"/>
                      </a:lnTo>
                      <a:lnTo>
                        <a:pt x="21600" y="18514"/>
                      </a:lnTo>
                      <a:lnTo>
                        <a:pt x="21600" y="0"/>
                      </a:lnTo>
                      <a:lnTo>
                        <a:pt x="0" y="3086"/>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1352" name="Group 801"/>
              <p:cNvGrpSpPr/>
              <p:nvPr/>
            </p:nvGrpSpPr>
            <p:grpSpPr>
              <a:xfrm>
                <a:off x="-1" y="52032"/>
                <a:ext cx="9526" cy="10126"/>
                <a:chOff x="0" y="0"/>
                <a:chExt cx="9525" cy="10125"/>
              </a:xfrm>
            </p:grpSpPr>
            <p:sp>
              <p:nvSpPr>
                <p:cNvPr id="1350" name="Freeform 802"/>
                <p:cNvSpPr/>
                <p:nvPr/>
              </p:nvSpPr>
              <p:spPr>
                <a:xfrm flipH="1">
                  <a:off x="-1" y="0"/>
                  <a:ext cx="9526" cy="10126"/>
                </a:xfrm>
                <a:custGeom>
                  <a:avLst/>
                  <a:gdLst/>
                  <a:ahLst/>
                  <a:cxnLst>
                    <a:cxn ang="0">
                      <a:pos x="wd2" y="hd2"/>
                    </a:cxn>
                    <a:cxn ang="5400000">
                      <a:pos x="wd2" y="hd2"/>
                    </a:cxn>
                    <a:cxn ang="10800000">
                      <a:pos x="wd2" y="hd2"/>
                    </a:cxn>
                    <a:cxn ang="16200000">
                      <a:pos x="wd2" y="hd2"/>
                    </a:cxn>
                  </a:cxnLst>
                  <a:rect l="0" t="0" r="r" b="b"/>
                  <a:pathLst>
                    <a:path w="21600" h="21600" extrusionOk="0">
                      <a:moveTo>
                        <a:pt x="0" y="2700"/>
                      </a:moveTo>
                      <a:lnTo>
                        <a:pt x="0" y="21600"/>
                      </a:lnTo>
                      <a:lnTo>
                        <a:pt x="21600" y="18900"/>
                      </a:lnTo>
                      <a:lnTo>
                        <a:pt x="21600" y="0"/>
                      </a:lnTo>
                      <a:lnTo>
                        <a:pt x="0" y="2700"/>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1351" name="Freeform 803"/>
                <p:cNvSpPr/>
                <p:nvPr/>
              </p:nvSpPr>
              <p:spPr>
                <a:xfrm flipH="1">
                  <a:off x="-1" y="0"/>
                  <a:ext cx="9526" cy="10126"/>
                </a:xfrm>
                <a:custGeom>
                  <a:avLst/>
                  <a:gdLst/>
                  <a:ahLst/>
                  <a:cxnLst>
                    <a:cxn ang="0">
                      <a:pos x="wd2" y="hd2"/>
                    </a:cxn>
                    <a:cxn ang="5400000">
                      <a:pos x="wd2" y="hd2"/>
                    </a:cxn>
                    <a:cxn ang="10800000">
                      <a:pos x="wd2" y="hd2"/>
                    </a:cxn>
                    <a:cxn ang="16200000">
                      <a:pos x="wd2" y="hd2"/>
                    </a:cxn>
                  </a:cxnLst>
                  <a:rect l="0" t="0" r="r" b="b"/>
                  <a:pathLst>
                    <a:path w="21600" h="21600" extrusionOk="0">
                      <a:moveTo>
                        <a:pt x="0" y="3086"/>
                      </a:moveTo>
                      <a:lnTo>
                        <a:pt x="0" y="21600"/>
                      </a:lnTo>
                      <a:lnTo>
                        <a:pt x="21600" y="18514"/>
                      </a:lnTo>
                      <a:lnTo>
                        <a:pt x="21600" y="0"/>
                      </a:lnTo>
                      <a:lnTo>
                        <a:pt x="0" y="3086"/>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1355" name="Group 804"/>
              <p:cNvGrpSpPr/>
              <p:nvPr/>
            </p:nvGrpSpPr>
            <p:grpSpPr>
              <a:xfrm>
                <a:off x="-1" y="39376"/>
                <a:ext cx="9526" cy="10126"/>
                <a:chOff x="0" y="0"/>
                <a:chExt cx="9525" cy="10125"/>
              </a:xfrm>
            </p:grpSpPr>
            <p:sp>
              <p:nvSpPr>
                <p:cNvPr id="1353" name="Freeform 805"/>
                <p:cNvSpPr/>
                <p:nvPr/>
              </p:nvSpPr>
              <p:spPr>
                <a:xfrm flipH="1">
                  <a:off x="-1" y="0"/>
                  <a:ext cx="9526" cy="10126"/>
                </a:xfrm>
                <a:custGeom>
                  <a:avLst/>
                  <a:gdLst/>
                  <a:ahLst/>
                  <a:cxnLst>
                    <a:cxn ang="0">
                      <a:pos x="wd2" y="hd2"/>
                    </a:cxn>
                    <a:cxn ang="5400000">
                      <a:pos x="wd2" y="hd2"/>
                    </a:cxn>
                    <a:cxn ang="10800000">
                      <a:pos x="wd2" y="hd2"/>
                    </a:cxn>
                    <a:cxn ang="16200000">
                      <a:pos x="wd2" y="hd2"/>
                    </a:cxn>
                  </a:cxnLst>
                  <a:rect l="0" t="0" r="r" b="b"/>
                  <a:pathLst>
                    <a:path w="21600" h="21600" extrusionOk="0">
                      <a:moveTo>
                        <a:pt x="0" y="2700"/>
                      </a:moveTo>
                      <a:lnTo>
                        <a:pt x="0" y="21600"/>
                      </a:lnTo>
                      <a:lnTo>
                        <a:pt x="21600" y="18900"/>
                      </a:lnTo>
                      <a:lnTo>
                        <a:pt x="21600" y="0"/>
                      </a:lnTo>
                      <a:lnTo>
                        <a:pt x="0" y="2700"/>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1354" name="Freeform 806"/>
                <p:cNvSpPr/>
                <p:nvPr/>
              </p:nvSpPr>
              <p:spPr>
                <a:xfrm flipH="1">
                  <a:off x="-1" y="0"/>
                  <a:ext cx="9526" cy="10126"/>
                </a:xfrm>
                <a:custGeom>
                  <a:avLst/>
                  <a:gdLst/>
                  <a:ahLst/>
                  <a:cxnLst>
                    <a:cxn ang="0">
                      <a:pos x="wd2" y="hd2"/>
                    </a:cxn>
                    <a:cxn ang="5400000">
                      <a:pos x="wd2" y="hd2"/>
                    </a:cxn>
                    <a:cxn ang="10800000">
                      <a:pos x="wd2" y="hd2"/>
                    </a:cxn>
                    <a:cxn ang="16200000">
                      <a:pos x="wd2" y="hd2"/>
                    </a:cxn>
                  </a:cxnLst>
                  <a:rect l="0" t="0" r="r" b="b"/>
                  <a:pathLst>
                    <a:path w="21600" h="21600" extrusionOk="0">
                      <a:moveTo>
                        <a:pt x="0" y="3086"/>
                      </a:moveTo>
                      <a:lnTo>
                        <a:pt x="0" y="21600"/>
                      </a:lnTo>
                      <a:lnTo>
                        <a:pt x="21600" y="18514"/>
                      </a:lnTo>
                      <a:lnTo>
                        <a:pt x="21600" y="0"/>
                      </a:lnTo>
                      <a:lnTo>
                        <a:pt x="0" y="3086"/>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1358" name="Group 807"/>
              <p:cNvGrpSpPr/>
              <p:nvPr/>
            </p:nvGrpSpPr>
            <p:grpSpPr>
              <a:xfrm>
                <a:off x="-1" y="25313"/>
                <a:ext cx="9526" cy="10126"/>
                <a:chOff x="0" y="0"/>
                <a:chExt cx="9525" cy="10125"/>
              </a:xfrm>
            </p:grpSpPr>
            <p:sp>
              <p:nvSpPr>
                <p:cNvPr id="1356" name="Freeform 808"/>
                <p:cNvSpPr/>
                <p:nvPr/>
              </p:nvSpPr>
              <p:spPr>
                <a:xfrm flipH="1">
                  <a:off x="-1" y="0"/>
                  <a:ext cx="9526" cy="10126"/>
                </a:xfrm>
                <a:custGeom>
                  <a:avLst/>
                  <a:gdLst/>
                  <a:ahLst/>
                  <a:cxnLst>
                    <a:cxn ang="0">
                      <a:pos x="wd2" y="hd2"/>
                    </a:cxn>
                    <a:cxn ang="5400000">
                      <a:pos x="wd2" y="hd2"/>
                    </a:cxn>
                    <a:cxn ang="10800000">
                      <a:pos x="wd2" y="hd2"/>
                    </a:cxn>
                    <a:cxn ang="16200000">
                      <a:pos x="wd2" y="hd2"/>
                    </a:cxn>
                  </a:cxnLst>
                  <a:rect l="0" t="0" r="r" b="b"/>
                  <a:pathLst>
                    <a:path w="21600" h="21600" extrusionOk="0">
                      <a:moveTo>
                        <a:pt x="0" y="2700"/>
                      </a:moveTo>
                      <a:lnTo>
                        <a:pt x="0" y="21600"/>
                      </a:lnTo>
                      <a:lnTo>
                        <a:pt x="21600" y="18900"/>
                      </a:lnTo>
                      <a:lnTo>
                        <a:pt x="21600" y="0"/>
                      </a:lnTo>
                      <a:lnTo>
                        <a:pt x="0" y="2700"/>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1357" name="Freeform 809"/>
                <p:cNvSpPr/>
                <p:nvPr/>
              </p:nvSpPr>
              <p:spPr>
                <a:xfrm flipH="1">
                  <a:off x="-1" y="0"/>
                  <a:ext cx="9526" cy="10126"/>
                </a:xfrm>
                <a:custGeom>
                  <a:avLst/>
                  <a:gdLst/>
                  <a:ahLst/>
                  <a:cxnLst>
                    <a:cxn ang="0">
                      <a:pos x="wd2" y="hd2"/>
                    </a:cxn>
                    <a:cxn ang="5400000">
                      <a:pos x="wd2" y="hd2"/>
                    </a:cxn>
                    <a:cxn ang="10800000">
                      <a:pos x="wd2" y="hd2"/>
                    </a:cxn>
                    <a:cxn ang="16200000">
                      <a:pos x="wd2" y="hd2"/>
                    </a:cxn>
                  </a:cxnLst>
                  <a:rect l="0" t="0" r="r" b="b"/>
                  <a:pathLst>
                    <a:path w="21600" h="21600" extrusionOk="0">
                      <a:moveTo>
                        <a:pt x="0" y="3086"/>
                      </a:moveTo>
                      <a:lnTo>
                        <a:pt x="0" y="21600"/>
                      </a:lnTo>
                      <a:lnTo>
                        <a:pt x="21600" y="18514"/>
                      </a:lnTo>
                      <a:lnTo>
                        <a:pt x="21600" y="0"/>
                      </a:lnTo>
                      <a:lnTo>
                        <a:pt x="0" y="3086"/>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1361" name="Group 810"/>
              <p:cNvGrpSpPr/>
              <p:nvPr/>
            </p:nvGrpSpPr>
            <p:grpSpPr>
              <a:xfrm>
                <a:off x="-1" y="12656"/>
                <a:ext cx="9526" cy="10126"/>
                <a:chOff x="0" y="0"/>
                <a:chExt cx="9525" cy="10125"/>
              </a:xfrm>
            </p:grpSpPr>
            <p:sp>
              <p:nvSpPr>
                <p:cNvPr id="1359" name="Freeform 811"/>
                <p:cNvSpPr/>
                <p:nvPr/>
              </p:nvSpPr>
              <p:spPr>
                <a:xfrm flipH="1">
                  <a:off x="-1" y="0"/>
                  <a:ext cx="9526" cy="10126"/>
                </a:xfrm>
                <a:custGeom>
                  <a:avLst/>
                  <a:gdLst/>
                  <a:ahLst/>
                  <a:cxnLst>
                    <a:cxn ang="0">
                      <a:pos x="wd2" y="hd2"/>
                    </a:cxn>
                    <a:cxn ang="5400000">
                      <a:pos x="wd2" y="hd2"/>
                    </a:cxn>
                    <a:cxn ang="10800000">
                      <a:pos x="wd2" y="hd2"/>
                    </a:cxn>
                    <a:cxn ang="16200000">
                      <a:pos x="wd2" y="hd2"/>
                    </a:cxn>
                  </a:cxnLst>
                  <a:rect l="0" t="0" r="r" b="b"/>
                  <a:pathLst>
                    <a:path w="21600" h="21600" extrusionOk="0">
                      <a:moveTo>
                        <a:pt x="0" y="2700"/>
                      </a:moveTo>
                      <a:lnTo>
                        <a:pt x="0" y="21600"/>
                      </a:lnTo>
                      <a:lnTo>
                        <a:pt x="21600" y="18900"/>
                      </a:lnTo>
                      <a:lnTo>
                        <a:pt x="21600" y="0"/>
                      </a:lnTo>
                      <a:lnTo>
                        <a:pt x="0" y="2700"/>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1360" name="Freeform 812"/>
                <p:cNvSpPr/>
                <p:nvPr/>
              </p:nvSpPr>
              <p:spPr>
                <a:xfrm flipH="1">
                  <a:off x="-1" y="0"/>
                  <a:ext cx="9526" cy="10126"/>
                </a:xfrm>
                <a:custGeom>
                  <a:avLst/>
                  <a:gdLst/>
                  <a:ahLst/>
                  <a:cxnLst>
                    <a:cxn ang="0">
                      <a:pos x="wd2" y="hd2"/>
                    </a:cxn>
                    <a:cxn ang="5400000">
                      <a:pos x="wd2" y="hd2"/>
                    </a:cxn>
                    <a:cxn ang="10800000">
                      <a:pos x="wd2" y="hd2"/>
                    </a:cxn>
                    <a:cxn ang="16200000">
                      <a:pos x="wd2" y="hd2"/>
                    </a:cxn>
                  </a:cxnLst>
                  <a:rect l="0" t="0" r="r" b="b"/>
                  <a:pathLst>
                    <a:path w="21600" h="21600" extrusionOk="0">
                      <a:moveTo>
                        <a:pt x="0" y="3086"/>
                      </a:moveTo>
                      <a:lnTo>
                        <a:pt x="0" y="21600"/>
                      </a:lnTo>
                      <a:lnTo>
                        <a:pt x="21600" y="18514"/>
                      </a:lnTo>
                      <a:lnTo>
                        <a:pt x="21600" y="0"/>
                      </a:lnTo>
                      <a:lnTo>
                        <a:pt x="0" y="3086"/>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1364" name="Group 813"/>
              <p:cNvGrpSpPr/>
              <p:nvPr/>
            </p:nvGrpSpPr>
            <p:grpSpPr>
              <a:xfrm>
                <a:off x="-1" y="0"/>
                <a:ext cx="9526" cy="10001"/>
                <a:chOff x="0" y="0"/>
                <a:chExt cx="9525" cy="10000"/>
              </a:xfrm>
            </p:grpSpPr>
            <p:sp>
              <p:nvSpPr>
                <p:cNvPr id="1362" name="Freeform 814"/>
                <p:cNvSpPr/>
                <p:nvPr/>
              </p:nvSpPr>
              <p:spPr>
                <a:xfrm flipH="1">
                  <a:off x="-1" y="0"/>
                  <a:ext cx="9526" cy="10001"/>
                </a:xfrm>
                <a:custGeom>
                  <a:avLst/>
                  <a:gdLst/>
                  <a:ahLst/>
                  <a:cxnLst>
                    <a:cxn ang="0">
                      <a:pos x="wd2" y="hd2"/>
                    </a:cxn>
                    <a:cxn ang="5400000">
                      <a:pos x="wd2" y="hd2"/>
                    </a:cxn>
                    <a:cxn ang="10800000">
                      <a:pos x="wd2" y="hd2"/>
                    </a:cxn>
                    <a:cxn ang="16200000">
                      <a:pos x="wd2" y="hd2"/>
                    </a:cxn>
                  </a:cxnLst>
                  <a:rect l="0" t="0" r="r" b="b"/>
                  <a:pathLst>
                    <a:path w="21600" h="21600" extrusionOk="0">
                      <a:moveTo>
                        <a:pt x="0" y="2700"/>
                      </a:moveTo>
                      <a:lnTo>
                        <a:pt x="0" y="21600"/>
                      </a:lnTo>
                      <a:lnTo>
                        <a:pt x="21600" y="18900"/>
                      </a:lnTo>
                      <a:lnTo>
                        <a:pt x="21600" y="0"/>
                      </a:lnTo>
                      <a:lnTo>
                        <a:pt x="0" y="2700"/>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1363" name="Freeform 815"/>
                <p:cNvSpPr/>
                <p:nvPr/>
              </p:nvSpPr>
              <p:spPr>
                <a:xfrm flipH="1">
                  <a:off x="-1" y="0"/>
                  <a:ext cx="9526" cy="10001"/>
                </a:xfrm>
                <a:custGeom>
                  <a:avLst/>
                  <a:gdLst/>
                  <a:ahLst/>
                  <a:cxnLst>
                    <a:cxn ang="0">
                      <a:pos x="wd2" y="hd2"/>
                    </a:cxn>
                    <a:cxn ang="5400000">
                      <a:pos x="wd2" y="hd2"/>
                    </a:cxn>
                    <a:cxn ang="10800000">
                      <a:pos x="wd2" y="hd2"/>
                    </a:cxn>
                    <a:cxn ang="16200000">
                      <a:pos x="wd2" y="hd2"/>
                    </a:cxn>
                  </a:cxnLst>
                  <a:rect l="0" t="0" r="r" b="b"/>
                  <a:pathLst>
                    <a:path w="21600" h="21600" extrusionOk="0">
                      <a:moveTo>
                        <a:pt x="0" y="3086"/>
                      </a:moveTo>
                      <a:lnTo>
                        <a:pt x="0" y="21600"/>
                      </a:lnTo>
                      <a:lnTo>
                        <a:pt x="21600" y="18514"/>
                      </a:lnTo>
                      <a:lnTo>
                        <a:pt x="21600" y="0"/>
                      </a:lnTo>
                      <a:lnTo>
                        <a:pt x="0" y="3086"/>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grpSp>
          <p:nvGrpSpPr>
            <p:cNvPr id="1387" name="Group 816"/>
            <p:cNvGrpSpPr/>
            <p:nvPr/>
          </p:nvGrpSpPr>
          <p:grpSpPr>
            <a:xfrm>
              <a:off x="257897" y="82800"/>
              <a:ext cx="9526" cy="88878"/>
              <a:chOff x="0" y="0"/>
              <a:chExt cx="9525" cy="88877"/>
            </a:xfrm>
          </p:grpSpPr>
          <p:grpSp>
            <p:nvGrpSpPr>
              <p:cNvPr id="1368" name="Group 817"/>
              <p:cNvGrpSpPr/>
              <p:nvPr/>
            </p:nvGrpSpPr>
            <p:grpSpPr>
              <a:xfrm>
                <a:off x="-1" y="78752"/>
                <a:ext cx="9526" cy="10126"/>
                <a:chOff x="0" y="0"/>
                <a:chExt cx="9525" cy="10125"/>
              </a:xfrm>
            </p:grpSpPr>
            <p:sp>
              <p:nvSpPr>
                <p:cNvPr id="1366" name="Freeform 818"/>
                <p:cNvSpPr/>
                <p:nvPr/>
              </p:nvSpPr>
              <p:spPr>
                <a:xfrm flipH="1">
                  <a:off x="-1" y="0"/>
                  <a:ext cx="9526" cy="10126"/>
                </a:xfrm>
                <a:custGeom>
                  <a:avLst/>
                  <a:gdLst/>
                  <a:ahLst/>
                  <a:cxnLst>
                    <a:cxn ang="0">
                      <a:pos x="wd2" y="hd2"/>
                    </a:cxn>
                    <a:cxn ang="5400000">
                      <a:pos x="wd2" y="hd2"/>
                    </a:cxn>
                    <a:cxn ang="10800000">
                      <a:pos x="wd2" y="hd2"/>
                    </a:cxn>
                    <a:cxn ang="16200000">
                      <a:pos x="wd2" y="hd2"/>
                    </a:cxn>
                  </a:cxnLst>
                  <a:rect l="0" t="0" r="r" b="b"/>
                  <a:pathLst>
                    <a:path w="21600" h="21600" extrusionOk="0">
                      <a:moveTo>
                        <a:pt x="0" y="2700"/>
                      </a:moveTo>
                      <a:lnTo>
                        <a:pt x="0" y="21600"/>
                      </a:lnTo>
                      <a:lnTo>
                        <a:pt x="21600" y="18900"/>
                      </a:lnTo>
                      <a:lnTo>
                        <a:pt x="21600" y="0"/>
                      </a:lnTo>
                      <a:lnTo>
                        <a:pt x="0" y="2700"/>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1367" name="Freeform 819"/>
                <p:cNvSpPr/>
                <p:nvPr/>
              </p:nvSpPr>
              <p:spPr>
                <a:xfrm flipH="1">
                  <a:off x="-1" y="0"/>
                  <a:ext cx="9526" cy="10126"/>
                </a:xfrm>
                <a:custGeom>
                  <a:avLst/>
                  <a:gdLst/>
                  <a:ahLst/>
                  <a:cxnLst>
                    <a:cxn ang="0">
                      <a:pos x="wd2" y="hd2"/>
                    </a:cxn>
                    <a:cxn ang="5400000">
                      <a:pos x="wd2" y="hd2"/>
                    </a:cxn>
                    <a:cxn ang="10800000">
                      <a:pos x="wd2" y="hd2"/>
                    </a:cxn>
                    <a:cxn ang="16200000">
                      <a:pos x="wd2" y="hd2"/>
                    </a:cxn>
                  </a:cxnLst>
                  <a:rect l="0" t="0" r="r" b="b"/>
                  <a:pathLst>
                    <a:path w="21600" h="21600" extrusionOk="0">
                      <a:moveTo>
                        <a:pt x="0" y="3086"/>
                      </a:moveTo>
                      <a:lnTo>
                        <a:pt x="0" y="21600"/>
                      </a:lnTo>
                      <a:lnTo>
                        <a:pt x="21600" y="18514"/>
                      </a:lnTo>
                      <a:lnTo>
                        <a:pt x="21600" y="0"/>
                      </a:lnTo>
                      <a:lnTo>
                        <a:pt x="0" y="3086"/>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1371" name="Group 820"/>
              <p:cNvGrpSpPr/>
              <p:nvPr/>
            </p:nvGrpSpPr>
            <p:grpSpPr>
              <a:xfrm>
                <a:off x="-1" y="66095"/>
                <a:ext cx="9526" cy="10126"/>
                <a:chOff x="0" y="0"/>
                <a:chExt cx="9525" cy="10125"/>
              </a:xfrm>
            </p:grpSpPr>
            <p:sp>
              <p:nvSpPr>
                <p:cNvPr id="1369" name="Freeform 821"/>
                <p:cNvSpPr/>
                <p:nvPr/>
              </p:nvSpPr>
              <p:spPr>
                <a:xfrm flipH="1">
                  <a:off x="-1" y="0"/>
                  <a:ext cx="9526" cy="10126"/>
                </a:xfrm>
                <a:custGeom>
                  <a:avLst/>
                  <a:gdLst/>
                  <a:ahLst/>
                  <a:cxnLst>
                    <a:cxn ang="0">
                      <a:pos x="wd2" y="hd2"/>
                    </a:cxn>
                    <a:cxn ang="5400000">
                      <a:pos x="wd2" y="hd2"/>
                    </a:cxn>
                    <a:cxn ang="10800000">
                      <a:pos x="wd2" y="hd2"/>
                    </a:cxn>
                    <a:cxn ang="16200000">
                      <a:pos x="wd2" y="hd2"/>
                    </a:cxn>
                  </a:cxnLst>
                  <a:rect l="0" t="0" r="r" b="b"/>
                  <a:pathLst>
                    <a:path w="21600" h="21600" extrusionOk="0">
                      <a:moveTo>
                        <a:pt x="0" y="2700"/>
                      </a:moveTo>
                      <a:lnTo>
                        <a:pt x="0" y="21600"/>
                      </a:lnTo>
                      <a:lnTo>
                        <a:pt x="21600" y="18900"/>
                      </a:lnTo>
                      <a:lnTo>
                        <a:pt x="21600" y="0"/>
                      </a:lnTo>
                      <a:lnTo>
                        <a:pt x="0" y="2700"/>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1370" name="Freeform 822"/>
                <p:cNvSpPr/>
                <p:nvPr/>
              </p:nvSpPr>
              <p:spPr>
                <a:xfrm flipH="1">
                  <a:off x="-1" y="0"/>
                  <a:ext cx="9526" cy="10126"/>
                </a:xfrm>
                <a:custGeom>
                  <a:avLst/>
                  <a:gdLst/>
                  <a:ahLst/>
                  <a:cxnLst>
                    <a:cxn ang="0">
                      <a:pos x="wd2" y="hd2"/>
                    </a:cxn>
                    <a:cxn ang="5400000">
                      <a:pos x="wd2" y="hd2"/>
                    </a:cxn>
                    <a:cxn ang="10800000">
                      <a:pos x="wd2" y="hd2"/>
                    </a:cxn>
                    <a:cxn ang="16200000">
                      <a:pos x="wd2" y="hd2"/>
                    </a:cxn>
                  </a:cxnLst>
                  <a:rect l="0" t="0" r="r" b="b"/>
                  <a:pathLst>
                    <a:path w="21600" h="21600" extrusionOk="0">
                      <a:moveTo>
                        <a:pt x="0" y="3086"/>
                      </a:moveTo>
                      <a:lnTo>
                        <a:pt x="0" y="21600"/>
                      </a:lnTo>
                      <a:lnTo>
                        <a:pt x="21600" y="18514"/>
                      </a:lnTo>
                      <a:lnTo>
                        <a:pt x="21600" y="0"/>
                      </a:lnTo>
                      <a:lnTo>
                        <a:pt x="0" y="3086"/>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1374" name="Group 823"/>
              <p:cNvGrpSpPr/>
              <p:nvPr/>
            </p:nvGrpSpPr>
            <p:grpSpPr>
              <a:xfrm>
                <a:off x="-1" y="55829"/>
                <a:ext cx="9526" cy="10126"/>
                <a:chOff x="0" y="0"/>
                <a:chExt cx="9525" cy="10125"/>
              </a:xfrm>
            </p:grpSpPr>
            <p:sp>
              <p:nvSpPr>
                <p:cNvPr id="1372" name="Freeform 824"/>
                <p:cNvSpPr/>
                <p:nvPr/>
              </p:nvSpPr>
              <p:spPr>
                <a:xfrm flipH="1">
                  <a:off x="-1" y="0"/>
                  <a:ext cx="9526" cy="10126"/>
                </a:xfrm>
                <a:custGeom>
                  <a:avLst/>
                  <a:gdLst/>
                  <a:ahLst/>
                  <a:cxnLst>
                    <a:cxn ang="0">
                      <a:pos x="wd2" y="hd2"/>
                    </a:cxn>
                    <a:cxn ang="5400000">
                      <a:pos x="wd2" y="hd2"/>
                    </a:cxn>
                    <a:cxn ang="10800000">
                      <a:pos x="wd2" y="hd2"/>
                    </a:cxn>
                    <a:cxn ang="16200000">
                      <a:pos x="wd2" y="hd2"/>
                    </a:cxn>
                  </a:cxnLst>
                  <a:rect l="0" t="0" r="r" b="b"/>
                  <a:pathLst>
                    <a:path w="21600" h="21600" extrusionOk="0">
                      <a:moveTo>
                        <a:pt x="0" y="2700"/>
                      </a:moveTo>
                      <a:lnTo>
                        <a:pt x="0" y="21600"/>
                      </a:lnTo>
                      <a:lnTo>
                        <a:pt x="21600" y="18900"/>
                      </a:lnTo>
                      <a:lnTo>
                        <a:pt x="21600" y="0"/>
                      </a:lnTo>
                      <a:lnTo>
                        <a:pt x="0" y="2700"/>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1373" name="Freeform 825"/>
                <p:cNvSpPr/>
                <p:nvPr/>
              </p:nvSpPr>
              <p:spPr>
                <a:xfrm flipH="1">
                  <a:off x="-1" y="0"/>
                  <a:ext cx="9526" cy="10126"/>
                </a:xfrm>
                <a:custGeom>
                  <a:avLst/>
                  <a:gdLst/>
                  <a:ahLst/>
                  <a:cxnLst>
                    <a:cxn ang="0">
                      <a:pos x="wd2" y="hd2"/>
                    </a:cxn>
                    <a:cxn ang="5400000">
                      <a:pos x="wd2" y="hd2"/>
                    </a:cxn>
                    <a:cxn ang="10800000">
                      <a:pos x="wd2" y="hd2"/>
                    </a:cxn>
                    <a:cxn ang="16200000">
                      <a:pos x="wd2" y="hd2"/>
                    </a:cxn>
                  </a:cxnLst>
                  <a:rect l="0" t="0" r="r" b="b"/>
                  <a:pathLst>
                    <a:path w="21600" h="21600" extrusionOk="0">
                      <a:moveTo>
                        <a:pt x="0" y="3086"/>
                      </a:moveTo>
                      <a:lnTo>
                        <a:pt x="0" y="21600"/>
                      </a:lnTo>
                      <a:lnTo>
                        <a:pt x="21600" y="18514"/>
                      </a:lnTo>
                      <a:lnTo>
                        <a:pt x="21600" y="0"/>
                      </a:lnTo>
                      <a:lnTo>
                        <a:pt x="0" y="3086"/>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1377" name="Group 826"/>
              <p:cNvGrpSpPr/>
              <p:nvPr/>
            </p:nvGrpSpPr>
            <p:grpSpPr>
              <a:xfrm>
                <a:off x="-1" y="39376"/>
                <a:ext cx="9526" cy="10126"/>
                <a:chOff x="0" y="0"/>
                <a:chExt cx="9525" cy="10125"/>
              </a:xfrm>
            </p:grpSpPr>
            <p:sp>
              <p:nvSpPr>
                <p:cNvPr id="1375" name="Freeform 827"/>
                <p:cNvSpPr/>
                <p:nvPr/>
              </p:nvSpPr>
              <p:spPr>
                <a:xfrm flipH="1">
                  <a:off x="-1" y="0"/>
                  <a:ext cx="9526" cy="10126"/>
                </a:xfrm>
                <a:custGeom>
                  <a:avLst/>
                  <a:gdLst/>
                  <a:ahLst/>
                  <a:cxnLst>
                    <a:cxn ang="0">
                      <a:pos x="wd2" y="hd2"/>
                    </a:cxn>
                    <a:cxn ang="5400000">
                      <a:pos x="wd2" y="hd2"/>
                    </a:cxn>
                    <a:cxn ang="10800000">
                      <a:pos x="wd2" y="hd2"/>
                    </a:cxn>
                    <a:cxn ang="16200000">
                      <a:pos x="wd2" y="hd2"/>
                    </a:cxn>
                  </a:cxnLst>
                  <a:rect l="0" t="0" r="r" b="b"/>
                  <a:pathLst>
                    <a:path w="21600" h="21600" extrusionOk="0">
                      <a:moveTo>
                        <a:pt x="0" y="2700"/>
                      </a:moveTo>
                      <a:lnTo>
                        <a:pt x="0" y="21600"/>
                      </a:lnTo>
                      <a:lnTo>
                        <a:pt x="21600" y="18900"/>
                      </a:lnTo>
                      <a:lnTo>
                        <a:pt x="21600" y="0"/>
                      </a:lnTo>
                      <a:lnTo>
                        <a:pt x="0" y="2700"/>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1376" name="Freeform 828"/>
                <p:cNvSpPr/>
                <p:nvPr/>
              </p:nvSpPr>
              <p:spPr>
                <a:xfrm flipH="1">
                  <a:off x="-1" y="0"/>
                  <a:ext cx="9526" cy="10126"/>
                </a:xfrm>
                <a:custGeom>
                  <a:avLst/>
                  <a:gdLst/>
                  <a:ahLst/>
                  <a:cxnLst>
                    <a:cxn ang="0">
                      <a:pos x="wd2" y="hd2"/>
                    </a:cxn>
                    <a:cxn ang="5400000">
                      <a:pos x="wd2" y="hd2"/>
                    </a:cxn>
                    <a:cxn ang="10800000">
                      <a:pos x="wd2" y="hd2"/>
                    </a:cxn>
                    <a:cxn ang="16200000">
                      <a:pos x="wd2" y="hd2"/>
                    </a:cxn>
                  </a:cxnLst>
                  <a:rect l="0" t="0" r="r" b="b"/>
                  <a:pathLst>
                    <a:path w="21600" h="21600" extrusionOk="0">
                      <a:moveTo>
                        <a:pt x="0" y="3086"/>
                      </a:moveTo>
                      <a:lnTo>
                        <a:pt x="0" y="21600"/>
                      </a:lnTo>
                      <a:lnTo>
                        <a:pt x="21600" y="18514"/>
                      </a:lnTo>
                      <a:lnTo>
                        <a:pt x="21600" y="0"/>
                      </a:lnTo>
                      <a:lnTo>
                        <a:pt x="0" y="3086"/>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1380" name="Group 829"/>
              <p:cNvGrpSpPr/>
              <p:nvPr/>
            </p:nvGrpSpPr>
            <p:grpSpPr>
              <a:xfrm>
                <a:off x="-1" y="25313"/>
                <a:ext cx="9526" cy="10126"/>
                <a:chOff x="0" y="0"/>
                <a:chExt cx="9525" cy="10125"/>
              </a:xfrm>
            </p:grpSpPr>
            <p:sp>
              <p:nvSpPr>
                <p:cNvPr id="1378" name="Freeform 830"/>
                <p:cNvSpPr/>
                <p:nvPr/>
              </p:nvSpPr>
              <p:spPr>
                <a:xfrm flipH="1">
                  <a:off x="-1" y="0"/>
                  <a:ext cx="9526" cy="10126"/>
                </a:xfrm>
                <a:custGeom>
                  <a:avLst/>
                  <a:gdLst/>
                  <a:ahLst/>
                  <a:cxnLst>
                    <a:cxn ang="0">
                      <a:pos x="wd2" y="hd2"/>
                    </a:cxn>
                    <a:cxn ang="5400000">
                      <a:pos x="wd2" y="hd2"/>
                    </a:cxn>
                    <a:cxn ang="10800000">
                      <a:pos x="wd2" y="hd2"/>
                    </a:cxn>
                    <a:cxn ang="16200000">
                      <a:pos x="wd2" y="hd2"/>
                    </a:cxn>
                  </a:cxnLst>
                  <a:rect l="0" t="0" r="r" b="b"/>
                  <a:pathLst>
                    <a:path w="21600" h="21600" extrusionOk="0">
                      <a:moveTo>
                        <a:pt x="0" y="2700"/>
                      </a:moveTo>
                      <a:lnTo>
                        <a:pt x="0" y="21600"/>
                      </a:lnTo>
                      <a:lnTo>
                        <a:pt x="21600" y="18900"/>
                      </a:lnTo>
                      <a:lnTo>
                        <a:pt x="21600" y="0"/>
                      </a:lnTo>
                      <a:lnTo>
                        <a:pt x="0" y="2700"/>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1379" name="Freeform 831"/>
                <p:cNvSpPr/>
                <p:nvPr/>
              </p:nvSpPr>
              <p:spPr>
                <a:xfrm flipH="1">
                  <a:off x="-1" y="0"/>
                  <a:ext cx="9526" cy="10126"/>
                </a:xfrm>
                <a:custGeom>
                  <a:avLst/>
                  <a:gdLst/>
                  <a:ahLst/>
                  <a:cxnLst>
                    <a:cxn ang="0">
                      <a:pos x="wd2" y="hd2"/>
                    </a:cxn>
                    <a:cxn ang="5400000">
                      <a:pos x="wd2" y="hd2"/>
                    </a:cxn>
                    <a:cxn ang="10800000">
                      <a:pos x="wd2" y="hd2"/>
                    </a:cxn>
                    <a:cxn ang="16200000">
                      <a:pos x="wd2" y="hd2"/>
                    </a:cxn>
                  </a:cxnLst>
                  <a:rect l="0" t="0" r="r" b="b"/>
                  <a:pathLst>
                    <a:path w="21600" h="21600" extrusionOk="0">
                      <a:moveTo>
                        <a:pt x="0" y="3086"/>
                      </a:moveTo>
                      <a:lnTo>
                        <a:pt x="0" y="21600"/>
                      </a:lnTo>
                      <a:lnTo>
                        <a:pt x="21600" y="18514"/>
                      </a:lnTo>
                      <a:lnTo>
                        <a:pt x="21600" y="0"/>
                      </a:lnTo>
                      <a:lnTo>
                        <a:pt x="0" y="3086"/>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1383" name="Group 832"/>
              <p:cNvGrpSpPr/>
              <p:nvPr/>
            </p:nvGrpSpPr>
            <p:grpSpPr>
              <a:xfrm>
                <a:off x="-1" y="16453"/>
                <a:ext cx="9526" cy="10126"/>
                <a:chOff x="0" y="0"/>
                <a:chExt cx="9525" cy="10125"/>
              </a:xfrm>
            </p:grpSpPr>
            <p:sp>
              <p:nvSpPr>
                <p:cNvPr id="1381" name="Freeform 833"/>
                <p:cNvSpPr/>
                <p:nvPr/>
              </p:nvSpPr>
              <p:spPr>
                <a:xfrm flipH="1">
                  <a:off x="-1" y="0"/>
                  <a:ext cx="9526" cy="10126"/>
                </a:xfrm>
                <a:custGeom>
                  <a:avLst/>
                  <a:gdLst/>
                  <a:ahLst/>
                  <a:cxnLst>
                    <a:cxn ang="0">
                      <a:pos x="wd2" y="hd2"/>
                    </a:cxn>
                    <a:cxn ang="5400000">
                      <a:pos x="wd2" y="hd2"/>
                    </a:cxn>
                    <a:cxn ang="10800000">
                      <a:pos x="wd2" y="hd2"/>
                    </a:cxn>
                    <a:cxn ang="16200000">
                      <a:pos x="wd2" y="hd2"/>
                    </a:cxn>
                  </a:cxnLst>
                  <a:rect l="0" t="0" r="r" b="b"/>
                  <a:pathLst>
                    <a:path w="21600" h="21600" extrusionOk="0">
                      <a:moveTo>
                        <a:pt x="0" y="2700"/>
                      </a:moveTo>
                      <a:lnTo>
                        <a:pt x="0" y="21600"/>
                      </a:lnTo>
                      <a:lnTo>
                        <a:pt x="21600" y="18900"/>
                      </a:lnTo>
                      <a:lnTo>
                        <a:pt x="21600" y="0"/>
                      </a:lnTo>
                      <a:lnTo>
                        <a:pt x="0" y="2700"/>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1382" name="Freeform 834"/>
                <p:cNvSpPr/>
                <p:nvPr/>
              </p:nvSpPr>
              <p:spPr>
                <a:xfrm flipH="1">
                  <a:off x="-1" y="0"/>
                  <a:ext cx="9526" cy="10126"/>
                </a:xfrm>
                <a:custGeom>
                  <a:avLst/>
                  <a:gdLst/>
                  <a:ahLst/>
                  <a:cxnLst>
                    <a:cxn ang="0">
                      <a:pos x="wd2" y="hd2"/>
                    </a:cxn>
                    <a:cxn ang="5400000">
                      <a:pos x="wd2" y="hd2"/>
                    </a:cxn>
                    <a:cxn ang="10800000">
                      <a:pos x="wd2" y="hd2"/>
                    </a:cxn>
                    <a:cxn ang="16200000">
                      <a:pos x="wd2" y="hd2"/>
                    </a:cxn>
                  </a:cxnLst>
                  <a:rect l="0" t="0" r="r" b="b"/>
                  <a:pathLst>
                    <a:path w="21600" h="21600" extrusionOk="0">
                      <a:moveTo>
                        <a:pt x="0" y="3086"/>
                      </a:moveTo>
                      <a:lnTo>
                        <a:pt x="0" y="21600"/>
                      </a:lnTo>
                      <a:lnTo>
                        <a:pt x="21600" y="18514"/>
                      </a:lnTo>
                      <a:lnTo>
                        <a:pt x="21600" y="0"/>
                      </a:lnTo>
                      <a:lnTo>
                        <a:pt x="0" y="3086"/>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1386" name="Group 835"/>
              <p:cNvGrpSpPr/>
              <p:nvPr/>
            </p:nvGrpSpPr>
            <p:grpSpPr>
              <a:xfrm>
                <a:off x="-1" y="0"/>
                <a:ext cx="9526" cy="10001"/>
                <a:chOff x="0" y="0"/>
                <a:chExt cx="9525" cy="10000"/>
              </a:xfrm>
            </p:grpSpPr>
            <p:sp>
              <p:nvSpPr>
                <p:cNvPr id="1384" name="Freeform 836"/>
                <p:cNvSpPr/>
                <p:nvPr/>
              </p:nvSpPr>
              <p:spPr>
                <a:xfrm flipH="1">
                  <a:off x="-1" y="0"/>
                  <a:ext cx="9526" cy="10001"/>
                </a:xfrm>
                <a:custGeom>
                  <a:avLst/>
                  <a:gdLst/>
                  <a:ahLst/>
                  <a:cxnLst>
                    <a:cxn ang="0">
                      <a:pos x="wd2" y="hd2"/>
                    </a:cxn>
                    <a:cxn ang="5400000">
                      <a:pos x="wd2" y="hd2"/>
                    </a:cxn>
                    <a:cxn ang="10800000">
                      <a:pos x="wd2" y="hd2"/>
                    </a:cxn>
                    <a:cxn ang="16200000">
                      <a:pos x="wd2" y="hd2"/>
                    </a:cxn>
                  </a:cxnLst>
                  <a:rect l="0" t="0" r="r" b="b"/>
                  <a:pathLst>
                    <a:path w="21600" h="21600" extrusionOk="0">
                      <a:moveTo>
                        <a:pt x="0" y="2700"/>
                      </a:moveTo>
                      <a:lnTo>
                        <a:pt x="0" y="21600"/>
                      </a:lnTo>
                      <a:lnTo>
                        <a:pt x="21600" y="18900"/>
                      </a:lnTo>
                      <a:lnTo>
                        <a:pt x="21600" y="0"/>
                      </a:lnTo>
                      <a:lnTo>
                        <a:pt x="0" y="2700"/>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1385" name="Freeform 837"/>
                <p:cNvSpPr/>
                <p:nvPr/>
              </p:nvSpPr>
              <p:spPr>
                <a:xfrm flipH="1">
                  <a:off x="-1" y="0"/>
                  <a:ext cx="9526" cy="10001"/>
                </a:xfrm>
                <a:custGeom>
                  <a:avLst/>
                  <a:gdLst/>
                  <a:ahLst/>
                  <a:cxnLst>
                    <a:cxn ang="0">
                      <a:pos x="wd2" y="hd2"/>
                    </a:cxn>
                    <a:cxn ang="5400000">
                      <a:pos x="wd2" y="hd2"/>
                    </a:cxn>
                    <a:cxn ang="10800000">
                      <a:pos x="wd2" y="hd2"/>
                    </a:cxn>
                    <a:cxn ang="16200000">
                      <a:pos x="wd2" y="hd2"/>
                    </a:cxn>
                  </a:cxnLst>
                  <a:rect l="0" t="0" r="r" b="b"/>
                  <a:pathLst>
                    <a:path w="21600" h="21600" extrusionOk="0">
                      <a:moveTo>
                        <a:pt x="0" y="3086"/>
                      </a:moveTo>
                      <a:lnTo>
                        <a:pt x="0" y="21600"/>
                      </a:lnTo>
                      <a:lnTo>
                        <a:pt x="21600" y="18514"/>
                      </a:lnTo>
                      <a:lnTo>
                        <a:pt x="21600" y="0"/>
                      </a:lnTo>
                      <a:lnTo>
                        <a:pt x="0" y="3086"/>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grpSp>
          <p:nvGrpSpPr>
            <p:cNvPr id="1409" name="Group 838"/>
            <p:cNvGrpSpPr/>
            <p:nvPr/>
          </p:nvGrpSpPr>
          <p:grpSpPr>
            <a:xfrm>
              <a:off x="254231" y="79945"/>
              <a:ext cx="10816" cy="88858"/>
              <a:chOff x="0" y="0"/>
              <a:chExt cx="10815" cy="88857"/>
            </a:xfrm>
          </p:grpSpPr>
          <p:grpSp>
            <p:nvGrpSpPr>
              <p:cNvPr id="1390" name="Group 839"/>
              <p:cNvGrpSpPr/>
              <p:nvPr/>
            </p:nvGrpSpPr>
            <p:grpSpPr>
              <a:xfrm>
                <a:off x="-1" y="78734"/>
                <a:ext cx="10817" cy="10124"/>
                <a:chOff x="0" y="0"/>
                <a:chExt cx="10815" cy="10122"/>
              </a:xfrm>
            </p:grpSpPr>
            <p:sp>
              <p:nvSpPr>
                <p:cNvPr id="1388" name="Freeform 840"/>
                <p:cNvSpPr/>
                <p:nvPr/>
              </p:nvSpPr>
              <p:spPr>
                <a:xfrm flipH="1">
                  <a:off x="-1" y="0"/>
                  <a:ext cx="9526" cy="10123"/>
                </a:xfrm>
                <a:custGeom>
                  <a:avLst/>
                  <a:gdLst/>
                  <a:ahLst/>
                  <a:cxnLst>
                    <a:cxn ang="0">
                      <a:pos x="wd2" y="hd2"/>
                    </a:cxn>
                    <a:cxn ang="5400000">
                      <a:pos x="wd2" y="hd2"/>
                    </a:cxn>
                    <a:cxn ang="10800000">
                      <a:pos x="wd2" y="hd2"/>
                    </a:cxn>
                    <a:cxn ang="16200000">
                      <a:pos x="wd2" y="hd2"/>
                    </a:cxn>
                  </a:cxnLst>
                  <a:rect l="0" t="0" r="r" b="b"/>
                  <a:pathLst>
                    <a:path w="21600" h="21600" extrusionOk="0">
                      <a:moveTo>
                        <a:pt x="0" y="2700"/>
                      </a:moveTo>
                      <a:lnTo>
                        <a:pt x="0" y="21600"/>
                      </a:lnTo>
                      <a:lnTo>
                        <a:pt x="21600" y="18900"/>
                      </a:lnTo>
                      <a:lnTo>
                        <a:pt x="21600" y="0"/>
                      </a:lnTo>
                      <a:lnTo>
                        <a:pt x="0" y="2700"/>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1389" name="Freeform 841"/>
                <p:cNvSpPr/>
                <p:nvPr/>
              </p:nvSpPr>
              <p:spPr>
                <a:xfrm flipH="1">
                  <a:off x="1290" y="0"/>
                  <a:ext cx="9526" cy="10123"/>
                </a:xfrm>
                <a:custGeom>
                  <a:avLst/>
                  <a:gdLst/>
                  <a:ahLst/>
                  <a:cxnLst>
                    <a:cxn ang="0">
                      <a:pos x="wd2" y="hd2"/>
                    </a:cxn>
                    <a:cxn ang="5400000">
                      <a:pos x="wd2" y="hd2"/>
                    </a:cxn>
                    <a:cxn ang="10800000">
                      <a:pos x="wd2" y="hd2"/>
                    </a:cxn>
                    <a:cxn ang="16200000">
                      <a:pos x="wd2" y="hd2"/>
                    </a:cxn>
                  </a:cxnLst>
                  <a:rect l="0" t="0" r="r" b="b"/>
                  <a:pathLst>
                    <a:path w="21600" h="21600" extrusionOk="0">
                      <a:moveTo>
                        <a:pt x="0" y="3086"/>
                      </a:moveTo>
                      <a:lnTo>
                        <a:pt x="0" y="21600"/>
                      </a:lnTo>
                      <a:lnTo>
                        <a:pt x="21600" y="18514"/>
                      </a:lnTo>
                      <a:lnTo>
                        <a:pt x="21600" y="0"/>
                      </a:lnTo>
                      <a:lnTo>
                        <a:pt x="0" y="3086"/>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1393" name="Group 842"/>
              <p:cNvGrpSpPr/>
              <p:nvPr/>
            </p:nvGrpSpPr>
            <p:grpSpPr>
              <a:xfrm>
                <a:off x="-1" y="66080"/>
                <a:ext cx="10817" cy="10124"/>
                <a:chOff x="0" y="0"/>
                <a:chExt cx="10815" cy="10122"/>
              </a:xfrm>
            </p:grpSpPr>
            <p:sp>
              <p:nvSpPr>
                <p:cNvPr id="1391" name="Freeform 843"/>
                <p:cNvSpPr/>
                <p:nvPr/>
              </p:nvSpPr>
              <p:spPr>
                <a:xfrm flipH="1">
                  <a:off x="-1" y="0"/>
                  <a:ext cx="9526" cy="10123"/>
                </a:xfrm>
                <a:custGeom>
                  <a:avLst/>
                  <a:gdLst/>
                  <a:ahLst/>
                  <a:cxnLst>
                    <a:cxn ang="0">
                      <a:pos x="wd2" y="hd2"/>
                    </a:cxn>
                    <a:cxn ang="5400000">
                      <a:pos x="wd2" y="hd2"/>
                    </a:cxn>
                    <a:cxn ang="10800000">
                      <a:pos x="wd2" y="hd2"/>
                    </a:cxn>
                    <a:cxn ang="16200000">
                      <a:pos x="wd2" y="hd2"/>
                    </a:cxn>
                  </a:cxnLst>
                  <a:rect l="0" t="0" r="r" b="b"/>
                  <a:pathLst>
                    <a:path w="21600" h="21600" extrusionOk="0">
                      <a:moveTo>
                        <a:pt x="0" y="2700"/>
                      </a:moveTo>
                      <a:lnTo>
                        <a:pt x="0" y="21600"/>
                      </a:lnTo>
                      <a:lnTo>
                        <a:pt x="21600" y="18900"/>
                      </a:lnTo>
                      <a:lnTo>
                        <a:pt x="21600" y="0"/>
                      </a:lnTo>
                      <a:lnTo>
                        <a:pt x="0" y="2700"/>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1392" name="Freeform 844"/>
                <p:cNvSpPr/>
                <p:nvPr/>
              </p:nvSpPr>
              <p:spPr>
                <a:xfrm flipH="1">
                  <a:off x="1290" y="0"/>
                  <a:ext cx="9526" cy="10123"/>
                </a:xfrm>
                <a:custGeom>
                  <a:avLst/>
                  <a:gdLst/>
                  <a:ahLst/>
                  <a:cxnLst>
                    <a:cxn ang="0">
                      <a:pos x="wd2" y="hd2"/>
                    </a:cxn>
                    <a:cxn ang="5400000">
                      <a:pos x="wd2" y="hd2"/>
                    </a:cxn>
                    <a:cxn ang="10800000">
                      <a:pos x="wd2" y="hd2"/>
                    </a:cxn>
                    <a:cxn ang="16200000">
                      <a:pos x="wd2" y="hd2"/>
                    </a:cxn>
                  </a:cxnLst>
                  <a:rect l="0" t="0" r="r" b="b"/>
                  <a:pathLst>
                    <a:path w="21600" h="21600" extrusionOk="0">
                      <a:moveTo>
                        <a:pt x="0" y="3086"/>
                      </a:moveTo>
                      <a:lnTo>
                        <a:pt x="0" y="21600"/>
                      </a:lnTo>
                      <a:lnTo>
                        <a:pt x="21600" y="18514"/>
                      </a:lnTo>
                      <a:lnTo>
                        <a:pt x="21600" y="0"/>
                      </a:lnTo>
                      <a:lnTo>
                        <a:pt x="0" y="3086"/>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1396" name="Group 845"/>
              <p:cNvGrpSpPr/>
              <p:nvPr/>
            </p:nvGrpSpPr>
            <p:grpSpPr>
              <a:xfrm>
                <a:off x="-1" y="52020"/>
                <a:ext cx="10817" cy="10124"/>
                <a:chOff x="0" y="0"/>
                <a:chExt cx="10815" cy="10122"/>
              </a:xfrm>
            </p:grpSpPr>
            <p:sp>
              <p:nvSpPr>
                <p:cNvPr id="1394" name="Freeform 846"/>
                <p:cNvSpPr/>
                <p:nvPr/>
              </p:nvSpPr>
              <p:spPr>
                <a:xfrm flipH="1">
                  <a:off x="-1" y="0"/>
                  <a:ext cx="9526" cy="10123"/>
                </a:xfrm>
                <a:custGeom>
                  <a:avLst/>
                  <a:gdLst/>
                  <a:ahLst/>
                  <a:cxnLst>
                    <a:cxn ang="0">
                      <a:pos x="wd2" y="hd2"/>
                    </a:cxn>
                    <a:cxn ang="5400000">
                      <a:pos x="wd2" y="hd2"/>
                    </a:cxn>
                    <a:cxn ang="10800000">
                      <a:pos x="wd2" y="hd2"/>
                    </a:cxn>
                    <a:cxn ang="16200000">
                      <a:pos x="wd2" y="hd2"/>
                    </a:cxn>
                  </a:cxnLst>
                  <a:rect l="0" t="0" r="r" b="b"/>
                  <a:pathLst>
                    <a:path w="21600" h="21600" extrusionOk="0">
                      <a:moveTo>
                        <a:pt x="0" y="2700"/>
                      </a:moveTo>
                      <a:lnTo>
                        <a:pt x="0" y="21600"/>
                      </a:lnTo>
                      <a:lnTo>
                        <a:pt x="21600" y="18900"/>
                      </a:lnTo>
                      <a:lnTo>
                        <a:pt x="21600" y="0"/>
                      </a:lnTo>
                      <a:lnTo>
                        <a:pt x="0" y="2700"/>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1395" name="Freeform 847"/>
                <p:cNvSpPr/>
                <p:nvPr/>
              </p:nvSpPr>
              <p:spPr>
                <a:xfrm flipH="1">
                  <a:off x="1290" y="0"/>
                  <a:ext cx="9526" cy="10123"/>
                </a:xfrm>
                <a:custGeom>
                  <a:avLst/>
                  <a:gdLst/>
                  <a:ahLst/>
                  <a:cxnLst>
                    <a:cxn ang="0">
                      <a:pos x="wd2" y="hd2"/>
                    </a:cxn>
                    <a:cxn ang="5400000">
                      <a:pos x="wd2" y="hd2"/>
                    </a:cxn>
                    <a:cxn ang="10800000">
                      <a:pos x="wd2" y="hd2"/>
                    </a:cxn>
                    <a:cxn ang="16200000">
                      <a:pos x="wd2" y="hd2"/>
                    </a:cxn>
                  </a:cxnLst>
                  <a:rect l="0" t="0" r="r" b="b"/>
                  <a:pathLst>
                    <a:path w="21600" h="21600" extrusionOk="0">
                      <a:moveTo>
                        <a:pt x="0" y="3086"/>
                      </a:moveTo>
                      <a:lnTo>
                        <a:pt x="0" y="21600"/>
                      </a:lnTo>
                      <a:lnTo>
                        <a:pt x="21600" y="18514"/>
                      </a:lnTo>
                      <a:lnTo>
                        <a:pt x="21600" y="0"/>
                      </a:lnTo>
                      <a:lnTo>
                        <a:pt x="0" y="3086"/>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1399" name="Group 848"/>
              <p:cNvGrpSpPr/>
              <p:nvPr/>
            </p:nvGrpSpPr>
            <p:grpSpPr>
              <a:xfrm>
                <a:off x="-1" y="39367"/>
                <a:ext cx="10817" cy="10123"/>
                <a:chOff x="0" y="0"/>
                <a:chExt cx="10815" cy="10122"/>
              </a:xfrm>
            </p:grpSpPr>
            <p:sp>
              <p:nvSpPr>
                <p:cNvPr id="1397" name="Freeform 849"/>
                <p:cNvSpPr/>
                <p:nvPr/>
              </p:nvSpPr>
              <p:spPr>
                <a:xfrm flipH="1">
                  <a:off x="-1" y="0"/>
                  <a:ext cx="9526" cy="10123"/>
                </a:xfrm>
                <a:custGeom>
                  <a:avLst/>
                  <a:gdLst/>
                  <a:ahLst/>
                  <a:cxnLst>
                    <a:cxn ang="0">
                      <a:pos x="wd2" y="hd2"/>
                    </a:cxn>
                    <a:cxn ang="5400000">
                      <a:pos x="wd2" y="hd2"/>
                    </a:cxn>
                    <a:cxn ang="10800000">
                      <a:pos x="wd2" y="hd2"/>
                    </a:cxn>
                    <a:cxn ang="16200000">
                      <a:pos x="wd2" y="hd2"/>
                    </a:cxn>
                  </a:cxnLst>
                  <a:rect l="0" t="0" r="r" b="b"/>
                  <a:pathLst>
                    <a:path w="21600" h="21600" extrusionOk="0">
                      <a:moveTo>
                        <a:pt x="0" y="2700"/>
                      </a:moveTo>
                      <a:lnTo>
                        <a:pt x="0" y="21600"/>
                      </a:lnTo>
                      <a:lnTo>
                        <a:pt x="21600" y="18900"/>
                      </a:lnTo>
                      <a:lnTo>
                        <a:pt x="21600" y="0"/>
                      </a:lnTo>
                      <a:lnTo>
                        <a:pt x="0" y="2700"/>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1398" name="Freeform 850"/>
                <p:cNvSpPr/>
                <p:nvPr/>
              </p:nvSpPr>
              <p:spPr>
                <a:xfrm flipH="1">
                  <a:off x="1290" y="0"/>
                  <a:ext cx="9526" cy="10123"/>
                </a:xfrm>
                <a:custGeom>
                  <a:avLst/>
                  <a:gdLst/>
                  <a:ahLst/>
                  <a:cxnLst>
                    <a:cxn ang="0">
                      <a:pos x="wd2" y="hd2"/>
                    </a:cxn>
                    <a:cxn ang="5400000">
                      <a:pos x="wd2" y="hd2"/>
                    </a:cxn>
                    <a:cxn ang="10800000">
                      <a:pos x="wd2" y="hd2"/>
                    </a:cxn>
                    <a:cxn ang="16200000">
                      <a:pos x="wd2" y="hd2"/>
                    </a:cxn>
                  </a:cxnLst>
                  <a:rect l="0" t="0" r="r" b="b"/>
                  <a:pathLst>
                    <a:path w="21600" h="21600" extrusionOk="0">
                      <a:moveTo>
                        <a:pt x="0" y="3086"/>
                      </a:moveTo>
                      <a:lnTo>
                        <a:pt x="0" y="21600"/>
                      </a:lnTo>
                      <a:lnTo>
                        <a:pt x="21600" y="18514"/>
                      </a:lnTo>
                      <a:lnTo>
                        <a:pt x="21600" y="0"/>
                      </a:lnTo>
                      <a:lnTo>
                        <a:pt x="0" y="3086"/>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1402" name="Group 851"/>
              <p:cNvGrpSpPr/>
              <p:nvPr/>
            </p:nvGrpSpPr>
            <p:grpSpPr>
              <a:xfrm>
                <a:off x="-1" y="25307"/>
                <a:ext cx="10817" cy="10124"/>
                <a:chOff x="0" y="0"/>
                <a:chExt cx="10815" cy="10122"/>
              </a:xfrm>
            </p:grpSpPr>
            <p:sp>
              <p:nvSpPr>
                <p:cNvPr id="1400" name="Freeform 852"/>
                <p:cNvSpPr/>
                <p:nvPr/>
              </p:nvSpPr>
              <p:spPr>
                <a:xfrm flipH="1">
                  <a:off x="-1" y="0"/>
                  <a:ext cx="9526" cy="10123"/>
                </a:xfrm>
                <a:custGeom>
                  <a:avLst/>
                  <a:gdLst/>
                  <a:ahLst/>
                  <a:cxnLst>
                    <a:cxn ang="0">
                      <a:pos x="wd2" y="hd2"/>
                    </a:cxn>
                    <a:cxn ang="5400000">
                      <a:pos x="wd2" y="hd2"/>
                    </a:cxn>
                    <a:cxn ang="10800000">
                      <a:pos x="wd2" y="hd2"/>
                    </a:cxn>
                    <a:cxn ang="16200000">
                      <a:pos x="wd2" y="hd2"/>
                    </a:cxn>
                  </a:cxnLst>
                  <a:rect l="0" t="0" r="r" b="b"/>
                  <a:pathLst>
                    <a:path w="21600" h="21600" extrusionOk="0">
                      <a:moveTo>
                        <a:pt x="0" y="2700"/>
                      </a:moveTo>
                      <a:lnTo>
                        <a:pt x="0" y="21600"/>
                      </a:lnTo>
                      <a:lnTo>
                        <a:pt x="21600" y="18900"/>
                      </a:lnTo>
                      <a:lnTo>
                        <a:pt x="21600" y="0"/>
                      </a:lnTo>
                      <a:lnTo>
                        <a:pt x="0" y="2700"/>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1401" name="Freeform 853"/>
                <p:cNvSpPr/>
                <p:nvPr/>
              </p:nvSpPr>
              <p:spPr>
                <a:xfrm flipH="1">
                  <a:off x="1290" y="0"/>
                  <a:ext cx="9526" cy="10123"/>
                </a:xfrm>
                <a:custGeom>
                  <a:avLst/>
                  <a:gdLst/>
                  <a:ahLst/>
                  <a:cxnLst>
                    <a:cxn ang="0">
                      <a:pos x="wd2" y="hd2"/>
                    </a:cxn>
                    <a:cxn ang="5400000">
                      <a:pos x="wd2" y="hd2"/>
                    </a:cxn>
                    <a:cxn ang="10800000">
                      <a:pos x="wd2" y="hd2"/>
                    </a:cxn>
                    <a:cxn ang="16200000">
                      <a:pos x="wd2" y="hd2"/>
                    </a:cxn>
                  </a:cxnLst>
                  <a:rect l="0" t="0" r="r" b="b"/>
                  <a:pathLst>
                    <a:path w="21600" h="21600" extrusionOk="0">
                      <a:moveTo>
                        <a:pt x="0" y="3086"/>
                      </a:moveTo>
                      <a:lnTo>
                        <a:pt x="0" y="21600"/>
                      </a:lnTo>
                      <a:lnTo>
                        <a:pt x="21600" y="18514"/>
                      </a:lnTo>
                      <a:lnTo>
                        <a:pt x="21600" y="0"/>
                      </a:lnTo>
                      <a:lnTo>
                        <a:pt x="0" y="3086"/>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1405" name="Group 854"/>
              <p:cNvGrpSpPr/>
              <p:nvPr/>
            </p:nvGrpSpPr>
            <p:grpSpPr>
              <a:xfrm>
                <a:off x="-1" y="12653"/>
                <a:ext cx="10817" cy="10124"/>
                <a:chOff x="0" y="0"/>
                <a:chExt cx="10815" cy="10122"/>
              </a:xfrm>
            </p:grpSpPr>
            <p:sp>
              <p:nvSpPr>
                <p:cNvPr id="1403" name="Freeform 855"/>
                <p:cNvSpPr/>
                <p:nvPr/>
              </p:nvSpPr>
              <p:spPr>
                <a:xfrm flipH="1">
                  <a:off x="-1" y="0"/>
                  <a:ext cx="9526" cy="10123"/>
                </a:xfrm>
                <a:custGeom>
                  <a:avLst/>
                  <a:gdLst/>
                  <a:ahLst/>
                  <a:cxnLst>
                    <a:cxn ang="0">
                      <a:pos x="wd2" y="hd2"/>
                    </a:cxn>
                    <a:cxn ang="5400000">
                      <a:pos x="wd2" y="hd2"/>
                    </a:cxn>
                    <a:cxn ang="10800000">
                      <a:pos x="wd2" y="hd2"/>
                    </a:cxn>
                    <a:cxn ang="16200000">
                      <a:pos x="wd2" y="hd2"/>
                    </a:cxn>
                  </a:cxnLst>
                  <a:rect l="0" t="0" r="r" b="b"/>
                  <a:pathLst>
                    <a:path w="21600" h="21600" extrusionOk="0">
                      <a:moveTo>
                        <a:pt x="0" y="2700"/>
                      </a:moveTo>
                      <a:lnTo>
                        <a:pt x="0" y="21600"/>
                      </a:lnTo>
                      <a:lnTo>
                        <a:pt x="21600" y="18900"/>
                      </a:lnTo>
                      <a:lnTo>
                        <a:pt x="21600" y="0"/>
                      </a:lnTo>
                      <a:lnTo>
                        <a:pt x="0" y="2700"/>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1404" name="Freeform 856"/>
                <p:cNvSpPr/>
                <p:nvPr/>
              </p:nvSpPr>
              <p:spPr>
                <a:xfrm flipH="1">
                  <a:off x="1290" y="0"/>
                  <a:ext cx="9526" cy="10123"/>
                </a:xfrm>
                <a:custGeom>
                  <a:avLst/>
                  <a:gdLst/>
                  <a:ahLst/>
                  <a:cxnLst>
                    <a:cxn ang="0">
                      <a:pos x="wd2" y="hd2"/>
                    </a:cxn>
                    <a:cxn ang="5400000">
                      <a:pos x="wd2" y="hd2"/>
                    </a:cxn>
                    <a:cxn ang="10800000">
                      <a:pos x="wd2" y="hd2"/>
                    </a:cxn>
                    <a:cxn ang="16200000">
                      <a:pos x="wd2" y="hd2"/>
                    </a:cxn>
                  </a:cxnLst>
                  <a:rect l="0" t="0" r="r" b="b"/>
                  <a:pathLst>
                    <a:path w="21600" h="21600" extrusionOk="0">
                      <a:moveTo>
                        <a:pt x="0" y="3086"/>
                      </a:moveTo>
                      <a:lnTo>
                        <a:pt x="0" y="21600"/>
                      </a:lnTo>
                      <a:lnTo>
                        <a:pt x="21600" y="18514"/>
                      </a:lnTo>
                      <a:lnTo>
                        <a:pt x="21600" y="0"/>
                      </a:lnTo>
                      <a:lnTo>
                        <a:pt x="0" y="3086"/>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1408" name="Group 857"/>
              <p:cNvGrpSpPr/>
              <p:nvPr/>
            </p:nvGrpSpPr>
            <p:grpSpPr>
              <a:xfrm>
                <a:off x="-1" y="0"/>
                <a:ext cx="10817" cy="9998"/>
                <a:chOff x="0" y="0"/>
                <a:chExt cx="10815" cy="9997"/>
              </a:xfrm>
            </p:grpSpPr>
            <p:sp>
              <p:nvSpPr>
                <p:cNvPr id="1406" name="Freeform 858"/>
                <p:cNvSpPr/>
                <p:nvPr/>
              </p:nvSpPr>
              <p:spPr>
                <a:xfrm flipH="1">
                  <a:off x="-1" y="0"/>
                  <a:ext cx="9526" cy="9998"/>
                </a:xfrm>
                <a:custGeom>
                  <a:avLst/>
                  <a:gdLst/>
                  <a:ahLst/>
                  <a:cxnLst>
                    <a:cxn ang="0">
                      <a:pos x="wd2" y="hd2"/>
                    </a:cxn>
                    <a:cxn ang="5400000">
                      <a:pos x="wd2" y="hd2"/>
                    </a:cxn>
                    <a:cxn ang="10800000">
                      <a:pos x="wd2" y="hd2"/>
                    </a:cxn>
                    <a:cxn ang="16200000">
                      <a:pos x="wd2" y="hd2"/>
                    </a:cxn>
                  </a:cxnLst>
                  <a:rect l="0" t="0" r="r" b="b"/>
                  <a:pathLst>
                    <a:path w="21600" h="21600" extrusionOk="0">
                      <a:moveTo>
                        <a:pt x="0" y="2700"/>
                      </a:moveTo>
                      <a:lnTo>
                        <a:pt x="0" y="21600"/>
                      </a:lnTo>
                      <a:lnTo>
                        <a:pt x="21600" y="18900"/>
                      </a:lnTo>
                      <a:lnTo>
                        <a:pt x="21600" y="0"/>
                      </a:lnTo>
                      <a:lnTo>
                        <a:pt x="0" y="2700"/>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1407" name="Freeform 859"/>
                <p:cNvSpPr/>
                <p:nvPr/>
              </p:nvSpPr>
              <p:spPr>
                <a:xfrm flipH="1">
                  <a:off x="1290" y="0"/>
                  <a:ext cx="9526" cy="9998"/>
                </a:xfrm>
                <a:custGeom>
                  <a:avLst/>
                  <a:gdLst/>
                  <a:ahLst/>
                  <a:cxnLst>
                    <a:cxn ang="0">
                      <a:pos x="wd2" y="hd2"/>
                    </a:cxn>
                    <a:cxn ang="5400000">
                      <a:pos x="wd2" y="hd2"/>
                    </a:cxn>
                    <a:cxn ang="10800000">
                      <a:pos x="wd2" y="hd2"/>
                    </a:cxn>
                    <a:cxn ang="16200000">
                      <a:pos x="wd2" y="hd2"/>
                    </a:cxn>
                  </a:cxnLst>
                  <a:rect l="0" t="0" r="r" b="b"/>
                  <a:pathLst>
                    <a:path w="21600" h="21600" extrusionOk="0">
                      <a:moveTo>
                        <a:pt x="0" y="3086"/>
                      </a:moveTo>
                      <a:lnTo>
                        <a:pt x="0" y="21600"/>
                      </a:lnTo>
                      <a:lnTo>
                        <a:pt x="21600" y="18514"/>
                      </a:lnTo>
                      <a:lnTo>
                        <a:pt x="21600" y="0"/>
                      </a:lnTo>
                      <a:lnTo>
                        <a:pt x="0" y="3086"/>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grpSp>
          <p:nvGrpSpPr>
            <p:cNvPr id="1431" name="Group 860"/>
            <p:cNvGrpSpPr/>
            <p:nvPr/>
          </p:nvGrpSpPr>
          <p:grpSpPr>
            <a:xfrm>
              <a:off x="239173" y="72807"/>
              <a:ext cx="10386" cy="88878"/>
              <a:chOff x="0" y="0"/>
              <a:chExt cx="10385" cy="88877"/>
            </a:xfrm>
          </p:grpSpPr>
          <p:grpSp>
            <p:nvGrpSpPr>
              <p:cNvPr id="1412" name="Group 861"/>
              <p:cNvGrpSpPr/>
              <p:nvPr/>
            </p:nvGrpSpPr>
            <p:grpSpPr>
              <a:xfrm>
                <a:off x="-1" y="78752"/>
                <a:ext cx="10387" cy="10126"/>
                <a:chOff x="0" y="0"/>
                <a:chExt cx="10385" cy="10125"/>
              </a:xfrm>
            </p:grpSpPr>
            <p:sp>
              <p:nvSpPr>
                <p:cNvPr id="1410" name="Freeform 862"/>
                <p:cNvSpPr/>
                <p:nvPr/>
              </p:nvSpPr>
              <p:spPr>
                <a:xfrm flipH="1">
                  <a:off x="-1" y="0"/>
                  <a:ext cx="9526" cy="10126"/>
                </a:xfrm>
                <a:custGeom>
                  <a:avLst/>
                  <a:gdLst/>
                  <a:ahLst/>
                  <a:cxnLst>
                    <a:cxn ang="0">
                      <a:pos x="wd2" y="hd2"/>
                    </a:cxn>
                    <a:cxn ang="5400000">
                      <a:pos x="wd2" y="hd2"/>
                    </a:cxn>
                    <a:cxn ang="10800000">
                      <a:pos x="wd2" y="hd2"/>
                    </a:cxn>
                    <a:cxn ang="16200000">
                      <a:pos x="wd2" y="hd2"/>
                    </a:cxn>
                  </a:cxnLst>
                  <a:rect l="0" t="0" r="r" b="b"/>
                  <a:pathLst>
                    <a:path w="21600" h="21600" extrusionOk="0">
                      <a:moveTo>
                        <a:pt x="0" y="2700"/>
                      </a:moveTo>
                      <a:lnTo>
                        <a:pt x="0" y="21600"/>
                      </a:lnTo>
                      <a:lnTo>
                        <a:pt x="21600" y="18900"/>
                      </a:lnTo>
                      <a:lnTo>
                        <a:pt x="21600" y="0"/>
                      </a:lnTo>
                      <a:lnTo>
                        <a:pt x="0" y="2700"/>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1411" name="Freeform 863"/>
                <p:cNvSpPr/>
                <p:nvPr/>
              </p:nvSpPr>
              <p:spPr>
                <a:xfrm flipH="1">
                  <a:off x="860" y="0"/>
                  <a:ext cx="9526" cy="10126"/>
                </a:xfrm>
                <a:custGeom>
                  <a:avLst/>
                  <a:gdLst/>
                  <a:ahLst/>
                  <a:cxnLst>
                    <a:cxn ang="0">
                      <a:pos x="wd2" y="hd2"/>
                    </a:cxn>
                    <a:cxn ang="5400000">
                      <a:pos x="wd2" y="hd2"/>
                    </a:cxn>
                    <a:cxn ang="10800000">
                      <a:pos x="wd2" y="hd2"/>
                    </a:cxn>
                    <a:cxn ang="16200000">
                      <a:pos x="wd2" y="hd2"/>
                    </a:cxn>
                  </a:cxnLst>
                  <a:rect l="0" t="0" r="r" b="b"/>
                  <a:pathLst>
                    <a:path w="21600" h="21600" extrusionOk="0">
                      <a:moveTo>
                        <a:pt x="0" y="3086"/>
                      </a:moveTo>
                      <a:lnTo>
                        <a:pt x="0" y="21600"/>
                      </a:lnTo>
                      <a:lnTo>
                        <a:pt x="21600" y="18514"/>
                      </a:lnTo>
                      <a:lnTo>
                        <a:pt x="21600" y="0"/>
                      </a:lnTo>
                      <a:lnTo>
                        <a:pt x="0" y="3086"/>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1415" name="Group 864"/>
              <p:cNvGrpSpPr/>
              <p:nvPr/>
            </p:nvGrpSpPr>
            <p:grpSpPr>
              <a:xfrm>
                <a:off x="-1" y="62298"/>
                <a:ext cx="10387" cy="10126"/>
                <a:chOff x="0" y="0"/>
                <a:chExt cx="10385" cy="10125"/>
              </a:xfrm>
            </p:grpSpPr>
            <p:sp>
              <p:nvSpPr>
                <p:cNvPr id="1413" name="Freeform 865"/>
                <p:cNvSpPr/>
                <p:nvPr/>
              </p:nvSpPr>
              <p:spPr>
                <a:xfrm flipH="1">
                  <a:off x="-1" y="0"/>
                  <a:ext cx="9526" cy="10126"/>
                </a:xfrm>
                <a:custGeom>
                  <a:avLst/>
                  <a:gdLst/>
                  <a:ahLst/>
                  <a:cxnLst>
                    <a:cxn ang="0">
                      <a:pos x="wd2" y="hd2"/>
                    </a:cxn>
                    <a:cxn ang="5400000">
                      <a:pos x="wd2" y="hd2"/>
                    </a:cxn>
                    <a:cxn ang="10800000">
                      <a:pos x="wd2" y="hd2"/>
                    </a:cxn>
                    <a:cxn ang="16200000">
                      <a:pos x="wd2" y="hd2"/>
                    </a:cxn>
                  </a:cxnLst>
                  <a:rect l="0" t="0" r="r" b="b"/>
                  <a:pathLst>
                    <a:path w="21600" h="21600" extrusionOk="0">
                      <a:moveTo>
                        <a:pt x="0" y="2700"/>
                      </a:moveTo>
                      <a:lnTo>
                        <a:pt x="0" y="21600"/>
                      </a:lnTo>
                      <a:lnTo>
                        <a:pt x="21600" y="18900"/>
                      </a:lnTo>
                      <a:lnTo>
                        <a:pt x="21600" y="0"/>
                      </a:lnTo>
                      <a:lnTo>
                        <a:pt x="0" y="2700"/>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1414" name="Freeform 866"/>
                <p:cNvSpPr/>
                <p:nvPr/>
              </p:nvSpPr>
              <p:spPr>
                <a:xfrm flipH="1">
                  <a:off x="860" y="0"/>
                  <a:ext cx="9526" cy="10126"/>
                </a:xfrm>
                <a:custGeom>
                  <a:avLst/>
                  <a:gdLst/>
                  <a:ahLst/>
                  <a:cxnLst>
                    <a:cxn ang="0">
                      <a:pos x="wd2" y="hd2"/>
                    </a:cxn>
                    <a:cxn ang="5400000">
                      <a:pos x="wd2" y="hd2"/>
                    </a:cxn>
                    <a:cxn ang="10800000">
                      <a:pos x="wd2" y="hd2"/>
                    </a:cxn>
                    <a:cxn ang="16200000">
                      <a:pos x="wd2" y="hd2"/>
                    </a:cxn>
                  </a:cxnLst>
                  <a:rect l="0" t="0" r="r" b="b"/>
                  <a:pathLst>
                    <a:path w="21600" h="21600" extrusionOk="0">
                      <a:moveTo>
                        <a:pt x="0" y="3086"/>
                      </a:moveTo>
                      <a:lnTo>
                        <a:pt x="0" y="21600"/>
                      </a:lnTo>
                      <a:lnTo>
                        <a:pt x="21600" y="18514"/>
                      </a:lnTo>
                      <a:lnTo>
                        <a:pt x="21600" y="0"/>
                      </a:lnTo>
                      <a:lnTo>
                        <a:pt x="0" y="3086"/>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1418" name="Group 867"/>
              <p:cNvGrpSpPr/>
              <p:nvPr/>
            </p:nvGrpSpPr>
            <p:grpSpPr>
              <a:xfrm>
                <a:off x="-1" y="52032"/>
                <a:ext cx="10387" cy="10126"/>
                <a:chOff x="0" y="0"/>
                <a:chExt cx="10385" cy="10125"/>
              </a:xfrm>
            </p:grpSpPr>
            <p:sp>
              <p:nvSpPr>
                <p:cNvPr id="1416" name="Freeform 868"/>
                <p:cNvSpPr/>
                <p:nvPr/>
              </p:nvSpPr>
              <p:spPr>
                <a:xfrm flipH="1">
                  <a:off x="-1" y="0"/>
                  <a:ext cx="9526" cy="10126"/>
                </a:xfrm>
                <a:custGeom>
                  <a:avLst/>
                  <a:gdLst/>
                  <a:ahLst/>
                  <a:cxnLst>
                    <a:cxn ang="0">
                      <a:pos x="wd2" y="hd2"/>
                    </a:cxn>
                    <a:cxn ang="5400000">
                      <a:pos x="wd2" y="hd2"/>
                    </a:cxn>
                    <a:cxn ang="10800000">
                      <a:pos x="wd2" y="hd2"/>
                    </a:cxn>
                    <a:cxn ang="16200000">
                      <a:pos x="wd2" y="hd2"/>
                    </a:cxn>
                  </a:cxnLst>
                  <a:rect l="0" t="0" r="r" b="b"/>
                  <a:pathLst>
                    <a:path w="21600" h="21600" extrusionOk="0">
                      <a:moveTo>
                        <a:pt x="0" y="2700"/>
                      </a:moveTo>
                      <a:lnTo>
                        <a:pt x="0" y="21600"/>
                      </a:lnTo>
                      <a:lnTo>
                        <a:pt x="21600" y="18900"/>
                      </a:lnTo>
                      <a:lnTo>
                        <a:pt x="21600" y="0"/>
                      </a:lnTo>
                      <a:lnTo>
                        <a:pt x="0" y="2700"/>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1417" name="Freeform 869"/>
                <p:cNvSpPr/>
                <p:nvPr/>
              </p:nvSpPr>
              <p:spPr>
                <a:xfrm flipH="1">
                  <a:off x="860" y="0"/>
                  <a:ext cx="9526" cy="10126"/>
                </a:xfrm>
                <a:custGeom>
                  <a:avLst/>
                  <a:gdLst/>
                  <a:ahLst/>
                  <a:cxnLst>
                    <a:cxn ang="0">
                      <a:pos x="wd2" y="hd2"/>
                    </a:cxn>
                    <a:cxn ang="5400000">
                      <a:pos x="wd2" y="hd2"/>
                    </a:cxn>
                    <a:cxn ang="10800000">
                      <a:pos x="wd2" y="hd2"/>
                    </a:cxn>
                    <a:cxn ang="16200000">
                      <a:pos x="wd2" y="hd2"/>
                    </a:cxn>
                  </a:cxnLst>
                  <a:rect l="0" t="0" r="r" b="b"/>
                  <a:pathLst>
                    <a:path w="21600" h="21600" extrusionOk="0">
                      <a:moveTo>
                        <a:pt x="0" y="3086"/>
                      </a:moveTo>
                      <a:lnTo>
                        <a:pt x="0" y="21600"/>
                      </a:lnTo>
                      <a:lnTo>
                        <a:pt x="21600" y="18514"/>
                      </a:lnTo>
                      <a:lnTo>
                        <a:pt x="21600" y="0"/>
                      </a:lnTo>
                      <a:lnTo>
                        <a:pt x="0" y="3086"/>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1421" name="Group 870"/>
              <p:cNvGrpSpPr/>
              <p:nvPr/>
            </p:nvGrpSpPr>
            <p:grpSpPr>
              <a:xfrm>
                <a:off x="-1" y="39376"/>
                <a:ext cx="10387" cy="10126"/>
                <a:chOff x="0" y="0"/>
                <a:chExt cx="10385" cy="10125"/>
              </a:xfrm>
            </p:grpSpPr>
            <p:sp>
              <p:nvSpPr>
                <p:cNvPr id="1419" name="Freeform 871"/>
                <p:cNvSpPr/>
                <p:nvPr/>
              </p:nvSpPr>
              <p:spPr>
                <a:xfrm flipH="1">
                  <a:off x="-1" y="0"/>
                  <a:ext cx="9526" cy="10126"/>
                </a:xfrm>
                <a:custGeom>
                  <a:avLst/>
                  <a:gdLst/>
                  <a:ahLst/>
                  <a:cxnLst>
                    <a:cxn ang="0">
                      <a:pos x="wd2" y="hd2"/>
                    </a:cxn>
                    <a:cxn ang="5400000">
                      <a:pos x="wd2" y="hd2"/>
                    </a:cxn>
                    <a:cxn ang="10800000">
                      <a:pos x="wd2" y="hd2"/>
                    </a:cxn>
                    <a:cxn ang="16200000">
                      <a:pos x="wd2" y="hd2"/>
                    </a:cxn>
                  </a:cxnLst>
                  <a:rect l="0" t="0" r="r" b="b"/>
                  <a:pathLst>
                    <a:path w="21600" h="21600" extrusionOk="0">
                      <a:moveTo>
                        <a:pt x="0" y="2700"/>
                      </a:moveTo>
                      <a:lnTo>
                        <a:pt x="0" y="21600"/>
                      </a:lnTo>
                      <a:lnTo>
                        <a:pt x="21600" y="18900"/>
                      </a:lnTo>
                      <a:lnTo>
                        <a:pt x="21600" y="0"/>
                      </a:lnTo>
                      <a:lnTo>
                        <a:pt x="0" y="2700"/>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1420" name="Freeform 872"/>
                <p:cNvSpPr/>
                <p:nvPr/>
              </p:nvSpPr>
              <p:spPr>
                <a:xfrm flipH="1">
                  <a:off x="860" y="0"/>
                  <a:ext cx="9526" cy="10126"/>
                </a:xfrm>
                <a:custGeom>
                  <a:avLst/>
                  <a:gdLst/>
                  <a:ahLst/>
                  <a:cxnLst>
                    <a:cxn ang="0">
                      <a:pos x="wd2" y="hd2"/>
                    </a:cxn>
                    <a:cxn ang="5400000">
                      <a:pos x="wd2" y="hd2"/>
                    </a:cxn>
                    <a:cxn ang="10800000">
                      <a:pos x="wd2" y="hd2"/>
                    </a:cxn>
                    <a:cxn ang="16200000">
                      <a:pos x="wd2" y="hd2"/>
                    </a:cxn>
                  </a:cxnLst>
                  <a:rect l="0" t="0" r="r" b="b"/>
                  <a:pathLst>
                    <a:path w="21600" h="21600" extrusionOk="0">
                      <a:moveTo>
                        <a:pt x="0" y="3086"/>
                      </a:moveTo>
                      <a:lnTo>
                        <a:pt x="0" y="21600"/>
                      </a:lnTo>
                      <a:lnTo>
                        <a:pt x="21600" y="18514"/>
                      </a:lnTo>
                      <a:lnTo>
                        <a:pt x="21600" y="0"/>
                      </a:lnTo>
                      <a:lnTo>
                        <a:pt x="0" y="3086"/>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1424" name="Group 873"/>
              <p:cNvGrpSpPr/>
              <p:nvPr/>
            </p:nvGrpSpPr>
            <p:grpSpPr>
              <a:xfrm>
                <a:off x="-1" y="25313"/>
                <a:ext cx="10387" cy="10126"/>
                <a:chOff x="0" y="0"/>
                <a:chExt cx="10385" cy="10125"/>
              </a:xfrm>
            </p:grpSpPr>
            <p:sp>
              <p:nvSpPr>
                <p:cNvPr id="1422" name="Freeform 874"/>
                <p:cNvSpPr/>
                <p:nvPr/>
              </p:nvSpPr>
              <p:spPr>
                <a:xfrm flipH="1">
                  <a:off x="-1" y="0"/>
                  <a:ext cx="9526" cy="10126"/>
                </a:xfrm>
                <a:custGeom>
                  <a:avLst/>
                  <a:gdLst/>
                  <a:ahLst/>
                  <a:cxnLst>
                    <a:cxn ang="0">
                      <a:pos x="wd2" y="hd2"/>
                    </a:cxn>
                    <a:cxn ang="5400000">
                      <a:pos x="wd2" y="hd2"/>
                    </a:cxn>
                    <a:cxn ang="10800000">
                      <a:pos x="wd2" y="hd2"/>
                    </a:cxn>
                    <a:cxn ang="16200000">
                      <a:pos x="wd2" y="hd2"/>
                    </a:cxn>
                  </a:cxnLst>
                  <a:rect l="0" t="0" r="r" b="b"/>
                  <a:pathLst>
                    <a:path w="21600" h="21600" extrusionOk="0">
                      <a:moveTo>
                        <a:pt x="0" y="2700"/>
                      </a:moveTo>
                      <a:lnTo>
                        <a:pt x="0" y="21600"/>
                      </a:lnTo>
                      <a:lnTo>
                        <a:pt x="21600" y="18900"/>
                      </a:lnTo>
                      <a:lnTo>
                        <a:pt x="21600" y="0"/>
                      </a:lnTo>
                      <a:lnTo>
                        <a:pt x="0" y="2700"/>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1423" name="Freeform 875"/>
                <p:cNvSpPr/>
                <p:nvPr/>
              </p:nvSpPr>
              <p:spPr>
                <a:xfrm flipH="1">
                  <a:off x="860" y="0"/>
                  <a:ext cx="9526" cy="10126"/>
                </a:xfrm>
                <a:custGeom>
                  <a:avLst/>
                  <a:gdLst/>
                  <a:ahLst/>
                  <a:cxnLst>
                    <a:cxn ang="0">
                      <a:pos x="wd2" y="hd2"/>
                    </a:cxn>
                    <a:cxn ang="5400000">
                      <a:pos x="wd2" y="hd2"/>
                    </a:cxn>
                    <a:cxn ang="10800000">
                      <a:pos x="wd2" y="hd2"/>
                    </a:cxn>
                    <a:cxn ang="16200000">
                      <a:pos x="wd2" y="hd2"/>
                    </a:cxn>
                  </a:cxnLst>
                  <a:rect l="0" t="0" r="r" b="b"/>
                  <a:pathLst>
                    <a:path w="21600" h="21600" extrusionOk="0">
                      <a:moveTo>
                        <a:pt x="0" y="3086"/>
                      </a:moveTo>
                      <a:lnTo>
                        <a:pt x="0" y="21600"/>
                      </a:lnTo>
                      <a:lnTo>
                        <a:pt x="21600" y="18514"/>
                      </a:lnTo>
                      <a:lnTo>
                        <a:pt x="21600" y="0"/>
                      </a:lnTo>
                      <a:lnTo>
                        <a:pt x="0" y="3086"/>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1427" name="Group 876"/>
              <p:cNvGrpSpPr/>
              <p:nvPr/>
            </p:nvGrpSpPr>
            <p:grpSpPr>
              <a:xfrm>
                <a:off x="-1" y="12656"/>
                <a:ext cx="10387" cy="10126"/>
                <a:chOff x="0" y="0"/>
                <a:chExt cx="10385" cy="10125"/>
              </a:xfrm>
            </p:grpSpPr>
            <p:sp>
              <p:nvSpPr>
                <p:cNvPr id="1425" name="Freeform 877"/>
                <p:cNvSpPr/>
                <p:nvPr/>
              </p:nvSpPr>
              <p:spPr>
                <a:xfrm flipH="1">
                  <a:off x="-1" y="0"/>
                  <a:ext cx="9526" cy="10126"/>
                </a:xfrm>
                <a:custGeom>
                  <a:avLst/>
                  <a:gdLst/>
                  <a:ahLst/>
                  <a:cxnLst>
                    <a:cxn ang="0">
                      <a:pos x="wd2" y="hd2"/>
                    </a:cxn>
                    <a:cxn ang="5400000">
                      <a:pos x="wd2" y="hd2"/>
                    </a:cxn>
                    <a:cxn ang="10800000">
                      <a:pos x="wd2" y="hd2"/>
                    </a:cxn>
                    <a:cxn ang="16200000">
                      <a:pos x="wd2" y="hd2"/>
                    </a:cxn>
                  </a:cxnLst>
                  <a:rect l="0" t="0" r="r" b="b"/>
                  <a:pathLst>
                    <a:path w="21600" h="21600" extrusionOk="0">
                      <a:moveTo>
                        <a:pt x="0" y="2700"/>
                      </a:moveTo>
                      <a:lnTo>
                        <a:pt x="0" y="21600"/>
                      </a:lnTo>
                      <a:lnTo>
                        <a:pt x="21600" y="18900"/>
                      </a:lnTo>
                      <a:lnTo>
                        <a:pt x="21600" y="0"/>
                      </a:lnTo>
                      <a:lnTo>
                        <a:pt x="0" y="2700"/>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1426" name="Freeform 878"/>
                <p:cNvSpPr/>
                <p:nvPr/>
              </p:nvSpPr>
              <p:spPr>
                <a:xfrm flipH="1">
                  <a:off x="860" y="0"/>
                  <a:ext cx="9526" cy="10126"/>
                </a:xfrm>
                <a:custGeom>
                  <a:avLst/>
                  <a:gdLst/>
                  <a:ahLst/>
                  <a:cxnLst>
                    <a:cxn ang="0">
                      <a:pos x="wd2" y="hd2"/>
                    </a:cxn>
                    <a:cxn ang="5400000">
                      <a:pos x="wd2" y="hd2"/>
                    </a:cxn>
                    <a:cxn ang="10800000">
                      <a:pos x="wd2" y="hd2"/>
                    </a:cxn>
                    <a:cxn ang="16200000">
                      <a:pos x="wd2" y="hd2"/>
                    </a:cxn>
                  </a:cxnLst>
                  <a:rect l="0" t="0" r="r" b="b"/>
                  <a:pathLst>
                    <a:path w="21600" h="21600" extrusionOk="0">
                      <a:moveTo>
                        <a:pt x="0" y="3086"/>
                      </a:moveTo>
                      <a:lnTo>
                        <a:pt x="0" y="21600"/>
                      </a:lnTo>
                      <a:lnTo>
                        <a:pt x="21600" y="18514"/>
                      </a:lnTo>
                      <a:lnTo>
                        <a:pt x="21600" y="0"/>
                      </a:lnTo>
                      <a:lnTo>
                        <a:pt x="0" y="3086"/>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1430" name="Group 879"/>
              <p:cNvGrpSpPr/>
              <p:nvPr/>
            </p:nvGrpSpPr>
            <p:grpSpPr>
              <a:xfrm>
                <a:off x="-1" y="0"/>
                <a:ext cx="10387" cy="10001"/>
                <a:chOff x="0" y="0"/>
                <a:chExt cx="10385" cy="10000"/>
              </a:xfrm>
            </p:grpSpPr>
            <p:sp>
              <p:nvSpPr>
                <p:cNvPr id="1428" name="Freeform 880"/>
                <p:cNvSpPr/>
                <p:nvPr/>
              </p:nvSpPr>
              <p:spPr>
                <a:xfrm flipH="1">
                  <a:off x="-1" y="0"/>
                  <a:ext cx="9526" cy="10001"/>
                </a:xfrm>
                <a:custGeom>
                  <a:avLst/>
                  <a:gdLst/>
                  <a:ahLst/>
                  <a:cxnLst>
                    <a:cxn ang="0">
                      <a:pos x="wd2" y="hd2"/>
                    </a:cxn>
                    <a:cxn ang="5400000">
                      <a:pos x="wd2" y="hd2"/>
                    </a:cxn>
                    <a:cxn ang="10800000">
                      <a:pos x="wd2" y="hd2"/>
                    </a:cxn>
                    <a:cxn ang="16200000">
                      <a:pos x="wd2" y="hd2"/>
                    </a:cxn>
                  </a:cxnLst>
                  <a:rect l="0" t="0" r="r" b="b"/>
                  <a:pathLst>
                    <a:path w="21600" h="21600" extrusionOk="0">
                      <a:moveTo>
                        <a:pt x="0" y="2700"/>
                      </a:moveTo>
                      <a:lnTo>
                        <a:pt x="0" y="21600"/>
                      </a:lnTo>
                      <a:lnTo>
                        <a:pt x="21600" y="18900"/>
                      </a:lnTo>
                      <a:lnTo>
                        <a:pt x="21600" y="0"/>
                      </a:lnTo>
                      <a:lnTo>
                        <a:pt x="0" y="2700"/>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1429" name="Freeform 881"/>
                <p:cNvSpPr/>
                <p:nvPr/>
              </p:nvSpPr>
              <p:spPr>
                <a:xfrm flipH="1">
                  <a:off x="860" y="0"/>
                  <a:ext cx="9526" cy="10001"/>
                </a:xfrm>
                <a:custGeom>
                  <a:avLst/>
                  <a:gdLst/>
                  <a:ahLst/>
                  <a:cxnLst>
                    <a:cxn ang="0">
                      <a:pos x="wd2" y="hd2"/>
                    </a:cxn>
                    <a:cxn ang="5400000">
                      <a:pos x="wd2" y="hd2"/>
                    </a:cxn>
                    <a:cxn ang="10800000">
                      <a:pos x="wd2" y="hd2"/>
                    </a:cxn>
                    <a:cxn ang="16200000">
                      <a:pos x="wd2" y="hd2"/>
                    </a:cxn>
                  </a:cxnLst>
                  <a:rect l="0" t="0" r="r" b="b"/>
                  <a:pathLst>
                    <a:path w="21600" h="21600" extrusionOk="0">
                      <a:moveTo>
                        <a:pt x="0" y="3086"/>
                      </a:moveTo>
                      <a:lnTo>
                        <a:pt x="0" y="21600"/>
                      </a:lnTo>
                      <a:lnTo>
                        <a:pt x="21600" y="18514"/>
                      </a:lnTo>
                      <a:lnTo>
                        <a:pt x="21600" y="0"/>
                      </a:lnTo>
                      <a:lnTo>
                        <a:pt x="0" y="3086"/>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grpSp>
          <p:nvGrpSpPr>
            <p:cNvPr id="1453" name="Group 882"/>
            <p:cNvGrpSpPr/>
            <p:nvPr/>
          </p:nvGrpSpPr>
          <p:grpSpPr>
            <a:xfrm>
              <a:off x="232003" y="69952"/>
              <a:ext cx="10386" cy="88878"/>
              <a:chOff x="0" y="0"/>
              <a:chExt cx="10385" cy="88877"/>
            </a:xfrm>
          </p:grpSpPr>
          <p:grpSp>
            <p:nvGrpSpPr>
              <p:cNvPr id="1434" name="Group 883"/>
              <p:cNvGrpSpPr/>
              <p:nvPr/>
            </p:nvGrpSpPr>
            <p:grpSpPr>
              <a:xfrm>
                <a:off x="-1" y="78752"/>
                <a:ext cx="10387" cy="10126"/>
                <a:chOff x="0" y="0"/>
                <a:chExt cx="10385" cy="10125"/>
              </a:xfrm>
            </p:grpSpPr>
            <p:sp>
              <p:nvSpPr>
                <p:cNvPr id="1432" name="Freeform 884"/>
                <p:cNvSpPr/>
                <p:nvPr/>
              </p:nvSpPr>
              <p:spPr>
                <a:xfrm flipH="1">
                  <a:off x="-1" y="0"/>
                  <a:ext cx="9526" cy="10126"/>
                </a:xfrm>
                <a:custGeom>
                  <a:avLst/>
                  <a:gdLst/>
                  <a:ahLst/>
                  <a:cxnLst>
                    <a:cxn ang="0">
                      <a:pos x="wd2" y="hd2"/>
                    </a:cxn>
                    <a:cxn ang="5400000">
                      <a:pos x="wd2" y="hd2"/>
                    </a:cxn>
                    <a:cxn ang="10800000">
                      <a:pos x="wd2" y="hd2"/>
                    </a:cxn>
                    <a:cxn ang="16200000">
                      <a:pos x="wd2" y="hd2"/>
                    </a:cxn>
                  </a:cxnLst>
                  <a:rect l="0" t="0" r="r" b="b"/>
                  <a:pathLst>
                    <a:path w="21600" h="21600" extrusionOk="0">
                      <a:moveTo>
                        <a:pt x="0" y="2700"/>
                      </a:moveTo>
                      <a:lnTo>
                        <a:pt x="0" y="21600"/>
                      </a:lnTo>
                      <a:lnTo>
                        <a:pt x="21600" y="18900"/>
                      </a:lnTo>
                      <a:lnTo>
                        <a:pt x="21600" y="0"/>
                      </a:lnTo>
                      <a:lnTo>
                        <a:pt x="0" y="2700"/>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1433" name="Freeform 885"/>
                <p:cNvSpPr/>
                <p:nvPr/>
              </p:nvSpPr>
              <p:spPr>
                <a:xfrm flipH="1">
                  <a:off x="860" y="0"/>
                  <a:ext cx="9526" cy="10126"/>
                </a:xfrm>
                <a:custGeom>
                  <a:avLst/>
                  <a:gdLst/>
                  <a:ahLst/>
                  <a:cxnLst>
                    <a:cxn ang="0">
                      <a:pos x="wd2" y="hd2"/>
                    </a:cxn>
                    <a:cxn ang="5400000">
                      <a:pos x="wd2" y="hd2"/>
                    </a:cxn>
                    <a:cxn ang="10800000">
                      <a:pos x="wd2" y="hd2"/>
                    </a:cxn>
                    <a:cxn ang="16200000">
                      <a:pos x="wd2" y="hd2"/>
                    </a:cxn>
                  </a:cxnLst>
                  <a:rect l="0" t="0" r="r" b="b"/>
                  <a:pathLst>
                    <a:path w="21600" h="21600" extrusionOk="0">
                      <a:moveTo>
                        <a:pt x="0" y="3086"/>
                      </a:moveTo>
                      <a:lnTo>
                        <a:pt x="0" y="21600"/>
                      </a:lnTo>
                      <a:lnTo>
                        <a:pt x="21600" y="18514"/>
                      </a:lnTo>
                      <a:lnTo>
                        <a:pt x="21600" y="0"/>
                      </a:lnTo>
                      <a:lnTo>
                        <a:pt x="0" y="3086"/>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1437" name="Group 886"/>
              <p:cNvGrpSpPr/>
              <p:nvPr/>
            </p:nvGrpSpPr>
            <p:grpSpPr>
              <a:xfrm>
                <a:off x="-1" y="66095"/>
                <a:ext cx="10387" cy="10126"/>
                <a:chOff x="0" y="0"/>
                <a:chExt cx="10385" cy="10125"/>
              </a:xfrm>
            </p:grpSpPr>
            <p:sp>
              <p:nvSpPr>
                <p:cNvPr id="1435" name="Freeform 887"/>
                <p:cNvSpPr/>
                <p:nvPr/>
              </p:nvSpPr>
              <p:spPr>
                <a:xfrm flipH="1">
                  <a:off x="-1" y="0"/>
                  <a:ext cx="9526" cy="10126"/>
                </a:xfrm>
                <a:custGeom>
                  <a:avLst/>
                  <a:gdLst/>
                  <a:ahLst/>
                  <a:cxnLst>
                    <a:cxn ang="0">
                      <a:pos x="wd2" y="hd2"/>
                    </a:cxn>
                    <a:cxn ang="5400000">
                      <a:pos x="wd2" y="hd2"/>
                    </a:cxn>
                    <a:cxn ang="10800000">
                      <a:pos x="wd2" y="hd2"/>
                    </a:cxn>
                    <a:cxn ang="16200000">
                      <a:pos x="wd2" y="hd2"/>
                    </a:cxn>
                  </a:cxnLst>
                  <a:rect l="0" t="0" r="r" b="b"/>
                  <a:pathLst>
                    <a:path w="21600" h="21600" extrusionOk="0">
                      <a:moveTo>
                        <a:pt x="0" y="2700"/>
                      </a:moveTo>
                      <a:lnTo>
                        <a:pt x="0" y="21600"/>
                      </a:lnTo>
                      <a:lnTo>
                        <a:pt x="21600" y="18900"/>
                      </a:lnTo>
                      <a:lnTo>
                        <a:pt x="21600" y="0"/>
                      </a:lnTo>
                      <a:lnTo>
                        <a:pt x="0" y="2700"/>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1436" name="Freeform 888"/>
                <p:cNvSpPr/>
                <p:nvPr/>
              </p:nvSpPr>
              <p:spPr>
                <a:xfrm flipH="1">
                  <a:off x="860" y="0"/>
                  <a:ext cx="9526" cy="10126"/>
                </a:xfrm>
                <a:custGeom>
                  <a:avLst/>
                  <a:gdLst/>
                  <a:ahLst/>
                  <a:cxnLst>
                    <a:cxn ang="0">
                      <a:pos x="wd2" y="hd2"/>
                    </a:cxn>
                    <a:cxn ang="5400000">
                      <a:pos x="wd2" y="hd2"/>
                    </a:cxn>
                    <a:cxn ang="10800000">
                      <a:pos x="wd2" y="hd2"/>
                    </a:cxn>
                    <a:cxn ang="16200000">
                      <a:pos x="wd2" y="hd2"/>
                    </a:cxn>
                  </a:cxnLst>
                  <a:rect l="0" t="0" r="r" b="b"/>
                  <a:pathLst>
                    <a:path w="21600" h="21600" extrusionOk="0">
                      <a:moveTo>
                        <a:pt x="0" y="3086"/>
                      </a:moveTo>
                      <a:lnTo>
                        <a:pt x="0" y="21600"/>
                      </a:lnTo>
                      <a:lnTo>
                        <a:pt x="21600" y="18514"/>
                      </a:lnTo>
                      <a:lnTo>
                        <a:pt x="21600" y="0"/>
                      </a:lnTo>
                      <a:lnTo>
                        <a:pt x="0" y="3086"/>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1440" name="Group 889"/>
              <p:cNvGrpSpPr/>
              <p:nvPr/>
            </p:nvGrpSpPr>
            <p:grpSpPr>
              <a:xfrm>
                <a:off x="-1" y="53298"/>
                <a:ext cx="10387" cy="10126"/>
                <a:chOff x="0" y="0"/>
                <a:chExt cx="10385" cy="10125"/>
              </a:xfrm>
            </p:grpSpPr>
            <p:sp>
              <p:nvSpPr>
                <p:cNvPr id="1438" name="Freeform 890"/>
                <p:cNvSpPr/>
                <p:nvPr/>
              </p:nvSpPr>
              <p:spPr>
                <a:xfrm flipH="1">
                  <a:off x="-1" y="0"/>
                  <a:ext cx="9526" cy="10126"/>
                </a:xfrm>
                <a:custGeom>
                  <a:avLst/>
                  <a:gdLst/>
                  <a:ahLst/>
                  <a:cxnLst>
                    <a:cxn ang="0">
                      <a:pos x="wd2" y="hd2"/>
                    </a:cxn>
                    <a:cxn ang="5400000">
                      <a:pos x="wd2" y="hd2"/>
                    </a:cxn>
                    <a:cxn ang="10800000">
                      <a:pos x="wd2" y="hd2"/>
                    </a:cxn>
                    <a:cxn ang="16200000">
                      <a:pos x="wd2" y="hd2"/>
                    </a:cxn>
                  </a:cxnLst>
                  <a:rect l="0" t="0" r="r" b="b"/>
                  <a:pathLst>
                    <a:path w="21600" h="21600" extrusionOk="0">
                      <a:moveTo>
                        <a:pt x="0" y="2700"/>
                      </a:moveTo>
                      <a:lnTo>
                        <a:pt x="0" y="21600"/>
                      </a:lnTo>
                      <a:lnTo>
                        <a:pt x="21600" y="18900"/>
                      </a:lnTo>
                      <a:lnTo>
                        <a:pt x="21600" y="0"/>
                      </a:lnTo>
                      <a:lnTo>
                        <a:pt x="0" y="2700"/>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1439" name="Freeform 891"/>
                <p:cNvSpPr/>
                <p:nvPr/>
              </p:nvSpPr>
              <p:spPr>
                <a:xfrm flipH="1">
                  <a:off x="860" y="0"/>
                  <a:ext cx="9526" cy="10126"/>
                </a:xfrm>
                <a:custGeom>
                  <a:avLst/>
                  <a:gdLst/>
                  <a:ahLst/>
                  <a:cxnLst>
                    <a:cxn ang="0">
                      <a:pos x="wd2" y="hd2"/>
                    </a:cxn>
                    <a:cxn ang="5400000">
                      <a:pos x="wd2" y="hd2"/>
                    </a:cxn>
                    <a:cxn ang="10800000">
                      <a:pos x="wd2" y="hd2"/>
                    </a:cxn>
                    <a:cxn ang="16200000">
                      <a:pos x="wd2" y="hd2"/>
                    </a:cxn>
                  </a:cxnLst>
                  <a:rect l="0" t="0" r="r" b="b"/>
                  <a:pathLst>
                    <a:path w="21600" h="21600" extrusionOk="0">
                      <a:moveTo>
                        <a:pt x="0" y="3086"/>
                      </a:moveTo>
                      <a:lnTo>
                        <a:pt x="0" y="21600"/>
                      </a:lnTo>
                      <a:lnTo>
                        <a:pt x="21600" y="18514"/>
                      </a:lnTo>
                      <a:lnTo>
                        <a:pt x="21600" y="0"/>
                      </a:lnTo>
                      <a:lnTo>
                        <a:pt x="0" y="3086"/>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1443" name="Group 892"/>
              <p:cNvGrpSpPr/>
              <p:nvPr/>
            </p:nvGrpSpPr>
            <p:grpSpPr>
              <a:xfrm>
                <a:off x="-1" y="39376"/>
                <a:ext cx="10387" cy="10126"/>
                <a:chOff x="0" y="0"/>
                <a:chExt cx="10385" cy="10125"/>
              </a:xfrm>
            </p:grpSpPr>
            <p:sp>
              <p:nvSpPr>
                <p:cNvPr id="1441" name="Freeform 893"/>
                <p:cNvSpPr/>
                <p:nvPr/>
              </p:nvSpPr>
              <p:spPr>
                <a:xfrm flipH="1">
                  <a:off x="-1" y="0"/>
                  <a:ext cx="9526" cy="10126"/>
                </a:xfrm>
                <a:custGeom>
                  <a:avLst/>
                  <a:gdLst/>
                  <a:ahLst/>
                  <a:cxnLst>
                    <a:cxn ang="0">
                      <a:pos x="wd2" y="hd2"/>
                    </a:cxn>
                    <a:cxn ang="5400000">
                      <a:pos x="wd2" y="hd2"/>
                    </a:cxn>
                    <a:cxn ang="10800000">
                      <a:pos x="wd2" y="hd2"/>
                    </a:cxn>
                    <a:cxn ang="16200000">
                      <a:pos x="wd2" y="hd2"/>
                    </a:cxn>
                  </a:cxnLst>
                  <a:rect l="0" t="0" r="r" b="b"/>
                  <a:pathLst>
                    <a:path w="21600" h="21600" extrusionOk="0">
                      <a:moveTo>
                        <a:pt x="0" y="2700"/>
                      </a:moveTo>
                      <a:lnTo>
                        <a:pt x="0" y="21600"/>
                      </a:lnTo>
                      <a:lnTo>
                        <a:pt x="21600" y="18900"/>
                      </a:lnTo>
                      <a:lnTo>
                        <a:pt x="21600" y="0"/>
                      </a:lnTo>
                      <a:lnTo>
                        <a:pt x="0" y="2700"/>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1442" name="Freeform 894"/>
                <p:cNvSpPr/>
                <p:nvPr/>
              </p:nvSpPr>
              <p:spPr>
                <a:xfrm flipH="1">
                  <a:off x="860" y="0"/>
                  <a:ext cx="9526" cy="10126"/>
                </a:xfrm>
                <a:custGeom>
                  <a:avLst/>
                  <a:gdLst/>
                  <a:ahLst/>
                  <a:cxnLst>
                    <a:cxn ang="0">
                      <a:pos x="wd2" y="hd2"/>
                    </a:cxn>
                    <a:cxn ang="5400000">
                      <a:pos x="wd2" y="hd2"/>
                    </a:cxn>
                    <a:cxn ang="10800000">
                      <a:pos x="wd2" y="hd2"/>
                    </a:cxn>
                    <a:cxn ang="16200000">
                      <a:pos x="wd2" y="hd2"/>
                    </a:cxn>
                  </a:cxnLst>
                  <a:rect l="0" t="0" r="r" b="b"/>
                  <a:pathLst>
                    <a:path w="21600" h="21600" extrusionOk="0">
                      <a:moveTo>
                        <a:pt x="0" y="3086"/>
                      </a:moveTo>
                      <a:lnTo>
                        <a:pt x="0" y="21600"/>
                      </a:lnTo>
                      <a:lnTo>
                        <a:pt x="21600" y="18514"/>
                      </a:lnTo>
                      <a:lnTo>
                        <a:pt x="21600" y="0"/>
                      </a:lnTo>
                      <a:lnTo>
                        <a:pt x="0" y="3086"/>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1446" name="Group 895"/>
              <p:cNvGrpSpPr/>
              <p:nvPr/>
            </p:nvGrpSpPr>
            <p:grpSpPr>
              <a:xfrm>
                <a:off x="-1" y="25313"/>
                <a:ext cx="10387" cy="10126"/>
                <a:chOff x="0" y="0"/>
                <a:chExt cx="10385" cy="10125"/>
              </a:xfrm>
            </p:grpSpPr>
            <p:sp>
              <p:nvSpPr>
                <p:cNvPr id="1444" name="Freeform 896"/>
                <p:cNvSpPr/>
                <p:nvPr/>
              </p:nvSpPr>
              <p:spPr>
                <a:xfrm flipH="1">
                  <a:off x="-1" y="0"/>
                  <a:ext cx="9526" cy="10126"/>
                </a:xfrm>
                <a:custGeom>
                  <a:avLst/>
                  <a:gdLst/>
                  <a:ahLst/>
                  <a:cxnLst>
                    <a:cxn ang="0">
                      <a:pos x="wd2" y="hd2"/>
                    </a:cxn>
                    <a:cxn ang="5400000">
                      <a:pos x="wd2" y="hd2"/>
                    </a:cxn>
                    <a:cxn ang="10800000">
                      <a:pos x="wd2" y="hd2"/>
                    </a:cxn>
                    <a:cxn ang="16200000">
                      <a:pos x="wd2" y="hd2"/>
                    </a:cxn>
                  </a:cxnLst>
                  <a:rect l="0" t="0" r="r" b="b"/>
                  <a:pathLst>
                    <a:path w="21600" h="21600" extrusionOk="0">
                      <a:moveTo>
                        <a:pt x="0" y="2700"/>
                      </a:moveTo>
                      <a:lnTo>
                        <a:pt x="0" y="21600"/>
                      </a:lnTo>
                      <a:lnTo>
                        <a:pt x="21600" y="18900"/>
                      </a:lnTo>
                      <a:lnTo>
                        <a:pt x="21600" y="0"/>
                      </a:lnTo>
                      <a:lnTo>
                        <a:pt x="0" y="2700"/>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1445" name="Freeform 897"/>
                <p:cNvSpPr/>
                <p:nvPr/>
              </p:nvSpPr>
              <p:spPr>
                <a:xfrm flipH="1">
                  <a:off x="860" y="0"/>
                  <a:ext cx="9526" cy="10126"/>
                </a:xfrm>
                <a:custGeom>
                  <a:avLst/>
                  <a:gdLst/>
                  <a:ahLst/>
                  <a:cxnLst>
                    <a:cxn ang="0">
                      <a:pos x="wd2" y="hd2"/>
                    </a:cxn>
                    <a:cxn ang="5400000">
                      <a:pos x="wd2" y="hd2"/>
                    </a:cxn>
                    <a:cxn ang="10800000">
                      <a:pos x="wd2" y="hd2"/>
                    </a:cxn>
                    <a:cxn ang="16200000">
                      <a:pos x="wd2" y="hd2"/>
                    </a:cxn>
                  </a:cxnLst>
                  <a:rect l="0" t="0" r="r" b="b"/>
                  <a:pathLst>
                    <a:path w="21600" h="21600" extrusionOk="0">
                      <a:moveTo>
                        <a:pt x="0" y="3086"/>
                      </a:moveTo>
                      <a:lnTo>
                        <a:pt x="0" y="21600"/>
                      </a:lnTo>
                      <a:lnTo>
                        <a:pt x="21600" y="18514"/>
                      </a:lnTo>
                      <a:lnTo>
                        <a:pt x="21600" y="0"/>
                      </a:lnTo>
                      <a:lnTo>
                        <a:pt x="0" y="3086"/>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1449" name="Group 898"/>
              <p:cNvGrpSpPr/>
              <p:nvPr/>
            </p:nvGrpSpPr>
            <p:grpSpPr>
              <a:xfrm>
                <a:off x="-1" y="15187"/>
                <a:ext cx="10387" cy="10127"/>
                <a:chOff x="0" y="0"/>
                <a:chExt cx="10385" cy="10125"/>
              </a:xfrm>
            </p:grpSpPr>
            <p:sp>
              <p:nvSpPr>
                <p:cNvPr id="1447" name="Freeform 899"/>
                <p:cNvSpPr/>
                <p:nvPr/>
              </p:nvSpPr>
              <p:spPr>
                <a:xfrm flipH="1">
                  <a:off x="-1" y="0"/>
                  <a:ext cx="9526" cy="10126"/>
                </a:xfrm>
                <a:custGeom>
                  <a:avLst/>
                  <a:gdLst/>
                  <a:ahLst/>
                  <a:cxnLst>
                    <a:cxn ang="0">
                      <a:pos x="wd2" y="hd2"/>
                    </a:cxn>
                    <a:cxn ang="5400000">
                      <a:pos x="wd2" y="hd2"/>
                    </a:cxn>
                    <a:cxn ang="10800000">
                      <a:pos x="wd2" y="hd2"/>
                    </a:cxn>
                    <a:cxn ang="16200000">
                      <a:pos x="wd2" y="hd2"/>
                    </a:cxn>
                  </a:cxnLst>
                  <a:rect l="0" t="0" r="r" b="b"/>
                  <a:pathLst>
                    <a:path w="21600" h="21600" extrusionOk="0">
                      <a:moveTo>
                        <a:pt x="0" y="2700"/>
                      </a:moveTo>
                      <a:lnTo>
                        <a:pt x="0" y="21600"/>
                      </a:lnTo>
                      <a:lnTo>
                        <a:pt x="21600" y="18900"/>
                      </a:lnTo>
                      <a:lnTo>
                        <a:pt x="21600" y="0"/>
                      </a:lnTo>
                      <a:lnTo>
                        <a:pt x="0" y="2700"/>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1448" name="Freeform 900"/>
                <p:cNvSpPr/>
                <p:nvPr/>
              </p:nvSpPr>
              <p:spPr>
                <a:xfrm flipH="1">
                  <a:off x="860" y="0"/>
                  <a:ext cx="9526" cy="10126"/>
                </a:xfrm>
                <a:custGeom>
                  <a:avLst/>
                  <a:gdLst/>
                  <a:ahLst/>
                  <a:cxnLst>
                    <a:cxn ang="0">
                      <a:pos x="wd2" y="hd2"/>
                    </a:cxn>
                    <a:cxn ang="5400000">
                      <a:pos x="wd2" y="hd2"/>
                    </a:cxn>
                    <a:cxn ang="10800000">
                      <a:pos x="wd2" y="hd2"/>
                    </a:cxn>
                    <a:cxn ang="16200000">
                      <a:pos x="wd2" y="hd2"/>
                    </a:cxn>
                  </a:cxnLst>
                  <a:rect l="0" t="0" r="r" b="b"/>
                  <a:pathLst>
                    <a:path w="21600" h="21600" extrusionOk="0">
                      <a:moveTo>
                        <a:pt x="0" y="3086"/>
                      </a:moveTo>
                      <a:lnTo>
                        <a:pt x="0" y="21600"/>
                      </a:lnTo>
                      <a:lnTo>
                        <a:pt x="21600" y="18514"/>
                      </a:lnTo>
                      <a:lnTo>
                        <a:pt x="21600" y="0"/>
                      </a:lnTo>
                      <a:lnTo>
                        <a:pt x="0" y="3086"/>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1452" name="Group 901"/>
              <p:cNvGrpSpPr/>
              <p:nvPr/>
            </p:nvGrpSpPr>
            <p:grpSpPr>
              <a:xfrm>
                <a:off x="-1" y="0"/>
                <a:ext cx="10387" cy="10001"/>
                <a:chOff x="0" y="0"/>
                <a:chExt cx="10385" cy="10000"/>
              </a:xfrm>
            </p:grpSpPr>
            <p:sp>
              <p:nvSpPr>
                <p:cNvPr id="1450" name="Freeform 902"/>
                <p:cNvSpPr/>
                <p:nvPr/>
              </p:nvSpPr>
              <p:spPr>
                <a:xfrm flipH="1">
                  <a:off x="-1" y="0"/>
                  <a:ext cx="9526" cy="10001"/>
                </a:xfrm>
                <a:custGeom>
                  <a:avLst/>
                  <a:gdLst/>
                  <a:ahLst/>
                  <a:cxnLst>
                    <a:cxn ang="0">
                      <a:pos x="wd2" y="hd2"/>
                    </a:cxn>
                    <a:cxn ang="5400000">
                      <a:pos x="wd2" y="hd2"/>
                    </a:cxn>
                    <a:cxn ang="10800000">
                      <a:pos x="wd2" y="hd2"/>
                    </a:cxn>
                    <a:cxn ang="16200000">
                      <a:pos x="wd2" y="hd2"/>
                    </a:cxn>
                  </a:cxnLst>
                  <a:rect l="0" t="0" r="r" b="b"/>
                  <a:pathLst>
                    <a:path w="21600" h="21600" extrusionOk="0">
                      <a:moveTo>
                        <a:pt x="0" y="2700"/>
                      </a:moveTo>
                      <a:lnTo>
                        <a:pt x="0" y="21600"/>
                      </a:lnTo>
                      <a:lnTo>
                        <a:pt x="21600" y="18900"/>
                      </a:lnTo>
                      <a:lnTo>
                        <a:pt x="21600" y="0"/>
                      </a:lnTo>
                      <a:lnTo>
                        <a:pt x="0" y="2700"/>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1451" name="Freeform 903"/>
                <p:cNvSpPr/>
                <p:nvPr/>
              </p:nvSpPr>
              <p:spPr>
                <a:xfrm flipH="1">
                  <a:off x="860" y="0"/>
                  <a:ext cx="9526" cy="10001"/>
                </a:xfrm>
                <a:custGeom>
                  <a:avLst/>
                  <a:gdLst/>
                  <a:ahLst/>
                  <a:cxnLst>
                    <a:cxn ang="0">
                      <a:pos x="wd2" y="hd2"/>
                    </a:cxn>
                    <a:cxn ang="5400000">
                      <a:pos x="wd2" y="hd2"/>
                    </a:cxn>
                    <a:cxn ang="10800000">
                      <a:pos x="wd2" y="hd2"/>
                    </a:cxn>
                    <a:cxn ang="16200000">
                      <a:pos x="wd2" y="hd2"/>
                    </a:cxn>
                  </a:cxnLst>
                  <a:rect l="0" t="0" r="r" b="b"/>
                  <a:pathLst>
                    <a:path w="21600" h="21600" extrusionOk="0">
                      <a:moveTo>
                        <a:pt x="0" y="3086"/>
                      </a:moveTo>
                      <a:lnTo>
                        <a:pt x="0" y="21600"/>
                      </a:lnTo>
                      <a:lnTo>
                        <a:pt x="21600" y="18514"/>
                      </a:lnTo>
                      <a:lnTo>
                        <a:pt x="21600" y="0"/>
                      </a:lnTo>
                      <a:lnTo>
                        <a:pt x="0" y="3086"/>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grpSp>
          <p:nvGrpSpPr>
            <p:cNvPr id="1475" name="Group 904"/>
            <p:cNvGrpSpPr/>
            <p:nvPr/>
          </p:nvGrpSpPr>
          <p:grpSpPr>
            <a:xfrm>
              <a:off x="224913" y="65669"/>
              <a:ext cx="10333" cy="88878"/>
              <a:chOff x="0" y="0"/>
              <a:chExt cx="10331" cy="88877"/>
            </a:xfrm>
          </p:grpSpPr>
          <p:grpSp>
            <p:nvGrpSpPr>
              <p:cNvPr id="1456" name="Group 905"/>
              <p:cNvGrpSpPr/>
              <p:nvPr/>
            </p:nvGrpSpPr>
            <p:grpSpPr>
              <a:xfrm>
                <a:off x="-1" y="78752"/>
                <a:ext cx="10333" cy="10126"/>
                <a:chOff x="0" y="0"/>
                <a:chExt cx="10331" cy="10125"/>
              </a:xfrm>
            </p:grpSpPr>
            <p:sp>
              <p:nvSpPr>
                <p:cNvPr id="1454" name="Freeform 906"/>
                <p:cNvSpPr/>
                <p:nvPr/>
              </p:nvSpPr>
              <p:spPr>
                <a:xfrm flipH="1">
                  <a:off x="-1" y="0"/>
                  <a:ext cx="9526" cy="10126"/>
                </a:xfrm>
                <a:custGeom>
                  <a:avLst/>
                  <a:gdLst/>
                  <a:ahLst/>
                  <a:cxnLst>
                    <a:cxn ang="0">
                      <a:pos x="wd2" y="hd2"/>
                    </a:cxn>
                    <a:cxn ang="5400000">
                      <a:pos x="wd2" y="hd2"/>
                    </a:cxn>
                    <a:cxn ang="10800000">
                      <a:pos x="wd2" y="hd2"/>
                    </a:cxn>
                    <a:cxn ang="16200000">
                      <a:pos x="wd2" y="hd2"/>
                    </a:cxn>
                  </a:cxnLst>
                  <a:rect l="0" t="0" r="r" b="b"/>
                  <a:pathLst>
                    <a:path w="21600" h="21600" extrusionOk="0">
                      <a:moveTo>
                        <a:pt x="0" y="2700"/>
                      </a:moveTo>
                      <a:lnTo>
                        <a:pt x="0" y="21600"/>
                      </a:lnTo>
                      <a:lnTo>
                        <a:pt x="21600" y="18900"/>
                      </a:lnTo>
                      <a:lnTo>
                        <a:pt x="21600" y="0"/>
                      </a:lnTo>
                      <a:lnTo>
                        <a:pt x="0" y="2700"/>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1455" name="Freeform 907"/>
                <p:cNvSpPr/>
                <p:nvPr/>
              </p:nvSpPr>
              <p:spPr>
                <a:xfrm flipH="1">
                  <a:off x="806" y="0"/>
                  <a:ext cx="9526" cy="10126"/>
                </a:xfrm>
                <a:custGeom>
                  <a:avLst/>
                  <a:gdLst/>
                  <a:ahLst/>
                  <a:cxnLst>
                    <a:cxn ang="0">
                      <a:pos x="wd2" y="hd2"/>
                    </a:cxn>
                    <a:cxn ang="5400000">
                      <a:pos x="wd2" y="hd2"/>
                    </a:cxn>
                    <a:cxn ang="10800000">
                      <a:pos x="wd2" y="hd2"/>
                    </a:cxn>
                    <a:cxn ang="16200000">
                      <a:pos x="wd2" y="hd2"/>
                    </a:cxn>
                  </a:cxnLst>
                  <a:rect l="0" t="0" r="r" b="b"/>
                  <a:pathLst>
                    <a:path w="21600" h="21600" extrusionOk="0">
                      <a:moveTo>
                        <a:pt x="0" y="3086"/>
                      </a:moveTo>
                      <a:lnTo>
                        <a:pt x="0" y="21600"/>
                      </a:lnTo>
                      <a:lnTo>
                        <a:pt x="21600" y="18514"/>
                      </a:lnTo>
                      <a:lnTo>
                        <a:pt x="21600" y="0"/>
                      </a:lnTo>
                      <a:lnTo>
                        <a:pt x="0" y="3086"/>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1459" name="Group 908"/>
              <p:cNvGrpSpPr/>
              <p:nvPr/>
            </p:nvGrpSpPr>
            <p:grpSpPr>
              <a:xfrm>
                <a:off x="-1" y="62298"/>
                <a:ext cx="10333" cy="10126"/>
                <a:chOff x="0" y="0"/>
                <a:chExt cx="10331" cy="10125"/>
              </a:xfrm>
            </p:grpSpPr>
            <p:sp>
              <p:nvSpPr>
                <p:cNvPr id="1457" name="Freeform 909"/>
                <p:cNvSpPr/>
                <p:nvPr/>
              </p:nvSpPr>
              <p:spPr>
                <a:xfrm flipH="1">
                  <a:off x="-1" y="0"/>
                  <a:ext cx="9526" cy="10126"/>
                </a:xfrm>
                <a:custGeom>
                  <a:avLst/>
                  <a:gdLst/>
                  <a:ahLst/>
                  <a:cxnLst>
                    <a:cxn ang="0">
                      <a:pos x="wd2" y="hd2"/>
                    </a:cxn>
                    <a:cxn ang="5400000">
                      <a:pos x="wd2" y="hd2"/>
                    </a:cxn>
                    <a:cxn ang="10800000">
                      <a:pos x="wd2" y="hd2"/>
                    </a:cxn>
                    <a:cxn ang="16200000">
                      <a:pos x="wd2" y="hd2"/>
                    </a:cxn>
                  </a:cxnLst>
                  <a:rect l="0" t="0" r="r" b="b"/>
                  <a:pathLst>
                    <a:path w="21600" h="21600" extrusionOk="0">
                      <a:moveTo>
                        <a:pt x="0" y="2700"/>
                      </a:moveTo>
                      <a:lnTo>
                        <a:pt x="0" y="21600"/>
                      </a:lnTo>
                      <a:lnTo>
                        <a:pt x="21600" y="18900"/>
                      </a:lnTo>
                      <a:lnTo>
                        <a:pt x="21600" y="0"/>
                      </a:lnTo>
                      <a:lnTo>
                        <a:pt x="0" y="2700"/>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1458" name="Freeform 910"/>
                <p:cNvSpPr/>
                <p:nvPr/>
              </p:nvSpPr>
              <p:spPr>
                <a:xfrm flipH="1">
                  <a:off x="806" y="0"/>
                  <a:ext cx="9526" cy="10126"/>
                </a:xfrm>
                <a:custGeom>
                  <a:avLst/>
                  <a:gdLst/>
                  <a:ahLst/>
                  <a:cxnLst>
                    <a:cxn ang="0">
                      <a:pos x="wd2" y="hd2"/>
                    </a:cxn>
                    <a:cxn ang="5400000">
                      <a:pos x="wd2" y="hd2"/>
                    </a:cxn>
                    <a:cxn ang="10800000">
                      <a:pos x="wd2" y="hd2"/>
                    </a:cxn>
                    <a:cxn ang="16200000">
                      <a:pos x="wd2" y="hd2"/>
                    </a:cxn>
                  </a:cxnLst>
                  <a:rect l="0" t="0" r="r" b="b"/>
                  <a:pathLst>
                    <a:path w="21600" h="21600" extrusionOk="0">
                      <a:moveTo>
                        <a:pt x="0" y="3086"/>
                      </a:moveTo>
                      <a:lnTo>
                        <a:pt x="0" y="21600"/>
                      </a:lnTo>
                      <a:lnTo>
                        <a:pt x="21600" y="18514"/>
                      </a:lnTo>
                      <a:lnTo>
                        <a:pt x="21600" y="0"/>
                      </a:lnTo>
                      <a:lnTo>
                        <a:pt x="0" y="3086"/>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1462" name="Group 911"/>
              <p:cNvGrpSpPr/>
              <p:nvPr/>
            </p:nvGrpSpPr>
            <p:grpSpPr>
              <a:xfrm>
                <a:off x="-1" y="52032"/>
                <a:ext cx="10333" cy="10126"/>
                <a:chOff x="0" y="0"/>
                <a:chExt cx="10331" cy="10125"/>
              </a:xfrm>
            </p:grpSpPr>
            <p:sp>
              <p:nvSpPr>
                <p:cNvPr id="1460" name="Freeform 912"/>
                <p:cNvSpPr/>
                <p:nvPr/>
              </p:nvSpPr>
              <p:spPr>
                <a:xfrm flipH="1">
                  <a:off x="-1" y="0"/>
                  <a:ext cx="9526" cy="10126"/>
                </a:xfrm>
                <a:custGeom>
                  <a:avLst/>
                  <a:gdLst/>
                  <a:ahLst/>
                  <a:cxnLst>
                    <a:cxn ang="0">
                      <a:pos x="wd2" y="hd2"/>
                    </a:cxn>
                    <a:cxn ang="5400000">
                      <a:pos x="wd2" y="hd2"/>
                    </a:cxn>
                    <a:cxn ang="10800000">
                      <a:pos x="wd2" y="hd2"/>
                    </a:cxn>
                    <a:cxn ang="16200000">
                      <a:pos x="wd2" y="hd2"/>
                    </a:cxn>
                  </a:cxnLst>
                  <a:rect l="0" t="0" r="r" b="b"/>
                  <a:pathLst>
                    <a:path w="21600" h="21600" extrusionOk="0">
                      <a:moveTo>
                        <a:pt x="0" y="2700"/>
                      </a:moveTo>
                      <a:lnTo>
                        <a:pt x="0" y="21600"/>
                      </a:lnTo>
                      <a:lnTo>
                        <a:pt x="21600" y="18900"/>
                      </a:lnTo>
                      <a:lnTo>
                        <a:pt x="21600" y="0"/>
                      </a:lnTo>
                      <a:lnTo>
                        <a:pt x="0" y="2700"/>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1461" name="Freeform 913"/>
                <p:cNvSpPr/>
                <p:nvPr/>
              </p:nvSpPr>
              <p:spPr>
                <a:xfrm flipH="1">
                  <a:off x="806" y="0"/>
                  <a:ext cx="9526" cy="10126"/>
                </a:xfrm>
                <a:custGeom>
                  <a:avLst/>
                  <a:gdLst/>
                  <a:ahLst/>
                  <a:cxnLst>
                    <a:cxn ang="0">
                      <a:pos x="wd2" y="hd2"/>
                    </a:cxn>
                    <a:cxn ang="5400000">
                      <a:pos x="wd2" y="hd2"/>
                    </a:cxn>
                    <a:cxn ang="10800000">
                      <a:pos x="wd2" y="hd2"/>
                    </a:cxn>
                    <a:cxn ang="16200000">
                      <a:pos x="wd2" y="hd2"/>
                    </a:cxn>
                  </a:cxnLst>
                  <a:rect l="0" t="0" r="r" b="b"/>
                  <a:pathLst>
                    <a:path w="21600" h="21600" extrusionOk="0">
                      <a:moveTo>
                        <a:pt x="0" y="3086"/>
                      </a:moveTo>
                      <a:lnTo>
                        <a:pt x="0" y="21600"/>
                      </a:lnTo>
                      <a:lnTo>
                        <a:pt x="21600" y="18514"/>
                      </a:lnTo>
                      <a:lnTo>
                        <a:pt x="21600" y="0"/>
                      </a:lnTo>
                      <a:lnTo>
                        <a:pt x="0" y="3086"/>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1465" name="Group 914"/>
              <p:cNvGrpSpPr/>
              <p:nvPr/>
            </p:nvGrpSpPr>
            <p:grpSpPr>
              <a:xfrm>
                <a:off x="-1" y="39376"/>
                <a:ext cx="10333" cy="10126"/>
                <a:chOff x="0" y="0"/>
                <a:chExt cx="10331" cy="10125"/>
              </a:xfrm>
            </p:grpSpPr>
            <p:sp>
              <p:nvSpPr>
                <p:cNvPr id="1463" name="Freeform 915"/>
                <p:cNvSpPr/>
                <p:nvPr/>
              </p:nvSpPr>
              <p:spPr>
                <a:xfrm flipH="1">
                  <a:off x="-1" y="0"/>
                  <a:ext cx="9526" cy="10126"/>
                </a:xfrm>
                <a:custGeom>
                  <a:avLst/>
                  <a:gdLst/>
                  <a:ahLst/>
                  <a:cxnLst>
                    <a:cxn ang="0">
                      <a:pos x="wd2" y="hd2"/>
                    </a:cxn>
                    <a:cxn ang="5400000">
                      <a:pos x="wd2" y="hd2"/>
                    </a:cxn>
                    <a:cxn ang="10800000">
                      <a:pos x="wd2" y="hd2"/>
                    </a:cxn>
                    <a:cxn ang="16200000">
                      <a:pos x="wd2" y="hd2"/>
                    </a:cxn>
                  </a:cxnLst>
                  <a:rect l="0" t="0" r="r" b="b"/>
                  <a:pathLst>
                    <a:path w="21600" h="21600" extrusionOk="0">
                      <a:moveTo>
                        <a:pt x="0" y="2700"/>
                      </a:moveTo>
                      <a:lnTo>
                        <a:pt x="0" y="21600"/>
                      </a:lnTo>
                      <a:lnTo>
                        <a:pt x="21600" y="18900"/>
                      </a:lnTo>
                      <a:lnTo>
                        <a:pt x="21600" y="0"/>
                      </a:lnTo>
                      <a:lnTo>
                        <a:pt x="0" y="2700"/>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1464" name="Freeform 916"/>
                <p:cNvSpPr/>
                <p:nvPr/>
              </p:nvSpPr>
              <p:spPr>
                <a:xfrm flipH="1">
                  <a:off x="806" y="0"/>
                  <a:ext cx="9526" cy="10126"/>
                </a:xfrm>
                <a:custGeom>
                  <a:avLst/>
                  <a:gdLst/>
                  <a:ahLst/>
                  <a:cxnLst>
                    <a:cxn ang="0">
                      <a:pos x="wd2" y="hd2"/>
                    </a:cxn>
                    <a:cxn ang="5400000">
                      <a:pos x="wd2" y="hd2"/>
                    </a:cxn>
                    <a:cxn ang="10800000">
                      <a:pos x="wd2" y="hd2"/>
                    </a:cxn>
                    <a:cxn ang="16200000">
                      <a:pos x="wd2" y="hd2"/>
                    </a:cxn>
                  </a:cxnLst>
                  <a:rect l="0" t="0" r="r" b="b"/>
                  <a:pathLst>
                    <a:path w="21600" h="21600" extrusionOk="0">
                      <a:moveTo>
                        <a:pt x="0" y="3086"/>
                      </a:moveTo>
                      <a:lnTo>
                        <a:pt x="0" y="21600"/>
                      </a:lnTo>
                      <a:lnTo>
                        <a:pt x="21600" y="18514"/>
                      </a:lnTo>
                      <a:lnTo>
                        <a:pt x="21600" y="0"/>
                      </a:lnTo>
                      <a:lnTo>
                        <a:pt x="0" y="3086"/>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1468" name="Group 917"/>
              <p:cNvGrpSpPr/>
              <p:nvPr/>
            </p:nvGrpSpPr>
            <p:grpSpPr>
              <a:xfrm>
                <a:off x="-1" y="25313"/>
                <a:ext cx="10333" cy="10126"/>
                <a:chOff x="0" y="0"/>
                <a:chExt cx="10331" cy="10125"/>
              </a:xfrm>
            </p:grpSpPr>
            <p:sp>
              <p:nvSpPr>
                <p:cNvPr id="1466" name="Freeform 918"/>
                <p:cNvSpPr/>
                <p:nvPr/>
              </p:nvSpPr>
              <p:spPr>
                <a:xfrm flipH="1">
                  <a:off x="-1" y="0"/>
                  <a:ext cx="9526" cy="10126"/>
                </a:xfrm>
                <a:custGeom>
                  <a:avLst/>
                  <a:gdLst/>
                  <a:ahLst/>
                  <a:cxnLst>
                    <a:cxn ang="0">
                      <a:pos x="wd2" y="hd2"/>
                    </a:cxn>
                    <a:cxn ang="5400000">
                      <a:pos x="wd2" y="hd2"/>
                    </a:cxn>
                    <a:cxn ang="10800000">
                      <a:pos x="wd2" y="hd2"/>
                    </a:cxn>
                    <a:cxn ang="16200000">
                      <a:pos x="wd2" y="hd2"/>
                    </a:cxn>
                  </a:cxnLst>
                  <a:rect l="0" t="0" r="r" b="b"/>
                  <a:pathLst>
                    <a:path w="21600" h="21600" extrusionOk="0">
                      <a:moveTo>
                        <a:pt x="0" y="2700"/>
                      </a:moveTo>
                      <a:lnTo>
                        <a:pt x="0" y="21600"/>
                      </a:lnTo>
                      <a:lnTo>
                        <a:pt x="21600" y="18900"/>
                      </a:lnTo>
                      <a:lnTo>
                        <a:pt x="21600" y="0"/>
                      </a:lnTo>
                      <a:lnTo>
                        <a:pt x="0" y="2700"/>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1467" name="Freeform 919"/>
                <p:cNvSpPr/>
                <p:nvPr/>
              </p:nvSpPr>
              <p:spPr>
                <a:xfrm flipH="1">
                  <a:off x="806" y="0"/>
                  <a:ext cx="9526" cy="10126"/>
                </a:xfrm>
                <a:custGeom>
                  <a:avLst/>
                  <a:gdLst/>
                  <a:ahLst/>
                  <a:cxnLst>
                    <a:cxn ang="0">
                      <a:pos x="wd2" y="hd2"/>
                    </a:cxn>
                    <a:cxn ang="5400000">
                      <a:pos x="wd2" y="hd2"/>
                    </a:cxn>
                    <a:cxn ang="10800000">
                      <a:pos x="wd2" y="hd2"/>
                    </a:cxn>
                    <a:cxn ang="16200000">
                      <a:pos x="wd2" y="hd2"/>
                    </a:cxn>
                  </a:cxnLst>
                  <a:rect l="0" t="0" r="r" b="b"/>
                  <a:pathLst>
                    <a:path w="21600" h="21600" extrusionOk="0">
                      <a:moveTo>
                        <a:pt x="0" y="3086"/>
                      </a:moveTo>
                      <a:lnTo>
                        <a:pt x="0" y="21600"/>
                      </a:lnTo>
                      <a:lnTo>
                        <a:pt x="21600" y="18514"/>
                      </a:lnTo>
                      <a:lnTo>
                        <a:pt x="21600" y="0"/>
                      </a:lnTo>
                      <a:lnTo>
                        <a:pt x="0" y="3086"/>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1471" name="Group 920"/>
              <p:cNvGrpSpPr/>
              <p:nvPr/>
            </p:nvGrpSpPr>
            <p:grpSpPr>
              <a:xfrm>
                <a:off x="-1" y="12656"/>
                <a:ext cx="10333" cy="10126"/>
                <a:chOff x="0" y="0"/>
                <a:chExt cx="10331" cy="10125"/>
              </a:xfrm>
            </p:grpSpPr>
            <p:sp>
              <p:nvSpPr>
                <p:cNvPr id="1469" name="Freeform 921"/>
                <p:cNvSpPr/>
                <p:nvPr/>
              </p:nvSpPr>
              <p:spPr>
                <a:xfrm flipH="1">
                  <a:off x="-1" y="0"/>
                  <a:ext cx="9526" cy="10126"/>
                </a:xfrm>
                <a:custGeom>
                  <a:avLst/>
                  <a:gdLst/>
                  <a:ahLst/>
                  <a:cxnLst>
                    <a:cxn ang="0">
                      <a:pos x="wd2" y="hd2"/>
                    </a:cxn>
                    <a:cxn ang="5400000">
                      <a:pos x="wd2" y="hd2"/>
                    </a:cxn>
                    <a:cxn ang="10800000">
                      <a:pos x="wd2" y="hd2"/>
                    </a:cxn>
                    <a:cxn ang="16200000">
                      <a:pos x="wd2" y="hd2"/>
                    </a:cxn>
                  </a:cxnLst>
                  <a:rect l="0" t="0" r="r" b="b"/>
                  <a:pathLst>
                    <a:path w="21600" h="21600" extrusionOk="0">
                      <a:moveTo>
                        <a:pt x="0" y="2700"/>
                      </a:moveTo>
                      <a:lnTo>
                        <a:pt x="0" y="21600"/>
                      </a:lnTo>
                      <a:lnTo>
                        <a:pt x="21600" y="18900"/>
                      </a:lnTo>
                      <a:lnTo>
                        <a:pt x="21600" y="0"/>
                      </a:lnTo>
                      <a:lnTo>
                        <a:pt x="0" y="2700"/>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1470" name="Freeform 922"/>
                <p:cNvSpPr/>
                <p:nvPr/>
              </p:nvSpPr>
              <p:spPr>
                <a:xfrm flipH="1">
                  <a:off x="806" y="0"/>
                  <a:ext cx="9526" cy="10126"/>
                </a:xfrm>
                <a:custGeom>
                  <a:avLst/>
                  <a:gdLst/>
                  <a:ahLst/>
                  <a:cxnLst>
                    <a:cxn ang="0">
                      <a:pos x="wd2" y="hd2"/>
                    </a:cxn>
                    <a:cxn ang="5400000">
                      <a:pos x="wd2" y="hd2"/>
                    </a:cxn>
                    <a:cxn ang="10800000">
                      <a:pos x="wd2" y="hd2"/>
                    </a:cxn>
                    <a:cxn ang="16200000">
                      <a:pos x="wd2" y="hd2"/>
                    </a:cxn>
                  </a:cxnLst>
                  <a:rect l="0" t="0" r="r" b="b"/>
                  <a:pathLst>
                    <a:path w="21600" h="21600" extrusionOk="0">
                      <a:moveTo>
                        <a:pt x="0" y="3086"/>
                      </a:moveTo>
                      <a:lnTo>
                        <a:pt x="0" y="21600"/>
                      </a:lnTo>
                      <a:lnTo>
                        <a:pt x="21600" y="18514"/>
                      </a:lnTo>
                      <a:lnTo>
                        <a:pt x="21600" y="0"/>
                      </a:lnTo>
                      <a:lnTo>
                        <a:pt x="0" y="3086"/>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1474" name="Group 923"/>
              <p:cNvGrpSpPr/>
              <p:nvPr/>
            </p:nvGrpSpPr>
            <p:grpSpPr>
              <a:xfrm>
                <a:off x="-1" y="0"/>
                <a:ext cx="10333" cy="10001"/>
                <a:chOff x="0" y="0"/>
                <a:chExt cx="10331" cy="10000"/>
              </a:xfrm>
            </p:grpSpPr>
            <p:sp>
              <p:nvSpPr>
                <p:cNvPr id="1472" name="Freeform 924"/>
                <p:cNvSpPr/>
                <p:nvPr/>
              </p:nvSpPr>
              <p:spPr>
                <a:xfrm flipH="1">
                  <a:off x="-1" y="0"/>
                  <a:ext cx="9526" cy="10001"/>
                </a:xfrm>
                <a:custGeom>
                  <a:avLst/>
                  <a:gdLst/>
                  <a:ahLst/>
                  <a:cxnLst>
                    <a:cxn ang="0">
                      <a:pos x="wd2" y="hd2"/>
                    </a:cxn>
                    <a:cxn ang="5400000">
                      <a:pos x="wd2" y="hd2"/>
                    </a:cxn>
                    <a:cxn ang="10800000">
                      <a:pos x="wd2" y="hd2"/>
                    </a:cxn>
                    <a:cxn ang="16200000">
                      <a:pos x="wd2" y="hd2"/>
                    </a:cxn>
                  </a:cxnLst>
                  <a:rect l="0" t="0" r="r" b="b"/>
                  <a:pathLst>
                    <a:path w="21600" h="21600" extrusionOk="0">
                      <a:moveTo>
                        <a:pt x="0" y="2700"/>
                      </a:moveTo>
                      <a:lnTo>
                        <a:pt x="0" y="21600"/>
                      </a:lnTo>
                      <a:lnTo>
                        <a:pt x="21600" y="18900"/>
                      </a:lnTo>
                      <a:lnTo>
                        <a:pt x="21600" y="0"/>
                      </a:lnTo>
                      <a:lnTo>
                        <a:pt x="0" y="2700"/>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1473" name="Freeform 925"/>
                <p:cNvSpPr/>
                <p:nvPr/>
              </p:nvSpPr>
              <p:spPr>
                <a:xfrm flipH="1">
                  <a:off x="806" y="0"/>
                  <a:ext cx="9526" cy="10001"/>
                </a:xfrm>
                <a:custGeom>
                  <a:avLst/>
                  <a:gdLst/>
                  <a:ahLst/>
                  <a:cxnLst>
                    <a:cxn ang="0">
                      <a:pos x="wd2" y="hd2"/>
                    </a:cxn>
                    <a:cxn ang="5400000">
                      <a:pos x="wd2" y="hd2"/>
                    </a:cxn>
                    <a:cxn ang="10800000">
                      <a:pos x="wd2" y="hd2"/>
                    </a:cxn>
                    <a:cxn ang="16200000">
                      <a:pos x="wd2" y="hd2"/>
                    </a:cxn>
                  </a:cxnLst>
                  <a:rect l="0" t="0" r="r" b="b"/>
                  <a:pathLst>
                    <a:path w="21600" h="21600" extrusionOk="0">
                      <a:moveTo>
                        <a:pt x="0" y="3086"/>
                      </a:moveTo>
                      <a:lnTo>
                        <a:pt x="0" y="21600"/>
                      </a:lnTo>
                      <a:lnTo>
                        <a:pt x="21600" y="18514"/>
                      </a:lnTo>
                      <a:lnTo>
                        <a:pt x="21600" y="0"/>
                      </a:lnTo>
                      <a:lnTo>
                        <a:pt x="0" y="3086"/>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grpSp>
          <p:nvGrpSpPr>
            <p:cNvPr id="1497" name="Group 926"/>
            <p:cNvGrpSpPr/>
            <p:nvPr/>
          </p:nvGrpSpPr>
          <p:grpSpPr>
            <a:xfrm>
              <a:off x="217743" y="62814"/>
              <a:ext cx="10332" cy="88878"/>
              <a:chOff x="0" y="0"/>
              <a:chExt cx="10331" cy="88877"/>
            </a:xfrm>
          </p:grpSpPr>
          <p:grpSp>
            <p:nvGrpSpPr>
              <p:cNvPr id="1478" name="Group 927"/>
              <p:cNvGrpSpPr/>
              <p:nvPr/>
            </p:nvGrpSpPr>
            <p:grpSpPr>
              <a:xfrm>
                <a:off x="-1" y="78752"/>
                <a:ext cx="10333" cy="10126"/>
                <a:chOff x="0" y="0"/>
                <a:chExt cx="10331" cy="10125"/>
              </a:xfrm>
            </p:grpSpPr>
            <p:sp>
              <p:nvSpPr>
                <p:cNvPr id="1476" name="Freeform 928"/>
                <p:cNvSpPr/>
                <p:nvPr/>
              </p:nvSpPr>
              <p:spPr>
                <a:xfrm flipH="1">
                  <a:off x="-1" y="0"/>
                  <a:ext cx="9526" cy="10126"/>
                </a:xfrm>
                <a:custGeom>
                  <a:avLst/>
                  <a:gdLst/>
                  <a:ahLst/>
                  <a:cxnLst>
                    <a:cxn ang="0">
                      <a:pos x="wd2" y="hd2"/>
                    </a:cxn>
                    <a:cxn ang="5400000">
                      <a:pos x="wd2" y="hd2"/>
                    </a:cxn>
                    <a:cxn ang="10800000">
                      <a:pos x="wd2" y="hd2"/>
                    </a:cxn>
                    <a:cxn ang="16200000">
                      <a:pos x="wd2" y="hd2"/>
                    </a:cxn>
                  </a:cxnLst>
                  <a:rect l="0" t="0" r="r" b="b"/>
                  <a:pathLst>
                    <a:path w="21600" h="21600" extrusionOk="0">
                      <a:moveTo>
                        <a:pt x="0" y="2700"/>
                      </a:moveTo>
                      <a:lnTo>
                        <a:pt x="0" y="21600"/>
                      </a:lnTo>
                      <a:lnTo>
                        <a:pt x="21600" y="18900"/>
                      </a:lnTo>
                      <a:lnTo>
                        <a:pt x="21600" y="0"/>
                      </a:lnTo>
                      <a:lnTo>
                        <a:pt x="0" y="2700"/>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1477" name="Freeform 929"/>
                <p:cNvSpPr/>
                <p:nvPr/>
              </p:nvSpPr>
              <p:spPr>
                <a:xfrm flipH="1">
                  <a:off x="806" y="0"/>
                  <a:ext cx="9526" cy="10126"/>
                </a:xfrm>
                <a:custGeom>
                  <a:avLst/>
                  <a:gdLst/>
                  <a:ahLst/>
                  <a:cxnLst>
                    <a:cxn ang="0">
                      <a:pos x="wd2" y="hd2"/>
                    </a:cxn>
                    <a:cxn ang="5400000">
                      <a:pos x="wd2" y="hd2"/>
                    </a:cxn>
                    <a:cxn ang="10800000">
                      <a:pos x="wd2" y="hd2"/>
                    </a:cxn>
                    <a:cxn ang="16200000">
                      <a:pos x="wd2" y="hd2"/>
                    </a:cxn>
                  </a:cxnLst>
                  <a:rect l="0" t="0" r="r" b="b"/>
                  <a:pathLst>
                    <a:path w="21600" h="21600" extrusionOk="0">
                      <a:moveTo>
                        <a:pt x="0" y="3086"/>
                      </a:moveTo>
                      <a:lnTo>
                        <a:pt x="0" y="21600"/>
                      </a:lnTo>
                      <a:lnTo>
                        <a:pt x="21600" y="18514"/>
                      </a:lnTo>
                      <a:lnTo>
                        <a:pt x="21600" y="0"/>
                      </a:lnTo>
                      <a:lnTo>
                        <a:pt x="0" y="3086"/>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1481" name="Group 930"/>
              <p:cNvGrpSpPr/>
              <p:nvPr/>
            </p:nvGrpSpPr>
            <p:grpSpPr>
              <a:xfrm>
                <a:off x="-1" y="66095"/>
                <a:ext cx="10333" cy="10126"/>
                <a:chOff x="0" y="0"/>
                <a:chExt cx="10331" cy="10125"/>
              </a:xfrm>
            </p:grpSpPr>
            <p:sp>
              <p:nvSpPr>
                <p:cNvPr id="1479" name="Freeform 931"/>
                <p:cNvSpPr/>
                <p:nvPr/>
              </p:nvSpPr>
              <p:spPr>
                <a:xfrm flipH="1">
                  <a:off x="-1" y="0"/>
                  <a:ext cx="9526" cy="10126"/>
                </a:xfrm>
                <a:custGeom>
                  <a:avLst/>
                  <a:gdLst/>
                  <a:ahLst/>
                  <a:cxnLst>
                    <a:cxn ang="0">
                      <a:pos x="wd2" y="hd2"/>
                    </a:cxn>
                    <a:cxn ang="5400000">
                      <a:pos x="wd2" y="hd2"/>
                    </a:cxn>
                    <a:cxn ang="10800000">
                      <a:pos x="wd2" y="hd2"/>
                    </a:cxn>
                    <a:cxn ang="16200000">
                      <a:pos x="wd2" y="hd2"/>
                    </a:cxn>
                  </a:cxnLst>
                  <a:rect l="0" t="0" r="r" b="b"/>
                  <a:pathLst>
                    <a:path w="21600" h="21600" extrusionOk="0">
                      <a:moveTo>
                        <a:pt x="0" y="2700"/>
                      </a:moveTo>
                      <a:lnTo>
                        <a:pt x="0" y="21600"/>
                      </a:lnTo>
                      <a:lnTo>
                        <a:pt x="21600" y="18900"/>
                      </a:lnTo>
                      <a:lnTo>
                        <a:pt x="21600" y="0"/>
                      </a:lnTo>
                      <a:lnTo>
                        <a:pt x="0" y="2700"/>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1480" name="Freeform 932"/>
                <p:cNvSpPr/>
                <p:nvPr/>
              </p:nvSpPr>
              <p:spPr>
                <a:xfrm flipH="1">
                  <a:off x="806" y="0"/>
                  <a:ext cx="9526" cy="10126"/>
                </a:xfrm>
                <a:custGeom>
                  <a:avLst/>
                  <a:gdLst/>
                  <a:ahLst/>
                  <a:cxnLst>
                    <a:cxn ang="0">
                      <a:pos x="wd2" y="hd2"/>
                    </a:cxn>
                    <a:cxn ang="5400000">
                      <a:pos x="wd2" y="hd2"/>
                    </a:cxn>
                    <a:cxn ang="10800000">
                      <a:pos x="wd2" y="hd2"/>
                    </a:cxn>
                    <a:cxn ang="16200000">
                      <a:pos x="wd2" y="hd2"/>
                    </a:cxn>
                  </a:cxnLst>
                  <a:rect l="0" t="0" r="r" b="b"/>
                  <a:pathLst>
                    <a:path w="21600" h="21600" extrusionOk="0">
                      <a:moveTo>
                        <a:pt x="0" y="3086"/>
                      </a:moveTo>
                      <a:lnTo>
                        <a:pt x="0" y="21600"/>
                      </a:lnTo>
                      <a:lnTo>
                        <a:pt x="21600" y="18514"/>
                      </a:lnTo>
                      <a:lnTo>
                        <a:pt x="21600" y="0"/>
                      </a:lnTo>
                      <a:lnTo>
                        <a:pt x="0" y="3086"/>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1484" name="Group 933"/>
              <p:cNvGrpSpPr/>
              <p:nvPr/>
            </p:nvGrpSpPr>
            <p:grpSpPr>
              <a:xfrm>
                <a:off x="-1" y="53298"/>
                <a:ext cx="10333" cy="10126"/>
                <a:chOff x="0" y="0"/>
                <a:chExt cx="10331" cy="10125"/>
              </a:xfrm>
            </p:grpSpPr>
            <p:sp>
              <p:nvSpPr>
                <p:cNvPr id="1482" name="Freeform 934"/>
                <p:cNvSpPr/>
                <p:nvPr/>
              </p:nvSpPr>
              <p:spPr>
                <a:xfrm flipH="1">
                  <a:off x="-1" y="0"/>
                  <a:ext cx="9526" cy="10126"/>
                </a:xfrm>
                <a:custGeom>
                  <a:avLst/>
                  <a:gdLst/>
                  <a:ahLst/>
                  <a:cxnLst>
                    <a:cxn ang="0">
                      <a:pos x="wd2" y="hd2"/>
                    </a:cxn>
                    <a:cxn ang="5400000">
                      <a:pos x="wd2" y="hd2"/>
                    </a:cxn>
                    <a:cxn ang="10800000">
                      <a:pos x="wd2" y="hd2"/>
                    </a:cxn>
                    <a:cxn ang="16200000">
                      <a:pos x="wd2" y="hd2"/>
                    </a:cxn>
                  </a:cxnLst>
                  <a:rect l="0" t="0" r="r" b="b"/>
                  <a:pathLst>
                    <a:path w="21600" h="21600" extrusionOk="0">
                      <a:moveTo>
                        <a:pt x="0" y="2700"/>
                      </a:moveTo>
                      <a:lnTo>
                        <a:pt x="0" y="21600"/>
                      </a:lnTo>
                      <a:lnTo>
                        <a:pt x="21600" y="18900"/>
                      </a:lnTo>
                      <a:lnTo>
                        <a:pt x="21600" y="0"/>
                      </a:lnTo>
                      <a:lnTo>
                        <a:pt x="0" y="2700"/>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1483" name="Freeform 935"/>
                <p:cNvSpPr/>
                <p:nvPr/>
              </p:nvSpPr>
              <p:spPr>
                <a:xfrm flipH="1">
                  <a:off x="806" y="0"/>
                  <a:ext cx="9526" cy="10126"/>
                </a:xfrm>
                <a:custGeom>
                  <a:avLst/>
                  <a:gdLst/>
                  <a:ahLst/>
                  <a:cxnLst>
                    <a:cxn ang="0">
                      <a:pos x="wd2" y="hd2"/>
                    </a:cxn>
                    <a:cxn ang="5400000">
                      <a:pos x="wd2" y="hd2"/>
                    </a:cxn>
                    <a:cxn ang="10800000">
                      <a:pos x="wd2" y="hd2"/>
                    </a:cxn>
                    <a:cxn ang="16200000">
                      <a:pos x="wd2" y="hd2"/>
                    </a:cxn>
                  </a:cxnLst>
                  <a:rect l="0" t="0" r="r" b="b"/>
                  <a:pathLst>
                    <a:path w="21600" h="21600" extrusionOk="0">
                      <a:moveTo>
                        <a:pt x="0" y="3086"/>
                      </a:moveTo>
                      <a:lnTo>
                        <a:pt x="0" y="21600"/>
                      </a:lnTo>
                      <a:lnTo>
                        <a:pt x="21600" y="18514"/>
                      </a:lnTo>
                      <a:lnTo>
                        <a:pt x="21600" y="0"/>
                      </a:lnTo>
                      <a:lnTo>
                        <a:pt x="0" y="3086"/>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1487" name="Group 936"/>
              <p:cNvGrpSpPr/>
              <p:nvPr/>
            </p:nvGrpSpPr>
            <p:grpSpPr>
              <a:xfrm>
                <a:off x="-1" y="39376"/>
                <a:ext cx="10333" cy="10126"/>
                <a:chOff x="0" y="0"/>
                <a:chExt cx="10331" cy="10125"/>
              </a:xfrm>
            </p:grpSpPr>
            <p:sp>
              <p:nvSpPr>
                <p:cNvPr id="1485" name="Freeform 937"/>
                <p:cNvSpPr/>
                <p:nvPr/>
              </p:nvSpPr>
              <p:spPr>
                <a:xfrm flipH="1">
                  <a:off x="-1" y="0"/>
                  <a:ext cx="9526" cy="10126"/>
                </a:xfrm>
                <a:custGeom>
                  <a:avLst/>
                  <a:gdLst/>
                  <a:ahLst/>
                  <a:cxnLst>
                    <a:cxn ang="0">
                      <a:pos x="wd2" y="hd2"/>
                    </a:cxn>
                    <a:cxn ang="5400000">
                      <a:pos x="wd2" y="hd2"/>
                    </a:cxn>
                    <a:cxn ang="10800000">
                      <a:pos x="wd2" y="hd2"/>
                    </a:cxn>
                    <a:cxn ang="16200000">
                      <a:pos x="wd2" y="hd2"/>
                    </a:cxn>
                  </a:cxnLst>
                  <a:rect l="0" t="0" r="r" b="b"/>
                  <a:pathLst>
                    <a:path w="21600" h="21600" extrusionOk="0">
                      <a:moveTo>
                        <a:pt x="0" y="2700"/>
                      </a:moveTo>
                      <a:lnTo>
                        <a:pt x="0" y="21600"/>
                      </a:lnTo>
                      <a:lnTo>
                        <a:pt x="21600" y="18900"/>
                      </a:lnTo>
                      <a:lnTo>
                        <a:pt x="21600" y="0"/>
                      </a:lnTo>
                      <a:lnTo>
                        <a:pt x="0" y="2700"/>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1486" name="Freeform 938"/>
                <p:cNvSpPr/>
                <p:nvPr/>
              </p:nvSpPr>
              <p:spPr>
                <a:xfrm flipH="1">
                  <a:off x="806" y="0"/>
                  <a:ext cx="9526" cy="10126"/>
                </a:xfrm>
                <a:custGeom>
                  <a:avLst/>
                  <a:gdLst/>
                  <a:ahLst/>
                  <a:cxnLst>
                    <a:cxn ang="0">
                      <a:pos x="wd2" y="hd2"/>
                    </a:cxn>
                    <a:cxn ang="5400000">
                      <a:pos x="wd2" y="hd2"/>
                    </a:cxn>
                    <a:cxn ang="10800000">
                      <a:pos x="wd2" y="hd2"/>
                    </a:cxn>
                    <a:cxn ang="16200000">
                      <a:pos x="wd2" y="hd2"/>
                    </a:cxn>
                  </a:cxnLst>
                  <a:rect l="0" t="0" r="r" b="b"/>
                  <a:pathLst>
                    <a:path w="21600" h="21600" extrusionOk="0">
                      <a:moveTo>
                        <a:pt x="0" y="3086"/>
                      </a:moveTo>
                      <a:lnTo>
                        <a:pt x="0" y="21600"/>
                      </a:lnTo>
                      <a:lnTo>
                        <a:pt x="21600" y="18514"/>
                      </a:lnTo>
                      <a:lnTo>
                        <a:pt x="21600" y="0"/>
                      </a:lnTo>
                      <a:lnTo>
                        <a:pt x="0" y="3086"/>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1490" name="Group 939"/>
              <p:cNvGrpSpPr/>
              <p:nvPr/>
            </p:nvGrpSpPr>
            <p:grpSpPr>
              <a:xfrm>
                <a:off x="-1" y="25313"/>
                <a:ext cx="10333" cy="10126"/>
                <a:chOff x="0" y="0"/>
                <a:chExt cx="10331" cy="10125"/>
              </a:xfrm>
            </p:grpSpPr>
            <p:sp>
              <p:nvSpPr>
                <p:cNvPr id="1488" name="Freeform 940"/>
                <p:cNvSpPr/>
                <p:nvPr/>
              </p:nvSpPr>
              <p:spPr>
                <a:xfrm flipH="1">
                  <a:off x="-1" y="0"/>
                  <a:ext cx="9526" cy="10126"/>
                </a:xfrm>
                <a:custGeom>
                  <a:avLst/>
                  <a:gdLst/>
                  <a:ahLst/>
                  <a:cxnLst>
                    <a:cxn ang="0">
                      <a:pos x="wd2" y="hd2"/>
                    </a:cxn>
                    <a:cxn ang="5400000">
                      <a:pos x="wd2" y="hd2"/>
                    </a:cxn>
                    <a:cxn ang="10800000">
                      <a:pos x="wd2" y="hd2"/>
                    </a:cxn>
                    <a:cxn ang="16200000">
                      <a:pos x="wd2" y="hd2"/>
                    </a:cxn>
                  </a:cxnLst>
                  <a:rect l="0" t="0" r="r" b="b"/>
                  <a:pathLst>
                    <a:path w="21600" h="21600" extrusionOk="0">
                      <a:moveTo>
                        <a:pt x="0" y="2700"/>
                      </a:moveTo>
                      <a:lnTo>
                        <a:pt x="0" y="21600"/>
                      </a:lnTo>
                      <a:lnTo>
                        <a:pt x="21600" y="18900"/>
                      </a:lnTo>
                      <a:lnTo>
                        <a:pt x="21600" y="0"/>
                      </a:lnTo>
                      <a:lnTo>
                        <a:pt x="0" y="2700"/>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1489" name="Freeform 941"/>
                <p:cNvSpPr/>
                <p:nvPr/>
              </p:nvSpPr>
              <p:spPr>
                <a:xfrm flipH="1">
                  <a:off x="806" y="0"/>
                  <a:ext cx="9526" cy="10126"/>
                </a:xfrm>
                <a:custGeom>
                  <a:avLst/>
                  <a:gdLst/>
                  <a:ahLst/>
                  <a:cxnLst>
                    <a:cxn ang="0">
                      <a:pos x="wd2" y="hd2"/>
                    </a:cxn>
                    <a:cxn ang="5400000">
                      <a:pos x="wd2" y="hd2"/>
                    </a:cxn>
                    <a:cxn ang="10800000">
                      <a:pos x="wd2" y="hd2"/>
                    </a:cxn>
                    <a:cxn ang="16200000">
                      <a:pos x="wd2" y="hd2"/>
                    </a:cxn>
                  </a:cxnLst>
                  <a:rect l="0" t="0" r="r" b="b"/>
                  <a:pathLst>
                    <a:path w="21600" h="21600" extrusionOk="0">
                      <a:moveTo>
                        <a:pt x="0" y="3086"/>
                      </a:moveTo>
                      <a:lnTo>
                        <a:pt x="0" y="21600"/>
                      </a:lnTo>
                      <a:lnTo>
                        <a:pt x="21600" y="18514"/>
                      </a:lnTo>
                      <a:lnTo>
                        <a:pt x="21600" y="0"/>
                      </a:lnTo>
                      <a:lnTo>
                        <a:pt x="0" y="3086"/>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1493" name="Group 942"/>
              <p:cNvGrpSpPr/>
              <p:nvPr/>
            </p:nvGrpSpPr>
            <p:grpSpPr>
              <a:xfrm>
                <a:off x="-1" y="15187"/>
                <a:ext cx="10333" cy="10127"/>
                <a:chOff x="0" y="0"/>
                <a:chExt cx="10331" cy="10125"/>
              </a:xfrm>
            </p:grpSpPr>
            <p:sp>
              <p:nvSpPr>
                <p:cNvPr id="1491" name="Freeform 943"/>
                <p:cNvSpPr/>
                <p:nvPr/>
              </p:nvSpPr>
              <p:spPr>
                <a:xfrm flipH="1">
                  <a:off x="-1" y="0"/>
                  <a:ext cx="9526" cy="10126"/>
                </a:xfrm>
                <a:custGeom>
                  <a:avLst/>
                  <a:gdLst/>
                  <a:ahLst/>
                  <a:cxnLst>
                    <a:cxn ang="0">
                      <a:pos x="wd2" y="hd2"/>
                    </a:cxn>
                    <a:cxn ang="5400000">
                      <a:pos x="wd2" y="hd2"/>
                    </a:cxn>
                    <a:cxn ang="10800000">
                      <a:pos x="wd2" y="hd2"/>
                    </a:cxn>
                    <a:cxn ang="16200000">
                      <a:pos x="wd2" y="hd2"/>
                    </a:cxn>
                  </a:cxnLst>
                  <a:rect l="0" t="0" r="r" b="b"/>
                  <a:pathLst>
                    <a:path w="21600" h="21600" extrusionOk="0">
                      <a:moveTo>
                        <a:pt x="0" y="2700"/>
                      </a:moveTo>
                      <a:lnTo>
                        <a:pt x="0" y="21600"/>
                      </a:lnTo>
                      <a:lnTo>
                        <a:pt x="21600" y="18900"/>
                      </a:lnTo>
                      <a:lnTo>
                        <a:pt x="21600" y="0"/>
                      </a:lnTo>
                      <a:lnTo>
                        <a:pt x="0" y="2700"/>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1492" name="Freeform 944"/>
                <p:cNvSpPr/>
                <p:nvPr/>
              </p:nvSpPr>
              <p:spPr>
                <a:xfrm flipH="1">
                  <a:off x="806" y="0"/>
                  <a:ext cx="9526" cy="10126"/>
                </a:xfrm>
                <a:custGeom>
                  <a:avLst/>
                  <a:gdLst/>
                  <a:ahLst/>
                  <a:cxnLst>
                    <a:cxn ang="0">
                      <a:pos x="wd2" y="hd2"/>
                    </a:cxn>
                    <a:cxn ang="5400000">
                      <a:pos x="wd2" y="hd2"/>
                    </a:cxn>
                    <a:cxn ang="10800000">
                      <a:pos x="wd2" y="hd2"/>
                    </a:cxn>
                    <a:cxn ang="16200000">
                      <a:pos x="wd2" y="hd2"/>
                    </a:cxn>
                  </a:cxnLst>
                  <a:rect l="0" t="0" r="r" b="b"/>
                  <a:pathLst>
                    <a:path w="21600" h="21600" extrusionOk="0">
                      <a:moveTo>
                        <a:pt x="0" y="3086"/>
                      </a:moveTo>
                      <a:lnTo>
                        <a:pt x="0" y="21600"/>
                      </a:lnTo>
                      <a:lnTo>
                        <a:pt x="21600" y="18514"/>
                      </a:lnTo>
                      <a:lnTo>
                        <a:pt x="21600" y="0"/>
                      </a:lnTo>
                      <a:lnTo>
                        <a:pt x="0" y="3086"/>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1496" name="Group 945"/>
              <p:cNvGrpSpPr/>
              <p:nvPr/>
            </p:nvGrpSpPr>
            <p:grpSpPr>
              <a:xfrm>
                <a:off x="-1" y="0"/>
                <a:ext cx="10333" cy="10001"/>
                <a:chOff x="0" y="0"/>
                <a:chExt cx="10331" cy="10000"/>
              </a:xfrm>
            </p:grpSpPr>
            <p:sp>
              <p:nvSpPr>
                <p:cNvPr id="1494" name="Freeform 946"/>
                <p:cNvSpPr/>
                <p:nvPr/>
              </p:nvSpPr>
              <p:spPr>
                <a:xfrm flipH="1">
                  <a:off x="-1" y="0"/>
                  <a:ext cx="9526" cy="10001"/>
                </a:xfrm>
                <a:custGeom>
                  <a:avLst/>
                  <a:gdLst/>
                  <a:ahLst/>
                  <a:cxnLst>
                    <a:cxn ang="0">
                      <a:pos x="wd2" y="hd2"/>
                    </a:cxn>
                    <a:cxn ang="5400000">
                      <a:pos x="wd2" y="hd2"/>
                    </a:cxn>
                    <a:cxn ang="10800000">
                      <a:pos x="wd2" y="hd2"/>
                    </a:cxn>
                    <a:cxn ang="16200000">
                      <a:pos x="wd2" y="hd2"/>
                    </a:cxn>
                  </a:cxnLst>
                  <a:rect l="0" t="0" r="r" b="b"/>
                  <a:pathLst>
                    <a:path w="21600" h="21600" extrusionOk="0">
                      <a:moveTo>
                        <a:pt x="0" y="2700"/>
                      </a:moveTo>
                      <a:lnTo>
                        <a:pt x="0" y="21600"/>
                      </a:lnTo>
                      <a:lnTo>
                        <a:pt x="21600" y="18900"/>
                      </a:lnTo>
                      <a:lnTo>
                        <a:pt x="21600" y="0"/>
                      </a:lnTo>
                      <a:lnTo>
                        <a:pt x="0" y="2700"/>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1495" name="Freeform 947"/>
                <p:cNvSpPr/>
                <p:nvPr/>
              </p:nvSpPr>
              <p:spPr>
                <a:xfrm flipH="1">
                  <a:off x="806" y="0"/>
                  <a:ext cx="9526" cy="10001"/>
                </a:xfrm>
                <a:custGeom>
                  <a:avLst/>
                  <a:gdLst/>
                  <a:ahLst/>
                  <a:cxnLst>
                    <a:cxn ang="0">
                      <a:pos x="wd2" y="hd2"/>
                    </a:cxn>
                    <a:cxn ang="5400000">
                      <a:pos x="wd2" y="hd2"/>
                    </a:cxn>
                    <a:cxn ang="10800000">
                      <a:pos x="wd2" y="hd2"/>
                    </a:cxn>
                    <a:cxn ang="16200000">
                      <a:pos x="wd2" y="hd2"/>
                    </a:cxn>
                  </a:cxnLst>
                  <a:rect l="0" t="0" r="r" b="b"/>
                  <a:pathLst>
                    <a:path w="21600" h="21600" extrusionOk="0">
                      <a:moveTo>
                        <a:pt x="0" y="3086"/>
                      </a:moveTo>
                      <a:lnTo>
                        <a:pt x="0" y="21600"/>
                      </a:lnTo>
                      <a:lnTo>
                        <a:pt x="21600" y="18514"/>
                      </a:lnTo>
                      <a:lnTo>
                        <a:pt x="21600" y="0"/>
                      </a:lnTo>
                      <a:lnTo>
                        <a:pt x="0" y="3086"/>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grpSp>
          <p:nvGrpSpPr>
            <p:cNvPr id="1519" name="Group 948"/>
            <p:cNvGrpSpPr/>
            <p:nvPr/>
          </p:nvGrpSpPr>
          <p:grpSpPr>
            <a:xfrm>
              <a:off x="211926" y="59959"/>
              <a:ext cx="10386" cy="88878"/>
              <a:chOff x="0" y="0"/>
              <a:chExt cx="10385" cy="88877"/>
            </a:xfrm>
          </p:grpSpPr>
          <p:grpSp>
            <p:nvGrpSpPr>
              <p:cNvPr id="1500" name="Group 949"/>
              <p:cNvGrpSpPr/>
              <p:nvPr/>
            </p:nvGrpSpPr>
            <p:grpSpPr>
              <a:xfrm>
                <a:off x="-1" y="78752"/>
                <a:ext cx="10387" cy="10126"/>
                <a:chOff x="0" y="0"/>
                <a:chExt cx="10385" cy="10125"/>
              </a:xfrm>
            </p:grpSpPr>
            <p:sp>
              <p:nvSpPr>
                <p:cNvPr id="1498" name="Freeform 950"/>
                <p:cNvSpPr/>
                <p:nvPr/>
              </p:nvSpPr>
              <p:spPr>
                <a:xfrm flipH="1">
                  <a:off x="-1" y="0"/>
                  <a:ext cx="9526" cy="10126"/>
                </a:xfrm>
                <a:custGeom>
                  <a:avLst/>
                  <a:gdLst/>
                  <a:ahLst/>
                  <a:cxnLst>
                    <a:cxn ang="0">
                      <a:pos x="wd2" y="hd2"/>
                    </a:cxn>
                    <a:cxn ang="5400000">
                      <a:pos x="wd2" y="hd2"/>
                    </a:cxn>
                    <a:cxn ang="10800000">
                      <a:pos x="wd2" y="hd2"/>
                    </a:cxn>
                    <a:cxn ang="16200000">
                      <a:pos x="wd2" y="hd2"/>
                    </a:cxn>
                  </a:cxnLst>
                  <a:rect l="0" t="0" r="r" b="b"/>
                  <a:pathLst>
                    <a:path w="21600" h="21600" extrusionOk="0">
                      <a:moveTo>
                        <a:pt x="0" y="2700"/>
                      </a:moveTo>
                      <a:lnTo>
                        <a:pt x="0" y="21600"/>
                      </a:lnTo>
                      <a:lnTo>
                        <a:pt x="21600" y="18900"/>
                      </a:lnTo>
                      <a:lnTo>
                        <a:pt x="21600" y="0"/>
                      </a:lnTo>
                      <a:lnTo>
                        <a:pt x="0" y="2700"/>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1499" name="Freeform 951"/>
                <p:cNvSpPr/>
                <p:nvPr/>
              </p:nvSpPr>
              <p:spPr>
                <a:xfrm flipH="1">
                  <a:off x="860" y="0"/>
                  <a:ext cx="9526" cy="10126"/>
                </a:xfrm>
                <a:custGeom>
                  <a:avLst/>
                  <a:gdLst/>
                  <a:ahLst/>
                  <a:cxnLst>
                    <a:cxn ang="0">
                      <a:pos x="wd2" y="hd2"/>
                    </a:cxn>
                    <a:cxn ang="5400000">
                      <a:pos x="wd2" y="hd2"/>
                    </a:cxn>
                    <a:cxn ang="10800000">
                      <a:pos x="wd2" y="hd2"/>
                    </a:cxn>
                    <a:cxn ang="16200000">
                      <a:pos x="wd2" y="hd2"/>
                    </a:cxn>
                  </a:cxnLst>
                  <a:rect l="0" t="0" r="r" b="b"/>
                  <a:pathLst>
                    <a:path w="21600" h="21600" extrusionOk="0">
                      <a:moveTo>
                        <a:pt x="0" y="3086"/>
                      </a:moveTo>
                      <a:lnTo>
                        <a:pt x="0" y="21600"/>
                      </a:lnTo>
                      <a:lnTo>
                        <a:pt x="21600" y="18514"/>
                      </a:lnTo>
                      <a:lnTo>
                        <a:pt x="21600" y="0"/>
                      </a:lnTo>
                      <a:lnTo>
                        <a:pt x="0" y="3086"/>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1503" name="Group 952"/>
              <p:cNvGrpSpPr/>
              <p:nvPr/>
            </p:nvGrpSpPr>
            <p:grpSpPr>
              <a:xfrm>
                <a:off x="-1" y="62298"/>
                <a:ext cx="10387" cy="10126"/>
                <a:chOff x="0" y="0"/>
                <a:chExt cx="10385" cy="10125"/>
              </a:xfrm>
            </p:grpSpPr>
            <p:sp>
              <p:nvSpPr>
                <p:cNvPr id="1501" name="Freeform 953"/>
                <p:cNvSpPr/>
                <p:nvPr/>
              </p:nvSpPr>
              <p:spPr>
                <a:xfrm flipH="1">
                  <a:off x="-1" y="0"/>
                  <a:ext cx="9526" cy="10126"/>
                </a:xfrm>
                <a:custGeom>
                  <a:avLst/>
                  <a:gdLst/>
                  <a:ahLst/>
                  <a:cxnLst>
                    <a:cxn ang="0">
                      <a:pos x="wd2" y="hd2"/>
                    </a:cxn>
                    <a:cxn ang="5400000">
                      <a:pos x="wd2" y="hd2"/>
                    </a:cxn>
                    <a:cxn ang="10800000">
                      <a:pos x="wd2" y="hd2"/>
                    </a:cxn>
                    <a:cxn ang="16200000">
                      <a:pos x="wd2" y="hd2"/>
                    </a:cxn>
                  </a:cxnLst>
                  <a:rect l="0" t="0" r="r" b="b"/>
                  <a:pathLst>
                    <a:path w="21600" h="21600" extrusionOk="0">
                      <a:moveTo>
                        <a:pt x="0" y="2700"/>
                      </a:moveTo>
                      <a:lnTo>
                        <a:pt x="0" y="21600"/>
                      </a:lnTo>
                      <a:lnTo>
                        <a:pt x="21600" y="18900"/>
                      </a:lnTo>
                      <a:lnTo>
                        <a:pt x="21600" y="0"/>
                      </a:lnTo>
                      <a:lnTo>
                        <a:pt x="0" y="2700"/>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1502" name="Freeform 954"/>
                <p:cNvSpPr/>
                <p:nvPr/>
              </p:nvSpPr>
              <p:spPr>
                <a:xfrm flipH="1">
                  <a:off x="860" y="0"/>
                  <a:ext cx="9526" cy="10126"/>
                </a:xfrm>
                <a:custGeom>
                  <a:avLst/>
                  <a:gdLst/>
                  <a:ahLst/>
                  <a:cxnLst>
                    <a:cxn ang="0">
                      <a:pos x="wd2" y="hd2"/>
                    </a:cxn>
                    <a:cxn ang="5400000">
                      <a:pos x="wd2" y="hd2"/>
                    </a:cxn>
                    <a:cxn ang="10800000">
                      <a:pos x="wd2" y="hd2"/>
                    </a:cxn>
                    <a:cxn ang="16200000">
                      <a:pos x="wd2" y="hd2"/>
                    </a:cxn>
                  </a:cxnLst>
                  <a:rect l="0" t="0" r="r" b="b"/>
                  <a:pathLst>
                    <a:path w="21600" h="21600" extrusionOk="0">
                      <a:moveTo>
                        <a:pt x="0" y="3086"/>
                      </a:moveTo>
                      <a:lnTo>
                        <a:pt x="0" y="21600"/>
                      </a:lnTo>
                      <a:lnTo>
                        <a:pt x="21600" y="18514"/>
                      </a:lnTo>
                      <a:lnTo>
                        <a:pt x="21600" y="0"/>
                      </a:lnTo>
                      <a:lnTo>
                        <a:pt x="0" y="3086"/>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1506" name="Group 955"/>
              <p:cNvGrpSpPr/>
              <p:nvPr/>
            </p:nvGrpSpPr>
            <p:grpSpPr>
              <a:xfrm>
                <a:off x="-1" y="52032"/>
                <a:ext cx="10387" cy="10126"/>
                <a:chOff x="0" y="0"/>
                <a:chExt cx="10385" cy="10125"/>
              </a:xfrm>
            </p:grpSpPr>
            <p:sp>
              <p:nvSpPr>
                <p:cNvPr id="1504" name="Freeform 956"/>
                <p:cNvSpPr/>
                <p:nvPr/>
              </p:nvSpPr>
              <p:spPr>
                <a:xfrm flipH="1">
                  <a:off x="-1" y="0"/>
                  <a:ext cx="9526" cy="10126"/>
                </a:xfrm>
                <a:custGeom>
                  <a:avLst/>
                  <a:gdLst/>
                  <a:ahLst/>
                  <a:cxnLst>
                    <a:cxn ang="0">
                      <a:pos x="wd2" y="hd2"/>
                    </a:cxn>
                    <a:cxn ang="5400000">
                      <a:pos x="wd2" y="hd2"/>
                    </a:cxn>
                    <a:cxn ang="10800000">
                      <a:pos x="wd2" y="hd2"/>
                    </a:cxn>
                    <a:cxn ang="16200000">
                      <a:pos x="wd2" y="hd2"/>
                    </a:cxn>
                  </a:cxnLst>
                  <a:rect l="0" t="0" r="r" b="b"/>
                  <a:pathLst>
                    <a:path w="21600" h="21600" extrusionOk="0">
                      <a:moveTo>
                        <a:pt x="0" y="2700"/>
                      </a:moveTo>
                      <a:lnTo>
                        <a:pt x="0" y="21600"/>
                      </a:lnTo>
                      <a:lnTo>
                        <a:pt x="21600" y="18900"/>
                      </a:lnTo>
                      <a:lnTo>
                        <a:pt x="21600" y="0"/>
                      </a:lnTo>
                      <a:lnTo>
                        <a:pt x="0" y="2700"/>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1505" name="Freeform 957"/>
                <p:cNvSpPr/>
                <p:nvPr/>
              </p:nvSpPr>
              <p:spPr>
                <a:xfrm flipH="1">
                  <a:off x="860" y="0"/>
                  <a:ext cx="9526" cy="10126"/>
                </a:xfrm>
                <a:custGeom>
                  <a:avLst/>
                  <a:gdLst/>
                  <a:ahLst/>
                  <a:cxnLst>
                    <a:cxn ang="0">
                      <a:pos x="wd2" y="hd2"/>
                    </a:cxn>
                    <a:cxn ang="5400000">
                      <a:pos x="wd2" y="hd2"/>
                    </a:cxn>
                    <a:cxn ang="10800000">
                      <a:pos x="wd2" y="hd2"/>
                    </a:cxn>
                    <a:cxn ang="16200000">
                      <a:pos x="wd2" y="hd2"/>
                    </a:cxn>
                  </a:cxnLst>
                  <a:rect l="0" t="0" r="r" b="b"/>
                  <a:pathLst>
                    <a:path w="21600" h="21600" extrusionOk="0">
                      <a:moveTo>
                        <a:pt x="0" y="3086"/>
                      </a:moveTo>
                      <a:lnTo>
                        <a:pt x="0" y="21600"/>
                      </a:lnTo>
                      <a:lnTo>
                        <a:pt x="21600" y="18514"/>
                      </a:lnTo>
                      <a:lnTo>
                        <a:pt x="21600" y="0"/>
                      </a:lnTo>
                      <a:lnTo>
                        <a:pt x="0" y="3086"/>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1509" name="Group 958"/>
              <p:cNvGrpSpPr/>
              <p:nvPr/>
            </p:nvGrpSpPr>
            <p:grpSpPr>
              <a:xfrm>
                <a:off x="-1" y="39376"/>
                <a:ext cx="10387" cy="10126"/>
                <a:chOff x="0" y="0"/>
                <a:chExt cx="10385" cy="10125"/>
              </a:xfrm>
            </p:grpSpPr>
            <p:sp>
              <p:nvSpPr>
                <p:cNvPr id="1507" name="Freeform 959"/>
                <p:cNvSpPr/>
                <p:nvPr/>
              </p:nvSpPr>
              <p:spPr>
                <a:xfrm flipH="1">
                  <a:off x="-1" y="0"/>
                  <a:ext cx="9526" cy="10126"/>
                </a:xfrm>
                <a:custGeom>
                  <a:avLst/>
                  <a:gdLst/>
                  <a:ahLst/>
                  <a:cxnLst>
                    <a:cxn ang="0">
                      <a:pos x="wd2" y="hd2"/>
                    </a:cxn>
                    <a:cxn ang="5400000">
                      <a:pos x="wd2" y="hd2"/>
                    </a:cxn>
                    <a:cxn ang="10800000">
                      <a:pos x="wd2" y="hd2"/>
                    </a:cxn>
                    <a:cxn ang="16200000">
                      <a:pos x="wd2" y="hd2"/>
                    </a:cxn>
                  </a:cxnLst>
                  <a:rect l="0" t="0" r="r" b="b"/>
                  <a:pathLst>
                    <a:path w="21600" h="21600" extrusionOk="0">
                      <a:moveTo>
                        <a:pt x="0" y="2700"/>
                      </a:moveTo>
                      <a:lnTo>
                        <a:pt x="0" y="21600"/>
                      </a:lnTo>
                      <a:lnTo>
                        <a:pt x="21600" y="18900"/>
                      </a:lnTo>
                      <a:lnTo>
                        <a:pt x="21600" y="0"/>
                      </a:lnTo>
                      <a:lnTo>
                        <a:pt x="0" y="2700"/>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1508" name="Freeform 960"/>
                <p:cNvSpPr/>
                <p:nvPr/>
              </p:nvSpPr>
              <p:spPr>
                <a:xfrm flipH="1">
                  <a:off x="860" y="0"/>
                  <a:ext cx="9526" cy="10126"/>
                </a:xfrm>
                <a:custGeom>
                  <a:avLst/>
                  <a:gdLst/>
                  <a:ahLst/>
                  <a:cxnLst>
                    <a:cxn ang="0">
                      <a:pos x="wd2" y="hd2"/>
                    </a:cxn>
                    <a:cxn ang="5400000">
                      <a:pos x="wd2" y="hd2"/>
                    </a:cxn>
                    <a:cxn ang="10800000">
                      <a:pos x="wd2" y="hd2"/>
                    </a:cxn>
                    <a:cxn ang="16200000">
                      <a:pos x="wd2" y="hd2"/>
                    </a:cxn>
                  </a:cxnLst>
                  <a:rect l="0" t="0" r="r" b="b"/>
                  <a:pathLst>
                    <a:path w="21600" h="21600" extrusionOk="0">
                      <a:moveTo>
                        <a:pt x="0" y="3086"/>
                      </a:moveTo>
                      <a:lnTo>
                        <a:pt x="0" y="21600"/>
                      </a:lnTo>
                      <a:lnTo>
                        <a:pt x="21600" y="18514"/>
                      </a:lnTo>
                      <a:lnTo>
                        <a:pt x="21600" y="0"/>
                      </a:lnTo>
                      <a:lnTo>
                        <a:pt x="0" y="3086"/>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1512" name="Group 961"/>
              <p:cNvGrpSpPr/>
              <p:nvPr/>
            </p:nvGrpSpPr>
            <p:grpSpPr>
              <a:xfrm>
                <a:off x="-1" y="22781"/>
                <a:ext cx="10387" cy="10127"/>
                <a:chOff x="0" y="0"/>
                <a:chExt cx="10385" cy="10125"/>
              </a:xfrm>
            </p:grpSpPr>
            <p:sp>
              <p:nvSpPr>
                <p:cNvPr id="1510" name="Freeform 962"/>
                <p:cNvSpPr/>
                <p:nvPr/>
              </p:nvSpPr>
              <p:spPr>
                <a:xfrm flipH="1">
                  <a:off x="-1" y="0"/>
                  <a:ext cx="9526" cy="10126"/>
                </a:xfrm>
                <a:custGeom>
                  <a:avLst/>
                  <a:gdLst/>
                  <a:ahLst/>
                  <a:cxnLst>
                    <a:cxn ang="0">
                      <a:pos x="wd2" y="hd2"/>
                    </a:cxn>
                    <a:cxn ang="5400000">
                      <a:pos x="wd2" y="hd2"/>
                    </a:cxn>
                    <a:cxn ang="10800000">
                      <a:pos x="wd2" y="hd2"/>
                    </a:cxn>
                    <a:cxn ang="16200000">
                      <a:pos x="wd2" y="hd2"/>
                    </a:cxn>
                  </a:cxnLst>
                  <a:rect l="0" t="0" r="r" b="b"/>
                  <a:pathLst>
                    <a:path w="21600" h="21600" extrusionOk="0">
                      <a:moveTo>
                        <a:pt x="0" y="2700"/>
                      </a:moveTo>
                      <a:lnTo>
                        <a:pt x="0" y="21600"/>
                      </a:lnTo>
                      <a:lnTo>
                        <a:pt x="21600" y="18900"/>
                      </a:lnTo>
                      <a:lnTo>
                        <a:pt x="21600" y="0"/>
                      </a:lnTo>
                      <a:lnTo>
                        <a:pt x="0" y="2700"/>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1511" name="Freeform 963"/>
                <p:cNvSpPr/>
                <p:nvPr/>
              </p:nvSpPr>
              <p:spPr>
                <a:xfrm flipH="1">
                  <a:off x="860" y="0"/>
                  <a:ext cx="9526" cy="10126"/>
                </a:xfrm>
                <a:custGeom>
                  <a:avLst/>
                  <a:gdLst/>
                  <a:ahLst/>
                  <a:cxnLst>
                    <a:cxn ang="0">
                      <a:pos x="wd2" y="hd2"/>
                    </a:cxn>
                    <a:cxn ang="5400000">
                      <a:pos x="wd2" y="hd2"/>
                    </a:cxn>
                    <a:cxn ang="10800000">
                      <a:pos x="wd2" y="hd2"/>
                    </a:cxn>
                    <a:cxn ang="16200000">
                      <a:pos x="wd2" y="hd2"/>
                    </a:cxn>
                  </a:cxnLst>
                  <a:rect l="0" t="0" r="r" b="b"/>
                  <a:pathLst>
                    <a:path w="21600" h="21600" extrusionOk="0">
                      <a:moveTo>
                        <a:pt x="0" y="3086"/>
                      </a:moveTo>
                      <a:lnTo>
                        <a:pt x="0" y="21600"/>
                      </a:lnTo>
                      <a:lnTo>
                        <a:pt x="21600" y="18514"/>
                      </a:lnTo>
                      <a:lnTo>
                        <a:pt x="21600" y="0"/>
                      </a:lnTo>
                      <a:lnTo>
                        <a:pt x="0" y="3086"/>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1515" name="Group 964"/>
              <p:cNvGrpSpPr/>
              <p:nvPr/>
            </p:nvGrpSpPr>
            <p:grpSpPr>
              <a:xfrm>
                <a:off x="-1" y="12656"/>
                <a:ext cx="10387" cy="10126"/>
                <a:chOff x="0" y="0"/>
                <a:chExt cx="10385" cy="10125"/>
              </a:xfrm>
            </p:grpSpPr>
            <p:sp>
              <p:nvSpPr>
                <p:cNvPr id="1513" name="Freeform 965"/>
                <p:cNvSpPr/>
                <p:nvPr/>
              </p:nvSpPr>
              <p:spPr>
                <a:xfrm flipH="1">
                  <a:off x="-1" y="0"/>
                  <a:ext cx="9526" cy="10126"/>
                </a:xfrm>
                <a:custGeom>
                  <a:avLst/>
                  <a:gdLst/>
                  <a:ahLst/>
                  <a:cxnLst>
                    <a:cxn ang="0">
                      <a:pos x="wd2" y="hd2"/>
                    </a:cxn>
                    <a:cxn ang="5400000">
                      <a:pos x="wd2" y="hd2"/>
                    </a:cxn>
                    <a:cxn ang="10800000">
                      <a:pos x="wd2" y="hd2"/>
                    </a:cxn>
                    <a:cxn ang="16200000">
                      <a:pos x="wd2" y="hd2"/>
                    </a:cxn>
                  </a:cxnLst>
                  <a:rect l="0" t="0" r="r" b="b"/>
                  <a:pathLst>
                    <a:path w="21600" h="21600" extrusionOk="0">
                      <a:moveTo>
                        <a:pt x="0" y="2700"/>
                      </a:moveTo>
                      <a:lnTo>
                        <a:pt x="0" y="21600"/>
                      </a:lnTo>
                      <a:lnTo>
                        <a:pt x="21600" y="18900"/>
                      </a:lnTo>
                      <a:lnTo>
                        <a:pt x="21600" y="0"/>
                      </a:lnTo>
                      <a:lnTo>
                        <a:pt x="0" y="2700"/>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1514" name="Freeform 966"/>
                <p:cNvSpPr/>
                <p:nvPr/>
              </p:nvSpPr>
              <p:spPr>
                <a:xfrm flipH="1">
                  <a:off x="860" y="0"/>
                  <a:ext cx="9526" cy="10126"/>
                </a:xfrm>
                <a:custGeom>
                  <a:avLst/>
                  <a:gdLst/>
                  <a:ahLst/>
                  <a:cxnLst>
                    <a:cxn ang="0">
                      <a:pos x="wd2" y="hd2"/>
                    </a:cxn>
                    <a:cxn ang="5400000">
                      <a:pos x="wd2" y="hd2"/>
                    </a:cxn>
                    <a:cxn ang="10800000">
                      <a:pos x="wd2" y="hd2"/>
                    </a:cxn>
                    <a:cxn ang="16200000">
                      <a:pos x="wd2" y="hd2"/>
                    </a:cxn>
                  </a:cxnLst>
                  <a:rect l="0" t="0" r="r" b="b"/>
                  <a:pathLst>
                    <a:path w="21600" h="21600" extrusionOk="0">
                      <a:moveTo>
                        <a:pt x="0" y="3086"/>
                      </a:moveTo>
                      <a:lnTo>
                        <a:pt x="0" y="21600"/>
                      </a:lnTo>
                      <a:lnTo>
                        <a:pt x="21600" y="18514"/>
                      </a:lnTo>
                      <a:lnTo>
                        <a:pt x="21600" y="0"/>
                      </a:lnTo>
                      <a:lnTo>
                        <a:pt x="0" y="3086"/>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1518" name="Group 967"/>
              <p:cNvGrpSpPr/>
              <p:nvPr/>
            </p:nvGrpSpPr>
            <p:grpSpPr>
              <a:xfrm>
                <a:off x="-1" y="0"/>
                <a:ext cx="10387" cy="10001"/>
                <a:chOff x="0" y="0"/>
                <a:chExt cx="10385" cy="10000"/>
              </a:xfrm>
            </p:grpSpPr>
            <p:sp>
              <p:nvSpPr>
                <p:cNvPr id="1516" name="Freeform 968"/>
                <p:cNvSpPr/>
                <p:nvPr/>
              </p:nvSpPr>
              <p:spPr>
                <a:xfrm flipH="1">
                  <a:off x="-1" y="0"/>
                  <a:ext cx="9526" cy="10001"/>
                </a:xfrm>
                <a:custGeom>
                  <a:avLst/>
                  <a:gdLst/>
                  <a:ahLst/>
                  <a:cxnLst>
                    <a:cxn ang="0">
                      <a:pos x="wd2" y="hd2"/>
                    </a:cxn>
                    <a:cxn ang="5400000">
                      <a:pos x="wd2" y="hd2"/>
                    </a:cxn>
                    <a:cxn ang="10800000">
                      <a:pos x="wd2" y="hd2"/>
                    </a:cxn>
                    <a:cxn ang="16200000">
                      <a:pos x="wd2" y="hd2"/>
                    </a:cxn>
                  </a:cxnLst>
                  <a:rect l="0" t="0" r="r" b="b"/>
                  <a:pathLst>
                    <a:path w="21600" h="21600" extrusionOk="0">
                      <a:moveTo>
                        <a:pt x="0" y="2700"/>
                      </a:moveTo>
                      <a:lnTo>
                        <a:pt x="0" y="21600"/>
                      </a:lnTo>
                      <a:lnTo>
                        <a:pt x="21600" y="18900"/>
                      </a:lnTo>
                      <a:lnTo>
                        <a:pt x="21600" y="0"/>
                      </a:lnTo>
                      <a:lnTo>
                        <a:pt x="0" y="2700"/>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1517" name="Freeform 969"/>
                <p:cNvSpPr/>
                <p:nvPr/>
              </p:nvSpPr>
              <p:spPr>
                <a:xfrm flipH="1">
                  <a:off x="860" y="0"/>
                  <a:ext cx="9526" cy="10001"/>
                </a:xfrm>
                <a:custGeom>
                  <a:avLst/>
                  <a:gdLst/>
                  <a:ahLst/>
                  <a:cxnLst>
                    <a:cxn ang="0">
                      <a:pos x="wd2" y="hd2"/>
                    </a:cxn>
                    <a:cxn ang="5400000">
                      <a:pos x="wd2" y="hd2"/>
                    </a:cxn>
                    <a:cxn ang="10800000">
                      <a:pos x="wd2" y="hd2"/>
                    </a:cxn>
                    <a:cxn ang="16200000">
                      <a:pos x="wd2" y="hd2"/>
                    </a:cxn>
                  </a:cxnLst>
                  <a:rect l="0" t="0" r="r" b="b"/>
                  <a:pathLst>
                    <a:path w="21600" h="21600" extrusionOk="0">
                      <a:moveTo>
                        <a:pt x="0" y="3086"/>
                      </a:moveTo>
                      <a:lnTo>
                        <a:pt x="0" y="21600"/>
                      </a:lnTo>
                      <a:lnTo>
                        <a:pt x="21600" y="18514"/>
                      </a:lnTo>
                      <a:lnTo>
                        <a:pt x="21600" y="0"/>
                      </a:lnTo>
                      <a:lnTo>
                        <a:pt x="0" y="3086"/>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grpSp>
          <p:nvGrpSpPr>
            <p:cNvPr id="1541" name="Group 970"/>
            <p:cNvGrpSpPr/>
            <p:nvPr/>
          </p:nvGrpSpPr>
          <p:grpSpPr>
            <a:xfrm>
              <a:off x="204755" y="55676"/>
              <a:ext cx="10387" cy="88878"/>
              <a:chOff x="0" y="0"/>
              <a:chExt cx="10385" cy="88877"/>
            </a:xfrm>
          </p:grpSpPr>
          <p:grpSp>
            <p:nvGrpSpPr>
              <p:cNvPr id="1522" name="Group 971"/>
              <p:cNvGrpSpPr/>
              <p:nvPr/>
            </p:nvGrpSpPr>
            <p:grpSpPr>
              <a:xfrm>
                <a:off x="-1" y="78752"/>
                <a:ext cx="10387" cy="10126"/>
                <a:chOff x="0" y="0"/>
                <a:chExt cx="10385" cy="10125"/>
              </a:xfrm>
            </p:grpSpPr>
            <p:sp>
              <p:nvSpPr>
                <p:cNvPr id="1520" name="Freeform 972"/>
                <p:cNvSpPr/>
                <p:nvPr/>
              </p:nvSpPr>
              <p:spPr>
                <a:xfrm flipH="1">
                  <a:off x="-1" y="0"/>
                  <a:ext cx="9526" cy="10126"/>
                </a:xfrm>
                <a:custGeom>
                  <a:avLst/>
                  <a:gdLst/>
                  <a:ahLst/>
                  <a:cxnLst>
                    <a:cxn ang="0">
                      <a:pos x="wd2" y="hd2"/>
                    </a:cxn>
                    <a:cxn ang="5400000">
                      <a:pos x="wd2" y="hd2"/>
                    </a:cxn>
                    <a:cxn ang="10800000">
                      <a:pos x="wd2" y="hd2"/>
                    </a:cxn>
                    <a:cxn ang="16200000">
                      <a:pos x="wd2" y="hd2"/>
                    </a:cxn>
                  </a:cxnLst>
                  <a:rect l="0" t="0" r="r" b="b"/>
                  <a:pathLst>
                    <a:path w="21600" h="21600" extrusionOk="0">
                      <a:moveTo>
                        <a:pt x="0" y="2700"/>
                      </a:moveTo>
                      <a:lnTo>
                        <a:pt x="0" y="21600"/>
                      </a:lnTo>
                      <a:lnTo>
                        <a:pt x="21600" y="18900"/>
                      </a:lnTo>
                      <a:lnTo>
                        <a:pt x="21600" y="0"/>
                      </a:lnTo>
                      <a:lnTo>
                        <a:pt x="0" y="2700"/>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1521" name="Freeform 973"/>
                <p:cNvSpPr/>
                <p:nvPr/>
              </p:nvSpPr>
              <p:spPr>
                <a:xfrm flipH="1">
                  <a:off x="860" y="0"/>
                  <a:ext cx="9526" cy="10126"/>
                </a:xfrm>
                <a:custGeom>
                  <a:avLst/>
                  <a:gdLst/>
                  <a:ahLst/>
                  <a:cxnLst>
                    <a:cxn ang="0">
                      <a:pos x="wd2" y="hd2"/>
                    </a:cxn>
                    <a:cxn ang="5400000">
                      <a:pos x="wd2" y="hd2"/>
                    </a:cxn>
                    <a:cxn ang="10800000">
                      <a:pos x="wd2" y="hd2"/>
                    </a:cxn>
                    <a:cxn ang="16200000">
                      <a:pos x="wd2" y="hd2"/>
                    </a:cxn>
                  </a:cxnLst>
                  <a:rect l="0" t="0" r="r" b="b"/>
                  <a:pathLst>
                    <a:path w="21600" h="21600" extrusionOk="0">
                      <a:moveTo>
                        <a:pt x="0" y="3086"/>
                      </a:moveTo>
                      <a:lnTo>
                        <a:pt x="0" y="21600"/>
                      </a:lnTo>
                      <a:lnTo>
                        <a:pt x="21600" y="18514"/>
                      </a:lnTo>
                      <a:lnTo>
                        <a:pt x="21600" y="0"/>
                      </a:lnTo>
                      <a:lnTo>
                        <a:pt x="0" y="3086"/>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1525" name="Group 974"/>
              <p:cNvGrpSpPr/>
              <p:nvPr/>
            </p:nvGrpSpPr>
            <p:grpSpPr>
              <a:xfrm>
                <a:off x="-1" y="66095"/>
                <a:ext cx="10387" cy="10126"/>
                <a:chOff x="0" y="0"/>
                <a:chExt cx="10385" cy="10125"/>
              </a:xfrm>
            </p:grpSpPr>
            <p:sp>
              <p:nvSpPr>
                <p:cNvPr id="1523" name="Freeform 975"/>
                <p:cNvSpPr/>
                <p:nvPr/>
              </p:nvSpPr>
              <p:spPr>
                <a:xfrm flipH="1">
                  <a:off x="-1" y="0"/>
                  <a:ext cx="9526" cy="10126"/>
                </a:xfrm>
                <a:custGeom>
                  <a:avLst/>
                  <a:gdLst/>
                  <a:ahLst/>
                  <a:cxnLst>
                    <a:cxn ang="0">
                      <a:pos x="wd2" y="hd2"/>
                    </a:cxn>
                    <a:cxn ang="5400000">
                      <a:pos x="wd2" y="hd2"/>
                    </a:cxn>
                    <a:cxn ang="10800000">
                      <a:pos x="wd2" y="hd2"/>
                    </a:cxn>
                    <a:cxn ang="16200000">
                      <a:pos x="wd2" y="hd2"/>
                    </a:cxn>
                  </a:cxnLst>
                  <a:rect l="0" t="0" r="r" b="b"/>
                  <a:pathLst>
                    <a:path w="21600" h="21600" extrusionOk="0">
                      <a:moveTo>
                        <a:pt x="0" y="2700"/>
                      </a:moveTo>
                      <a:lnTo>
                        <a:pt x="0" y="21600"/>
                      </a:lnTo>
                      <a:lnTo>
                        <a:pt x="21600" y="18900"/>
                      </a:lnTo>
                      <a:lnTo>
                        <a:pt x="21600" y="0"/>
                      </a:lnTo>
                      <a:lnTo>
                        <a:pt x="0" y="2700"/>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1524" name="Freeform 976"/>
                <p:cNvSpPr/>
                <p:nvPr/>
              </p:nvSpPr>
              <p:spPr>
                <a:xfrm flipH="1">
                  <a:off x="860" y="0"/>
                  <a:ext cx="9526" cy="10126"/>
                </a:xfrm>
                <a:custGeom>
                  <a:avLst/>
                  <a:gdLst/>
                  <a:ahLst/>
                  <a:cxnLst>
                    <a:cxn ang="0">
                      <a:pos x="wd2" y="hd2"/>
                    </a:cxn>
                    <a:cxn ang="5400000">
                      <a:pos x="wd2" y="hd2"/>
                    </a:cxn>
                    <a:cxn ang="10800000">
                      <a:pos x="wd2" y="hd2"/>
                    </a:cxn>
                    <a:cxn ang="16200000">
                      <a:pos x="wd2" y="hd2"/>
                    </a:cxn>
                  </a:cxnLst>
                  <a:rect l="0" t="0" r="r" b="b"/>
                  <a:pathLst>
                    <a:path w="21600" h="21600" extrusionOk="0">
                      <a:moveTo>
                        <a:pt x="0" y="3086"/>
                      </a:moveTo>
                      <a:lnTo>
                        <a:pt x="0" y="21600"/>
                      </a:lnTo>
                      <a:lnTo>
                        <a:pt x="21600" y="18514"/>
                      </a:lnTo>
                      <a:lnTo>
                        <a:pt x="21600" y="0"/>
                      </a:lnTo>
                      <a:lnTo>
                        <a:pt x="0" y="3086"/>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1528" name="Group 977"/>
              <p:cNvGrpSpPr/>
              <p:nvPr/>
            </p:nvGrpSpPr>
            <p:grpSpPr>
              <a:xfrm>
                <a:off x="-1" y="53298"/>
                <a:ext cx="10387" cy="10126"/>
                <a:chOff x="0" y="0"/>
                <a:chExt cx="10385" cy="10125"/>
              </a:xfrm>
            </p:grpSpPr>
            <p:sp>
              <p:nvSpPr>
                <p:cNvPr id="1526" name="Freeform 978"/>
                <p:cNvSpPr/>
                <p:nvPr/>
              </p:nvSpPr>
              <p:spPr>
                <a:xfrm flipH="1">
                  <a:off x="-1" y="0"/>
                  <a:ext cx="9526" cy="10126"/>
                </a:xfrm>
                <a:custGeom>
                  <a:avLst/>
                  <a:gdLst/>
                  <a:ahLst/>
                  <a:cxnLst>
                    <a:cxn ang="0">
                      <a:pos x="wd2" y="hd2"/>
                    </a:cxn>
                    <a:cxn ang="5400000">
                      <a:pos x="wd2" y="hd2"/>
                    </a:cxn>
                    <a:cxn ang="10800000">
                      <a:pos x="wd2" y="hd2"/>
                    </a:cxn>
                    <a:cxn ang="16200000">
                      <a:pos x="wd2" y="hd2"/>
                    </a:cxn>
                  </a:cxnLst>
                  <a:rect l="0" t="0" r="r" b="b"/>
                  <a:pathLst>
                    <a:path w="21600" h="21600" extrusionOk="0">
                      <a:moveTo>
                        <a:pt x="0" y="2700"/>
                      </a:moveTo>
                      <a:lnTo>
                        <a:pt x="0" y="21600"/>
                      </a:lnTo>
                      <a:lnTo>
                        <a:pt x="21600" y="18900"/>
                      </a:lnTo>
                      <a:lnTo>
                        <a:pt x="21600" y="0"/>
                      </a:lnTo>
                      <a:lnTo>
                        <a:pt x="0" y="2700"/>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1527" name="Freeform 979"/>
                <p:cNvSpPr/>
                <p:nvPr/>
              </p:nvSpPr>
              <p:spPr>
                <a:xfrm flipH="1">
                  <a:off x="860" y="0"/>
                  <a:ext cx="9526" cy="10126"/>
                </a:xfrm>
                <a:custGeom>
                  <a:avLst/>
                  <a:gdLst/>
                  <a:ahLst/>
                  <a:cxnLst>
                    <a:cxn ang="0">
                      <a:pos x="wd2" y="hd2"/>
                    </a:cxn>
                    <a:cxn ang="5400000">
                      <a:pos x="wd2" y="hd2"/>
                    </a:cxn>
                    <a:cxn ang="10800000">
                      <a:pos x="wd2" y="hd2"/>
                    </a:cxn>
                    <a:cxn ang="16200000">
                      <a:pos x="wd2" y="hd2"/>
                    </a:cxn>
                  </a:cxnLst>
                  <a:rect l="0" t="0" r="r" b="b"/>
                  <a:pathLst>
                    <a:path w="21600" h="21600" extrusionOk="0">
                      <a:moveTo>
                        <a:pt x="0" y="3086"/>
                      </a:moveTo>
                      <a:lnTo>
                        <a:pt x="0" y="21600"/>
                      </a:lnTo>
                      <a:lnTo>
                        <a:pt x="21600" y="18514"/>
                      </a:lnTo>
                      <a:lnTo>
                        <a:pt x="21600" y="0"/>
                      </a:lnTo>
                      <a:lnTo>
                        <a:pt x="0" y="3086"/>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1531" name="Group 980"/>
              <p:cNvGrpSpPr/>
              <p:nvPr/>
            </p:nvGrpSpPr>
            <p:grpSpPr>
              <a:xfrm>
                <a:off x="-1" y="39376"/>
                <a:ext cx="10387" cy="10126"/>
                <a:chOff x="0" y="0"/>
                <a:chExt cx="10385" cy="10125"/>
              </a:xfrm>
            </p:grpSpPr>
            <p:sp>
              <p:nvSpPr>
                <p:cNvPr id="1529" name="Freeform 981"/>
                <p:cNvSpPr/>
                <p:nvPr/>
              </p:nvSpPr>
              <p:spPr>
                <a:xfrm flipH="1">
                  <a:off x="-1" y="0"/>
                  <a:ext cx="9526" cy="10126"/>
                </a:xfrm>
                <a:custGeom>
                  <a:avLst/>
                  <a:gdLst/>
                  <a:ahLst/>
                  <a:cxnLst>
                    <a:cxn ang="0">
                      <a:pos x="wd2" y="hd2"/>
                    </a:cxn>
                    <a:cxn ang="5400000">
                      <a:pos x="wd2" y="hd2"/>
                    </a:cxn>
                    <a:cxn ang="10800000">
                      <a:pos x="wd2" y="hd2"/>
                    </a:cxn>
                    <a:cxn ang="16200000">
                      <a:pos x="wd2" y="hd2"/>
                    </a:cxn>
                  </a:cxnLst>
                  <a:rect l="0" t="0" r="r" b="b"/>
                  <a:pathLst>
                    <a:path w="21600" h="21600" extrusionOk="0">
                      <a:moveTo>
                        <a:pt x="0" y="2700"/>
                      </a:moveTo>
                      <a:lnTo>
                        <a:pt x="0" y="21600"/>
                      </a:lnTo>
                      <a:lnTo>
                        <a:pt x="21600" y="18900"/>
                      </a:lnTo>
                      <a:lnTo>
                        <a:pt x="21600" y="0"/>
                      </a:lnTo>
                      <a:lnTo>
                        <a:pt x="0" y="2700"/>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1530" name="Freeform 982"/>
                <p:cNvSpPr/>
                <p:nvPr/>
              </p:nvSpPr>
              <p:spPr>
                <a:xfrm flipH="1">
                  <a:off x="860" y="0"/>
                  <a:ext cx="9526" cy="10126"/>
                </a:xfrm>
                <a:custGeom>
                  <a:avLst/>
                  <a:gdLst/>
                  <a:ahLst/>
                  <a:cxnLst>
                    <a:cxn ang="0">
                      <a:pos x="wd2" y="hd2"/>
                    </a:cxn>
                    <a:cxn ang="5400000">
                      <a:pos x="wd2" y="hd2"/>
                    </a:cxn>
                    <a:cxn ang="10800000">
                      <a:pos x="wd2" y="hd2"/>
                    </a:cxn>
                    <a:cxn ang="16200000">
                      <a:pos x="wd2" y="hd2"/>
                    </a:cxn>
                  </a:cxnLst>
                  <a:rect l="0" t="0" r="r" b="b"/>
                  <a:pathLst>
                    <a:path w="21600" h="21600" extrusionOk="0">
                      <a:moveTo>
                        <a:pt x="0" y="3086"/>
                      </a:moveTo>
                      <a:lnTo>
                        <a:pt x="0" y="21600"/>
                      </a:lnTo>
                      <a:lnTo>
                        <a:pt x="21600" y="18514"/>
                      </a:lnTo>
                      <a:lnTo>
                        <a:pt x="21600" y="0"/>
                      </a:lnTo>
                      <a:lnTo>
                        <a:pt x="0" y="3086"/>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1534" name="Group 983"/>
              <p:cNvGrpSpPr/>
              <p:nvPr/>
            </p:nvGrpSpPr>
            <p:grpSpPr>
              <a:xfrm>
                <a:off x="-1" y="25313"/>
                <a:ext cx="10387" cy="10126"/>
                <a:chOff x="0" y="0"/>
                <a:chExt cx="10385" cy="10125"/>
              </a:xfrm>
            </p:grpSpPr>
            <p:sp>
              <p:nvSpPr>
                <p:cNvPr id="1532" name="Freeform 984"/>
                <p:cNvSpPr/>
                <p:nvPr/>
              </p:nvSpPr>
              <p:spPr>
                <a:xfrm flipH="1">
                  <a:off x="-1" y="0"/>
                  <a:ext cx="9526" cy="10126"/>
                </a:xfrm>
                <a:custGeom>
                  <a:avLst/>
                  <a:gdLst/>
                  <a:ahLst/>
                  <a:cxnLst>
                    <a:cxn ang="0">
                      <a:pos x="wd2" y="hd2"/>
                    </a:cxn>
                    <a:cxn ang="5400000">
                      <a:pos x="wd2" y="hd2"/>
                    </a:cxn>
                    <a:cxn ang="10800000">
                      <a:pos x="wd2" y="hd2"/>
                    </a:cxn>
                    <a:cxn ang="16200000">
                      <a:pos x="wd2" y="hd2"/>
                    </a:cxn>
                  </a:cxnLst>
                  <a:rect l="0" t="0" r="r" b="b"/>
                  <a:pathLst>
                    <a:path w="21600" h="21600" extrusionOk="0">
                      <a:moveTo>
                        <a:pt x="0" y="2700"/>
                      </a:moveTo>
                      <a:lnTo>
                        <a:pt x="0" y="21600"/>
                      </a:lnTo>
                      <a:lnTo>
                        <a:pt x="21600" y="18900"/>
                      </a:lnTo>
                      <a:lnTo>
                        <a:pt x="21600" y="0"/>
                      </a:lnTo>
                      <a:lnTo>
                        <a:pt x="0" y="2700"/>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1533" name="Freeform 985"/>
                <p:cNvSpPr/>
                <p:nvPr/>
              </p:nvSpPr>
              <p:spPr>
                <a:xfrm flipH="1">
                  <a:off x="860" y="0"/>
                  <a:ext cx="9526" cy="10126"/>
                </a:xfrm>
                <a:custGeom>
                  <a:avLst/>
                  <a:gdLst/>
                  <a:ahLst/>
                  <a:cxnLst>
                    <a:cxn ang="0">
                      <a:pos x="wd2" y="hd2"/>
                    </a:cxn>
                    <a:cxn ang="5400000">
                      <a:pos x="wd2" y="hd2"/>
                    </a:cxn>
                    <a:cxn ang="10800000">
                      <a:pos x="wd2" y="hd2"/>
                    </a:cxn>
                    <a:cxn ang="16200000">
                      <a:pos x="wd2" y="hd2"/>
                    </a:cxn>
                  </a:cxnLst>
                  <a:rect l="0" t="0" r="r" b="b"/>
                  <a:pathLst>
                    <a:path w="21600" h="21600" extrusionOk="0">
                      <a:moveTo>
                        <a:pt x="0" y="3086"/>
                      </a:moveTo>
                      <a:lnTo>
                        <a:pt x="0" y="21600"/>
                      </a:lnTo>
                      <a:lnTo>
                        <a:pt x="21600" y="18514"/>
                      </a:lnTo>
                      <a:lnTo>
                        <a:pt x="21600" y="0"/>
                      </a:lnTo>
                      <a:lnTo>
                        <a:pt x="0" y="3086"/>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1537" name="Group 986"/>
              <p:cNvGrpSpPr/>
              <p:nvPr/>
            </p:nvGrpSpPr>
            <p:grpSpPr>
              <a:xfrm>
                <a:off x="-1" y="15187"/>
                <a:ext cx="10387" cy="10127"/>
                <a:chOff x="0" y="0"/>
                <a:chExt cx="10385" cy="10125"/>
              </a:xfrm>
            </p:grpSpPr>
            <p:sp>
              <p:nvSpPr>
                <p:cNvPr id="1535" name="Freeform 987"/>
                <p:cNvSpPr/>
                <p:nvPr/>
              </p:nvSpPr>
              <p:spPr>
                <a:xfrm flipH="1">
                  <a:off x="-1" y="0"/>
                  <a:ext cx="9526" cy="10126"/>
                </a:xfrm>
                <a:custGeom>
                  <a:avLst/>
                  <a:gdLst/>
                  <a:ahLst/>
                  <a:cxnLst>
                    <a:cxn ang="0">
                      <a:pos x="wd2" y="hd2"/>
                    </a:cxn>
                    <a:cxn ang="5400000">
                      <a:pos x="wd2" y="hd2"/>
                    </a:cxn>
                    <a:cxn ang="10800000">
                      <a:pos x="wd2" y="hd2"/>
                    </a:cxn>
                    <a:cxn ang="16200000">
                      <a:pos x="wd2" y="hd2"/>
                    </a:cxn>
                  </a:cxnLst>
                  <a:rect l="0" t="0" r="r" b="b"/>
                  <a:pathLst>
                    <a:path w="21600" h="21600" extrusionOk="0">
                      <a:moveTo>
                        <a:pt x="0" y="2700"/>
                      </a:moveTo>
                      <a:lnTo>
                        <a:pt x="0" y="21600"/>
                      </a:lnTo>
                      <a:lnTo>
                        <a:pt x="21600" y="18900"/>
                      </a:lnTo>
                      <a:lnTo>
                        <a:pt x="21600" y="0"/>
                      </a:lnTo>
                      <a:lnTo>
                        <a:pt x="0" y="2700"/>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1536" name="Freeform 988"/>
                <p:cNvSpPr/>
                <p:nvPr/>
              </p:nvSpPr>
              <p:spPr>
                <a:xfrm flipH="1">
                  <a:off x="860" y="0"/>
                  <a:ext cx="9526" cy="10126"/>
                </a:xfrm>
                <a:custGeom>
                  <a:avLst/>
                  <a:gdLst/>
                  <a:ahLst/>
                  <a:cxnLst>
                    <a:cxn ang="0">
                      <a:pos x="wd2" y="hd2"/>
                    </a:cxn>
                    <a:cxn ang="5400000">
                      <a:pos x="wd2" y="hd2"/>
                    </a:cxn>
                    <a:cxn ang="10800000">
                      <a:pos x="wd2" y="hd2"/>
                    </a:cxn>
                    <a:cxn ang="16200000">
                      <a:pos x="wd2" y="hd2"/>
                    </a:cxn>
                  </a:cxnLst>
                  <a:rect l="0" t="0" r="r" b="b"/>
                  <a:pathLst>
                    <a:path w="21600" h="21600" extrusionOk="0">
                      <a:moveTo>
                        <a:pt x="0" y="3086"/>
                      </a:moveTo>
                      <a:lnTo>
                        <a:pt x="0" y="21600"/>
                      </a:lnTo>
                      <a:lnTo>
                        <a:pt x="21600" y="18514"/>
                      </a:lnTo>
                      <a:lnTo>
                        <a:pt x="21600" y="0"/>
                      </a:lnTo>
                      <a:lnTo>
                        <a:pt x="0" y="3086"/>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1540" name="Group 989"/>
              <p:cNvGrpSpPr/>
              <p:nvPr/>
            </p:nvGrpSpPr>
            <p:grpSpPr>
              <a:xfrm>
                <a:off x="-1" y="0"/>
                <a:ext cx="10387" cy="10001"/>
                <a:chOff x="0" y="0"/>
                <a:chExt cx="10385" cy="10000"/>
              </a:xfrm>
            </p:grpSpPr>
            <p:sp>
              <p:nvSpPr>
                <p:cNvPr id="1538" name="Freeform 990"/>
                <p:cNvSpPr/>
                <p:nvPr/>
              </p:nvSpPr>
              <p:spPr>
                <a:xfrm flipH="1">
                  <a:off x="-1" y="0"/>
                  <a:ext cx="9526" cy="10001"/>
                </a:xfrm>
                <a:custGeom>
                  <a:avLst/>
                  <a:gdLst/>
                  <a:ahLst/>
                  <a:cxnLst>
                    <a:cxn ang="0">
                      <a:pos x="wd2" y="hd2"/>
                    </a:cxn>
                    <a:cxn ang="5400000">
                      <a:pos x="wd2" y="hd2"/>
                    </a:cxn>
                    <a:cxn ang="10800000">
                      <a:pos x="wd2" y="hd2"/>
                    </a:cxn>
                    <a:cxn ang="16200000">
                      <a:pos x="wd2" y="hd2"/>
                    </a:cxn>
                  </a:cxnLst>
                  <a:rect l="0" t="0" r="r" b="b"/>
                  <a:pathLst>
                    <a:path w="21600" h="21600" extrusionOk="0">
                      <a:moveTo>
                        <a:pt x="0" y="2700"/>
                      </a:moveTo>
                      <a:lnTo>
                        <a:pt x="0" y="21600"/>
                      </a:lnTo>
                      <a:lnTo>
                        <a:pt x="21600" y="18900"/>
                      </a:lnTo>
                      <a:lnTo>
                        <a:pt x="21600" y="0"/>
                      </a:lnTo>
                      <a:lnTo>
                        <a:pt x="0" y="2700"/>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1539" name="Freeform 991"/>
                <p:cNvSpPr/>
                <p:nvPr/>
              </p:nvSpPr>
              <p:spPr>
                <a:xfrm flipH="1">
                  <a:off x="860" y="0"/>
                  <a:ext cx="9526" cy="10001"/>
                </a:xfrm>
                <a:custGeom>
                  <a:avLst/>
                  <a:gdLst/>
                  <a:ahLst/>
                  <a:cxnLst>
                    <a:cxn ang="0">
                      <a:pos x="wd2" y="hd2"/>
                    </a:cxn>
                    <a:cxn ang="5400000">
                      <a:pos x="wd2" y="hd2"/>
                    </a:cxn>
                    <a:cxn ang="10800000">
                      <a:pos x="wd2" y="hd2"/>
                    </a:cxn>
                    <a:cxn ang="16200000">
                      <a:pos x="wd2" y="hd2"/>
                    </a:cxn>
                  </a:cxnLst>
                  <a:rect l="0" t="0" r="r" b="b"/>
                  <a:pathLst>
                    <a:path w="21600" h="21600" extrusionOk="0">
                      <a:moveTo>
                        <a:pt x="0" y="3086"/>
                      </a:moveTo>
                      <a:lnTo>
                        <a:pt x="0" y="21600"/>
                      </a:lnTo>
                      <a:lnTo>
                        <a:pt x="21600" y="18514"/>
                      </a:lnTo>
                      <a:lnTo>
                        <a:pt x="21600" y="0"/>
                      </a:lnTo>
                      <a:lnTo>
                        <a:pt x="0" y="3086"/>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grpSp>
          <p:nvGrpSpPr>
            <p:cNvPr id="1591" name="Group 992"/>
            <p:cNvGrpSpPr/>
            <p:nvPr/>
          </p:nvGrpSpPr>
          <p:grpSpPr>
            <a:xfrm>
              <a:off x="200288" y="50203"/>
              <a:ext cx="1" cy="88341"/>
              <a:chOff x="0" y="0"/>
              <a:chExt cx="0" cy="88339"/>
            </a:xfrm>
          </p:grpSpPr>
          <p:grpSp>
            <p:nvGrpSpPr>
              <p:cNvPr id="1548" name="Group 993"/>
              <p:cNvGrpSpPr/>
              <p:nvPr/>
            </p:nvGrpSpPr>
            <p:grpSpPr>
              <a:xfrm>
                <a:off x="-1" y="78814"/>
                <a:ext cx="2" cy="9526"/>
                <a:chOff x="0" y="0"/>
                <a:chExt cx="0" cy="9525"/>
              </a:xfrm>
            </p:grpSpPr>
            <p:grpSp>
              <p:nvGrpSpPr>
                <p:cNvPr id="1544" name="Freeform 994"/>
                <p:cNvGrpSpPr/>
                <p:nvPr/>
              </p:nvGrpSpPr>
              <p:grpSpPr>
                <a:xfrm>
                  <a:off x="-1" y="0"/>
                  <a:ext cx="2" cy="9525"/>
                  <a:chOff x="0" y="0"/>
                  <a:chExt cx="0" cy="9525"/>
                </a:xfrm>
              </p:grpSpPr>
              <p:sp>
                <p:nvSpPr>
                  <p:cNvPr id="1542" name="Line"/>
                  <p:cNvSpPr/>
                  <p:nvPr/>
                </p:nvSpPr>
                <p:spPr>
                  <a:xfrm flipH="1">
                    <a:off x="-1" y="0"/>
                    <a:ext cx="2" cy="9525"/>
                  </a:xfrm>
                  <a:prstGeom prst="line">
                    <a:avLst/>
                  </a:prstGeom>
                  <a:no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1200">
                        <a:latin typeface="Calibri"/>
                        <a:ea typeface="Calibri"/>
                        <a:cs typeface="Calibri"/>
                        <a:sym typeface="Calibri"/>
                      </a:defRPr>
                    </a:pPr>
                    <a:endParaRPr/>
                  </a:p>
                </p:txBody>
              </p:sp>
              <p:sp>
                <p:nvSpPr>
                  <p:cNvPr id="1543" name="Line"/>
                  <p:cNvSpPr/>
                  <p:nvPr/>
                </p:nvSpPr>
                <p:spPr>
                  <a:xfrm flipV="1">
                    <a:off x="-1" y="0"/>
                    <a:ext cx="2" cy="9525"/>
                  </a:xfrm>
                  <a:prstGeom prst="line">
                    <a:avLst/>
                  </a:prstGeom>
                  <a:no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1200">
                        <a:latin typeface="Calibri"/>
                        <a:ea typeface="Calibri"/>
                        <a:cs typeface="Calibri"/>
                        <a:sym typeface="Calibri"/>
                      </a:defRPr>
                    </a:pPr>
                    <a:endParaRPr/>
                  </a:p>
                </p:txBody>
              </p:sp>
            </p:grpSp>
            <p:grpSp>
              <p:nvGrpSpPr>
                <p:cNvPr id="1547" name="Freeform 995"/>
                <p:cNvGrpSpPr/>
                <p:nvPr/>
              </p:nvGrpSpPr>
              <p:grpSpPr>
                <a:xfrm>
                  <a:off x="-1" y="0"/>
                  <a:ext cx="2" cy="9526"/>
                  <a:chOff x="0" y="0"/>
                  <a:chExt cx="0" cy="9525"/>
                </a:xfrm>
              </p:grpSpPr>
              <p:sp>
                <p:nvSpPr>
                  <p:cNvPr id="1545" name="Line"/>
                  <p:cNvSpPr/>
                  <p:nvPr/>
                </p:nvSpPr>
                <p:spPr>
                  <a:xfrm flipH="1">
                    <a:off x="-1" y="0"/>
                    <a:ext cx="2" cy="9525"/>
                  </a:xfrm>
                  <a:prstGeom prst="line">
                    <a:avLst/>
                  </a:prstGeom>
                  <a:no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1200">
                        <a:latin typeface="Calibri"/>
                        <a:ea typeface="Calibri"/>
                        <a:cs typeface="Calibri"/>
                        <a:sym typeface="Calibri"/>
                      </a:defRPr>
                    </a:pPr>
                    <a:endParaRPr/>
                  </a:p>
                </p:txBody>
              </p:sp>
              <p:sp>
                <p:nvSpPr>
                  <p:cNvPr id="1546" name="Line"/>
                  <p:cNvSpPr/>
                  <p:nvPr/>
                </p:nvSpPr>
                <p:spPr>
                  <a:xfrm flipV="1">
                    <a:off x="-1" y="0"/>
                    <a:ext cx="2" cy="9525"/>
                  </a:xfrm>
                  <a:prstGeom prst="line">
                    <a:avLst/>
                  </a:prstGeom>
                  <a:no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1200">
                        <a:latin typeface="Calibri"/>
                        <a:ea typeface="Calibri"/>
                        <a:cs typeface="Calibri"/>
                        <a:sym typeface="Calibri"/>
                      </a:defRPr>
                    </a:pPr>
                    <a:endParaRPr/>
                  </a:p>
                </p:txBody>
              </p:sp>
            </p:grpSp>
          </p:grpSp>
          <p:grpSp>
            <p:nvGrpSpPr>
              <p:cNvPr id="1555" name="Group 996"/>
              <p:cNvGrpSpPr/>
              <p:nvPr/>
            </p:nvGrpSpPr>
            <p:grpSpPr>
              <a:xfrm>
                <a:off x="-1" y="66158"/>
                <a:ext cx="2" cy="9526"/>
                <a:chOff x="0" y="0"/>
                <a:chExt cx="0" cy="9525"/>
              </a:xfrm>
            </p:grpSpPr>
            <p:grpSp>
              <p:nvGrpSpPr>
                <p:cNvPr id="1551" name="Freeform 997"/>
                <p:cNvGrpSpPr/>
                <p:nvPr/>
              </p:nvGrpSpPr>
              <p:grpSpPr>
                <a:xfrm>
                  <a:off x="-1" y="0"/>
                  <a:ext cx="2" cy="9525"/>
                  <a:chOff x="0" y="0"/>
                  <a:chExt cx="0" cy="9525"/>
                </a:xfrm>
              </p:grpSpPr>
              <p:sp>
                <p:nvSpPr>
                  <p:cNvPr id="1549" name="Line"/>
                  <p:cNvSpPr/>
                  <p:nvPr/>
                </p:nvSpPr>
                <p:spPr>
                  <a:xfrm flipH="1">
                    <a:off x="-1" y="0"/>
                    <a:ext cx="2" cy="9525"/>
                  </a:xfrm>
                  <a:prstGeom prst="line">
                    <a:avLst/>
                  </a:prstGeom>
                  <a:no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1200">
                        <a:latin typeface="Calibri"/>
                        <a:ea typeface="Calibri"/>
                        <a:cs typeface="Calibri"/>
                        <a:sym typeface="Calibri"/>
                      </a:defRPr>
                    </a:pPr>
                    <a:endParaRPr/>
                  </a:p>
                </p:txBody>
              </p:sp>
              <p:sp>
                <p:nvSpPr>
                  <p:cNvPr id="1550" name="Line"/>
                  <p:cNvSpPr/>
                  <p:nvPr/>
                </p:nvSpPr>
                <p:spPr>
                  <a:xfrm flipV="1">
                    <a:off x="-1" y="0"/>
                    <a:ext cx="2" cy="9525"/>
                  </a:xfrm>
                  <a:prstGeom prst="line">
                    <a:avLst/>
                  </a:prstGeom>
                  <a:no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1200">
                        <a:latin typeface="Calibri"/>
                        <a:ea typeface="Calibri"/>
                        <a:cs typeface="Calibri"/>
                        <a:sym typeface="Calibri"/>
                      </a:defRPr>
                    </a:pPr>
                    <a:endParaRPr/>
                  </a:p>
                </p:txBody>
              </p:sp>
            </p:grpSp>
            <p:grpSp>
              <p:nvGrpSpPr>
                <p:cNvPr id="1554" name="Freeform 998"/>
                <p:cNvGrpSpPr/>
                <p:nvPr/>
              </p:nvGrpSpPr>
              <p:grpSpPr>
                <a:xfrm>
                  <a:off x="-1" y="0"/>
                  <a:ext cx="2" cy="9526"/>
                  <a:chOff x="0" y="0"/>
                  <a:chExt cx="0" cy="9525"/>
                </a:xfrm>
              </p:grpSpPr>
              <p:sp>
                <p:nvSpPr>
                  <p:cNvPr id="1552" name="Line"/>
                  <p:cNvSpPr/>
                  <p:nvPr/>
                </p:nvSpPr>
                <p:spPr>
                  <a:xfrm flipH="1">
                    <a:off x="-1" y="0"/>
                    <a:ext cx="2" cy="9525"/>
                  </a:xfrm>
                  <a:prstGeom prst="line">
                    <a:avLst/>
                  </a:prstGeom>
                  <a:no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1200">
                        <a:latin typeface="Calibri"/>
                        <a:ea typeface="Calibri"/>
                        <a:cs typeface="Calibri"/>
                        <a:sym typeface="Calibri"/>
                      </a:defRPr>
                    </a:pPr>
                    <a:endParaRPr/>
                  </a:p>
                </p:txBody>
              </p:sp>
              <p:sp>
                <p:nvSpPr>
                  <p:cNvPr id="1553" name="Line"/>
                  <p:cNvSpPr/>
                  <p:nvPr/>
                </p:nvSpPr>
                <p:spPr>
                  <a:xfrm flipV="1">
                    <a:off x="-1" y="0"/>
                    <a:ext cx="2" cy="9525"/>
                  </a:xfrm>
                  <a:prstGeom prst="line">
                    <a:avLst/>
                  </a:prstGeom>
                  <a:no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1200">
                        <a:latin typeface="Calibri"/>
                        <a:ea typeface="Calibri"/>
                        <a:cs typeface="Calibri"/>
                        <a:sym typeface="Calibri"/>
                      </a:defRPr>
                    </a:pPr>
                    <a:endParaRPr/>
                  </a:p>
                </p:txBody>
              </p:sp>
            </p:grpSp>
          </p:grpSp>
          <p:grpSp>
            <p:nvGrpSpPr>
              <p:cNvPr id="1562" name="Group 999"/>
              <p:cNvGrpSpPr/>
              <p:nvPr/>
            </p:nvGrpSpPr>
            <p:grpSpPr>
              <a:xfrm>
                <a:off x="-1" y="52095"/>
                <a:ext cx="2" cy="9526"/>
                <a:chOff x="0" y="0"/>
                <a:chExt cx="0" cy="9525"/>
              </a:xfrm>
            </p:grpSpPr>
            <p:grpSp>
              <p:nvGrpSpPr>
                <p:cNvPr id="1558" name="Freeform 1000"/>
                <p:cNvGrpSpPr/>
                <p:nvPr/>
              </p:nvGrpSpPr>
              <p:grpSpPr>
                <a:xfrm>
                  <a:off x="-1" y="0"/>
                  <a:ext cx="2" cy="9525"/>
                  <a:chOff x="0" y="0"/>
                  <a:chExt cx="0" cy="9525"/>
                </a:xfrm>
              </p:grpSpPr>
              <p:sp>
                <p:nvSpPr>
                  <p:cNvPr id="1556" name="Line"/>
                  <p:cNvSpPr/>
                  <p:nvPr/>
                </p:nvSpPr>
                <p:spPr>
                  <a:xfrm flipH="1">
                    <a:off x="-1" y="0"/>
                    <a:ext cx="2" cy="9525"/>
                  </a:xfrm>
                  <a:prstGeom prst="line">
                    <a:avLst/>
                  </a:prstGeom>
                  <a:no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1200">
                        <a:latin typeface="Calibri"/>
                        <a:ea typeface="Calibri"/>
                        <a:cs typeface="Calibri"/>
                        <a:sym typeface="Calibri"/>
                      </a:defRPr>
                    </a:pPr>
                    <a:endParaRPr/>
                  </a:p>
                </p:txBody>
              </p:sp>
              <p:sp>
                <p:nvSpPr>
                  <p:cNvPr id="1557" name="Line"/>
                  <p:cNvSpPr/>
                  <p:nvPr/>
                </p:nvSpPr>
                <p:spPr>
                  <a:xfrm flipV="1">
                    <a:off x="-1" y="0"/>
                    <a:ext cx="2" cy="9525"/>
                  </a:xfrm>
                  <a:prstGeom prst="line">
                    <a:avLst/>
                  </a:prstGeom>
                  <a:no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1200">
                        <a:latin typeface="Calibri"/>
                        <a:ea typeface="Calibri"/>
                        <a:cs typeface="Calibri"/>
                        <a:sym typeface="Calibri"/>
                      </a:defRPr>
                    </a:pPr>
                    <a:endParaRPr/>
                  </a:p>
                </p:txBody>
              </p:sp>
            </p:grpSp>
            <p:grpSp>
              <p:nvGrpSpPr>
                <p:cNvPr id="1561" name="Freeform 1001"/>
                <p:cNvGrpSpPr/>
                <p:nvPr/>
              </p:nvGrpSpPr>
              <p:grpSpPr>
                <a:xfrm>
                  <a:off x="-1" y="0"/>
                  <a:ext cx="2" cy="9526"/>
                  <a:chOff x="0" y="0"/>
                  <a:chExt cx="0" cy="9525"/>
                </a:xfrm>
              </p:grpSpPr>
              <p:sp>
                <p:nvSpPr>
                  <p:cNvPr id="1559" name="Line"/>
                  <p:cNvSpPr/>
                  <p:nvPr/>
                </p:nvSpPr>
                <p:spPr>
                  <a:xfrm flipH="1">
                    <a:off x="-1" y="0"/>
                    <a:ext cx="2" cy="9525"/>
                  </a:xfrm>
                  <a:prstGeom prst="line">
                    <a:avLst/>
                  </a:prstGeom>
                  <a:no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1200">
                        <a:latin typeface="Calibri"/>
                        <a:ea typeface="Calibri"/>
                        <a:cs typeface="Calibri"/>
                        <a:sym typeface="Calibri"/>
                      </a:defRPr>
                    </a:pPr>
                    <a:endParaRPr/>
                  </a:p>
                </p:txBody>
              </p:sp>
              <p:sp>
                <p:nvSpPr>
                  <p:cNvPr id="1560" name="Line"/>
                  <p:cNvSpPr/>
                  <p:nvPr/>
                </p:nvSpPr>
                <p:spPr>
                  <a:xfrm flipV="1">
                    <a:off x="-1" y="0"/>
                    <a:ext cx="2" cy="9525"/>
                  </a:xfrm>
                  <a:prstGeom prst="line">
                    <a:avLst/>
                  </a:prstGeom>
                  <a:no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1200">
                        <a:latin typeface="Calibri"/>
                        <a:ea typeface="Calibri"/>
                        <a:cs typeface="Calibri"/>
                        <a:sym typeface="Calibri"/>
                      </a:defRPr>
                    </a:pPr>
                    <a:endParaRPr/>
                  </a:p>
                </p:txBody>
              </p:sp>
            </p:grpSp>
          </p:grpSp>
          <p:grpSp>
            <p:nvGrpSpPr>
              <p:cNvPr id="1569" name="Group 1002"/>
              <p:cNvGrpSpPr/>
              <p:nvPr/>
            </p:nvGrpSpPr>
            <p:grpSpPr>
              <a:xfrm>
                <a:off x="-1" y="39438"/>
                <a:ext cx="2" cy="9526"/>
                <a:chOff x="0" y="0"/>
                <a:chExt cx="0" cy="9525"/>
              </a:xfrm>
            </p:grpSpPr>
            <p:grpSp>
              <p:nvGrpSpPr>
                <p:cNvPr id="1565" name="Freeform 1003"/>
                <p:cNvGrpSpPr/>
                <p:nvPr/>
              </p:nvGrpSpPr>
              <p:grpSpPr>
                <a:xfrm>
                  <a:off x="-1" y="0"/>
                  <a:ext cx="2" cy="9525"/>
                  <a:chOff x="0" y="0"/>
                  <a:chExt cx="0" cy="9525"/>
                </a:xfrm>
              </p:grpSpPr>
              <p:sp>
                <p:nvSpPr>
                  <p:cNvPr id="1563" name="Line"/>
                  <p:cNvSpPr/>
                  <p:nvPr/>
                </p:nvSpPr>
                <p:spPr>
                  <a:xfrm flipH="1">
                    <a:off x="-1" y="0"/>
                    <a:ext cx="2" cy="9525"/>
                  </a:xfrm>
                  <a:prstGeom prst="line">
                    <a:avLst/>
                  </a:prstGeom>
                  <a:no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1200">
                        <a:latin typeface="Calibri"/>
                        <a:ea typeface="Calibri"/>
                        <a:cs typeface="Calibri"/>
                        <a:sym typeface="Calibri"/>
                      </a:defRPr>
                    </a:pPr>
                    <a:endParaRPr/>
                  </a:p>
                </p:txBody>
              </p:sp>
              <p:sp>
                <p:nvSpPr>
                  <p:cNvPr id="1564" name="Line"/>
                  <p:cNvSpPr/>
                  <p:nvPr/>
                </p:nvSpPr>
                <p:spPr>
                  <a:xfrm flipV="1">
                    <a:off x="-1" y="0"/>
                    <a:ext cx="2" cy="9525"/>
                  </a:xfrm>
                  <a:prstGeom prst="line">
                    <a:avLst/>
                  </a:prstGeom>
                  <a:no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1200">
                        <a:latin typeface="Calibri"/>
                        <a:ea typeface="Calibri"/>
                        <a:cs typeface="Calibri"/>
                        <a:sym typeface="Calibri"/>
                      </a:defRPr>
                    </a:pPr>
                    <a:endParaRPr/>
                  </a:p>
                </p:txBody>
              </p:sp>
            </p:grpSp>
            <p:grpSp>
              <p:nvGrpSpPr>
                <p:cNvPr id="1568" name="Freeform 1004"/>
                <p:cNvGrpSpPr/>
                <p:nvPr/>
              </p:nvGrpSpPr>
              <p:grpSpPr>
                <a:xfrm>
                  <a:off x="-1" y="0"/>
                  <a:ext cx="2" cy="9526"/>
                  <a:chOff x="0" y="0"/>
                  <a:chExt cx="0" cy="9525"/>
                </a:xfrm>
              </p:grpSpPr>
              <p:sp>
                <p:nvSpPr>
                  <p:cNvPr id="1566" name="Line"/>
                  <p:cNvSpPr/>
                  <p:nvPr/>
                </p:nvSpPr>
                <p:spPr>
                  <a:xfrm flipH="1">
                    <a:off x="-1" y="0"/>
                    <a:ext cx="2" cy="9525"/>
                  </a:xfrm>
                  <a:prstGeom prst="line">
                    <a:avLst/>
                  </a:prstGeom>
                  <a:no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1200">
                        <a:latin typeface="Calibri"/>
                        <a:ea typeface="Calibri"/>
                        <a:cs typeface="Calibri"/>
                        <a:sym typeface="Calibri"/>
                      </a:defRPr>
                    </a:pPr>
                    <a:endParaRPr/>
                  </a:p>
                </p:txBody>
              </p:sp>
              <p:sp>
                <p:nvSpPr>
                  <p:cNvPr id="1567" name="Line"/>
                  <p:cNvSpPr/>
                  <p:nvPr/>
                </p:nvSpPr>
                <p:spPr>
                  <a:xfrm flipV="1">
                    <a:off x="-1" y="0"/>
                    <a:ext cx="2" cy="9525"/>
                  </a:xfrm>
                  <a:prstGeom prst="line">
                    <a:avLst/>
                  </a:prstGeom>
                  <a:no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1200">
                        <a:latin typeface="Calibri"/>
                        <a:ea typeface="Calibri"/>
                        <a:cs typeface="Calibri"/>
                        <a:sym typeface="Calibri"/>
                      </a:defRPr>
                    </a:pPr>
                    <a:endParaRPr/>
                  </a:p>
                </p:txBody>
              </p:sp>
            </p:grpSp>
          </p:grpSp>
          <p:grpSp>
            <p:nvGrpSpPr>
              <p:cNvPr id="1576" name="Group 1005"/>
              <p:cNvGrpSpPr/>
              <p:nvPr/>
            </p:nvGrpSpPr>
            <p:grpSpPr>
              <a:xfrm>
                <a:off x="-1" y="25375"/>
                <a:ext cx="2" cy="9526"/>
                <a:chOff x="0" y="0"/>
                <a:chExt cx="0" cy="9525"/>
              </a:xfrm>
            </p:grpSpPr>
            <p:grpSp>
              <p:nvGrpSpPr>
                <p:cNvPr id="1572" name="Freeform 1006"/>
                <p:cNvGrpSpPr/>
                <p:nvPr/>
              </p:nvGrpSpPr>
              <p:grpSpPr>
                <a:xfrm>
                  <a:off x="-1" y="0"/>
                  <a:ext cx="2" cy="9525"/>
                  <a:chOff x="0" y="0"/>
                  <a:chExt cx="0" cy="9525"/>
                </a:xfrm>
              </p:grpSpPr>
              <p:sp>
                <p:nvSpPr>
                  <p:cNvPr id="1570" name="Line"/>
                  <p:cNvSpPr/>
                  <p:nvPr/>
                </p:nvSpPr>
                <p:spPr>
                  <a:xfrm flipH="1">
                    <a:off x="-1" y="0"/>
                    <a:ext cx="2" cy="9525"/>
                  </a:xfrm>
                  <a:prstGeom prst="line">
                    <a:avLst/>
                  </a:prstGeom>
                  <a:no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1200">
                        <a:latin typeface="Calibri"/>
                        <a:ea typeface="Calibri"/>
                        <a:cs typeface="Calibri"/>
                        <a:sym typeface="Calibri"/>
                      </a:defRPr>
                    </a:pPr>
                    <a:endParaRPr/>
                  </a:p>
                </p:txBody>
              </p:sp>
              <p:sp>
                <p:nvSpPr>
                  <p:cNvPr id="1571" name="Line"/>
                  <p:cNvSpPr/>
                  <p:nvPr/>
                </p:nvSpPr>
                <p:spPr>
                  <a:xfrm flipV="1">
                    <a:off x="-1" y="0"/>
                    <a:ext cx="2" cy="9525"/>
                  </a:xfrm>
                  <a:prstGeom prst="line">
                    <a:avLst/>
                  </a:prstGeom>
                  <a:no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1200">
                        <a:latin typeface="Calibri"/>
                        <a:ea typeface="Calibri"/>
                        <a:cs typeface="Calibri"/>
                        <a:sym typeface="Calibri"/>
                      </a:defRPr>
                    </a:pPr>
                    <a:endParaRPr/>
                  </a:p>
                </p:txBody>
              </p:sp>
            </p:grpSp>
            <p:grpSp>
              <p:nvGrpSpPr>
                <p:cNvPr id="1575" name="Freeform 1007"/>
                <p:cNvGrpSpPr/>
                <p:nvPr/>
              </p:nvGrpSpPr>
              <p:grpSpPr>
                <a:xfrm>
                  <a:off x="-1" y="0"/>
                  <a:ext cx="2" cy="9526"/>
                  <a:chOff x="0" y="0"/>
                  <a:chExt cx="0" cy="9525"/>
                </a:xfrm>
              </p:grpSpPr>
              <p:sp>
                <p:nvSpPr>
                  <p:cNvPr id="1573" name="Line"/>
                  <p:cNvSpPr/>
                  <p:nvPr/>
                </p:nvSpPr>
                <p:spPr>
                  <a:xfrm flipH="1">
                    <a:off x="-1" y="0"/>
                    <a:ext cx="2" cy="9525"/>
                  </a:xfrm>
                  <a:prstGeom prst="line">
                    <a:avLst/>
                  </a:prstGeom>
                  <a:no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1200">
                        <a:latin typeface="Calibri"/>
                        <a:ea typeface="Calibri"/>
                        <a:cs typeface="Calibri"/>
                        <a:sym typeface="Calibri"/>
                      </a:defRPr>
                    </a:pPr>
                    <a:endParaRPr/>
                  </a:p>
                </p:txBody>
              </p:sp>
              <p:sp>
                <p:nvSpPr>
                  <p:cNvPr id="1574" name="Line"/>
                  <p:cNvSpPr/>
                  <p:nvPr/>
                </p:nvSpPr>
                <p:spPr>
                  <a:xfrm flipV="1">
                    <a:off x="-1" y="0"/>
                    <a:ext cx="2" cy="9525"/>
                  </a:xfrm>
                  <a:prstGeom prst="line">
                    <a:avLst/>
                  </a:prstGeom>
                  <a:no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1200">
                        <a:latin typeface="Calibri"/>
                        <a:ea typeface="Calibri"/>
                        <a:cs typeface="Calibri"/>
                        <a:sym typeface="Calibri"/>
                      </a:defRPr>
                    </a:pPr>
                    <a:endParaRPr/>
                  </a:p>
                </p:txBody>
              </p:sp>
            </p:grpSp>
          </p:grpSp>
          <p:grpSp>
            <p:nvGrpSpPr>
              <p:cNvPr id="1583" name="Group 1008"/>
              <p:cNvGrpSpPr/>
              <p:nvPr/>
            </p:nvGrpSpPr>
            <p:grpSpPr>
              <a:xfrm>
                <a:off x="-1" y="12719"/>
                <a:ext cx="2" cy="9526"/>
                <a:chOff x="0" y="0"/>
                <a:chExt cx="0" cy="9525"/>
              </a:xfrm>
            </p:grpSpPr>
            <p:grpSp>
              <p:nvGrpSpPr>
                <p:cNvPr id="1579" name="Freeform 1009"/>
                <p:cNvGrpSpPr/>
                <p:nvPr/>
              </p:nvGrpSpPr>
              <p:grpSpPr>
                <a:xfrm>
                  <a:off x="-1" y="0"/>
                  <a:ext cx="2" cy="9525"/>
                  <a:chOff x="0" y="0"/>
                  <a:chExt cx="0" cy="9525"/>
                </a:xfrm>
              </p:grpSpPr>
              <p:sp>
                <p:nvSpPr>
                  <p:cNvPr id="1577" name="Line"/>
                  <p:cNvSpPr/>
                  <p:nvPr/>
                </p:nvSpPr>
                <p:spPr>
                  <a:xfrm flipH="1">
                    <a:off x="-1" y="0"/>
                    <a:ext cx="2" cy="9525"/>
                  </a:xfrm>
                  <a:prstGeom prst="line">
                    <a:avLst/>
                  </a:prstGeom>
                  <a:no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1200">
                        <a:latin typeface="Calibri"/>
                        <a:ea typeface="Calibri"/>
                        <a:cs typeface="Calibri"/>
                        <a:sym typeface="Calibri"/>
                      </a:defRPr>
                    </a:pPr>
                    <a:endParaRPr/>
                  </a:p>
                </p:txBody>
              </p:sp>
              <p:sp>
                <p:nvSpPr>
                  <p:cNvPr id="1578" name="Line"/>
                  <p:cNvSpPr/>
                  <p:nvPr/>
                </p:nvSpPr>
                <p:spPr>
                  <a:xfrm flipV="1">
                    <a:off x="-1" y="0"/>
                    <a:ext cx="2" cy="9525"/>
                  </a:xfrm>
                  <a:prstGeom prst="line">
                    <a:avLst/>
                  </a:prstGeom>
                  <a:no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1200">
                        <a:latin typeface="Calibri"/>
                        <a:ea typeface="Calibri"/>
                        <a:cs typeface="Calibri"/>
                        <a:sym typeface="Calibri"/>
                      </a:defRPr>
                    </a:pPr>
                    <a:endParaRPr/>
                  </a:p>
                </p:txBody>
              </p:sp>
            </p:grpSp>
            <p:grpSp>
              <p:nvGrpSpPr>
                <p:cNvPr id="1582" name="Freeform 1010"/>
                <p:cNvGrpSpPr/>
                <p:nvPr/>
              </p:nvGrpSpPr>
              <p:grpSpPr>
                <a:xfrm>
                  <a:off x="-1" y="0"/>
                  <a:ext cx="2" cy="9526"/>
                  <a:chOff x="0" y="0"/>
                  <a:chExt cx="0" cy="9525"/>
                </a:xfrm>
              </p:grpSpPr>
              <p:sp>
                <p:nvSpPr>
                  <p:cNvPr id="1580" name="Line"/>
                  <p:cNvSpPr/>
                  <p:nvPr/>
                </p:nvSpPr>
                <p:spPr>
                  <a:xfrm flipH="1">
                    <a:off x="-1" y="0"/>
                    <a:ext cx="2" cy="9525"/>
                  </a:xfrm>
                  <a:prstGeom prst="line">
                    <a:avLst/>
                  </a:prstGeom>
                  <a:no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1200">
                        <a:latin typeface="Calibri"/>
                        <a:ea typeface="Calibri"/>
                        <a:cs typeface="Calibri"/>
                        <a:sym typeface="Calibri"/>
                      </a:defRPr>
                    </a:pPr>
                    <a:endParaRPr/>
                  </a:p>
                </p:txBody>
              </p:sp>
              <p:sp>
                <p:nvSpPr>
                  <p:cNvPr id="1581" name="Line"/>
                  <p:cNvSpPr/>
                  <p:nvPr/>
                </p:nvSpPr>
                <p:spPr>
                  <a:xfrm flipV="1">
                    <a:off x="-1" y="0"/>
                    <a:ext cx="2" cy="9525"/>
                  </a:xfrm>
                  <a:prstGeom prst="line">
                    <a:avLst/>
                  </a:prstGeom>
                  <a:no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1200">
                        <a:latin typeface="Calibri"/>
                        <a:ea typeface="Calibri"/>
                        <a:cs typeface="Calibri"/>
                        <a:sym typeface="Calibri"/>
                      </a:defRPr>
                    </a:pPr>
                    <a:endParaRPr/>
                  </a:p>
                </p:txBody>
              </p:sp>
            </p:grpSp>
          </p:grpSp>
          <p:grpSp>
            <p:nvGrpSpPr>
              <p:cNvPr id="1590" name="Group 1011"/>
              <p:cNvGrpSpPr/>
              <p:nvPr/>
            </p:nvGrpSpPr>
            <p:grpSpPr>
              <a:xfrm>
                <a:off x="-1" y="0"/>
                <a:ext cx="2" cy="9526"/>
                <a:chOff x="0" y="0"/>
                <a:chExt cx="0" cy="9525"/>
              </a:xfrm>
            </p:grpSpPr>
            <p:grpSp>
              <p:nvGrpSpPr>
                <p:cNvPr id="1586" name="Freeform 1012"/>
                <p:cNvGrpSpPr/>
                <p:nvPr/>
              </p:nvGrpSpPr>
              <p:grpSpPr>
                <a:xfrm>
                  <a:off x="-1" y="0"/>
                  <a:ext cx="2" cy="9526"/>
                  <a:chOff x="0" y="0"/>
                  <a:chExt cx="0" cy="9525"/>
                </a:xfrm>
              </p:grpSpPr>
              <p:sp>
                <p:nvSpPr>
                  <p:cNvPr id="1584" name="Line"/>
                  <p:cNvSpPr/>
                  <p:nvPr/>
                </p:nvSpPr>
                <p:spPr>
                  <a:xfrm flipH="1">
                    <a:off x="-1" y="0"/>
                    <a:ext cx="2" cy="9525"/>
                  </a:xfrm>
                  <a:prstGeom prst="line">
                    <a:avLst/>
                  </a:prstGeom>
                  <a:no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1200">
                        <a:latin typeface="Calibri"/>
                        <a:ea typeface="Calibri"/>
                        <a:cs typeface="Calibri"/>
                        <a:sym typeface="Calibri"/>
                      </a:defRPr>
                    </a:pPr>
                    <a:endParaRPr/>
                  </a:p>
                </p:txBody>
              </p:sp>
              <p:sp>
                <p:nvSpPr>
                  <p:cNvPr id="1585" name="Line"/>
                  <p:cNvSpPr/>
                  <p:nvPr/>
                </p:nvSpPr>
                <p:spPr>
                  <a:xfrm flipV="1">
                    <a:off x="-1" y="0"/>
                    <a:ext cx="2" cy="9525"/>
                  </a:xfrm>
                  <a:prstGeom prst="line">
                    <a:avLst/>
                  </a:prstGeom>
                  <a:no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1200">
                        <a:latin typeface="Calibri"/>
                        <a:ea typeface="Calibri"/>
                        <a:cs typeface="Calibri"/>
                        <a:sym typeface="Calibri"/>
                      </a:defRPr>
                    </a:pPr>
                    <a:endParaRPr/>
                  </a:p>
                </p:txBody>
              </p:sp>
            </p:grpSp>
            <p:grpSp>
              <p:nvGrpSpPr>
                <p:cNvPr id="1589" name="Freeform 1013"/>
                <p:cNvGrpSpPr/>
                <p:nvPr/>
              </p:nvGrpSpPr>
              <p:grpSpPr>
                <a:xfrm>
                  <a:off x="-1" y="0"/>
                  <a:ext cx="2" cy="9525"/>
                  <a:chOff x="0" y="0"/>
                  <a:chExt cx="0" cy="9525"/>
                </a:xfrm>
              </p:grpSpPr>
              <p:sp>
                <p:nvSpPr>
                  <p:cNvPr id="1587" name="Line"/>
                  <p:cNvSpPr/>
                  <p:nvPr/>
                </p:nvSpPr>
                <p:spPr>
                  <a:xfrm flipH="1">
                    <a:off x="-1" y="0"/>
                    <a:ext cx="2" cy="9525"/>
                  </a:xfrm>
                  <a:prstGeom prst="line">
                    <a:avLst/>
                  </a:prstGeom>
                  <a:no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1200">
                        <a:latin typeface="Calibri"/>
                        <a:ea typeface="Calibri"/>
                        <a:cs typeface="Calibri"/>
                        <a:sym typeface="Calibri"/>
                      </a:defRPr>
                    </a:pPr>
                    <a:endParaRPr/>
                  </a:p>
                </p:txBody>
              </p:sp>
              <p:sp>
                <p:nvSpPr>
                  <p:cNvPr id="1588" name="Line"/>
                  <p:cNvSpPr/>
                  <p:nvPr/>
                </p:nvSpPr>
                <p:spPr>
                  <a:xfrm flipV="1">
                    <a:off x="-1" y="0"/>
                    <a:ext cx="2" cy="9525"/>
                  </a:xfrm>
                  <a:prstGeom prst="line">
                    <a:avLst/>
                  </a:prstGeom>
                  <a:no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1200">
                        <a:latin typeface="Calibri"/>
                        <a:ea typeface="Calibri"/>
                        <a:cs typeface="Calibri"/>
                        <a:sym typeface="Calibri"/>
                      </a:defRPr>
                    </a:pPr>
                    <a:endParaRPr/>
                  </a:p>
                </p:txBody>
              </p:sp>
            </p:grpSp>
          </p:grpSp>
        </p:grpSp>
        <p:grpSp>
          <p:nvGrpSpPr>
            <p:cNvPr id="1613" name="Group 1014"/>
            <p:cNvGrpSpPr/>
            <p:nvPr/>
          </p:nvGrpSpPr>
          <p:grpSpPr>
            <a:xfrm>
              <a:off x="187546" y="47110"/>
              <a:ext cx="9526" cy="88879"/>
              <a:chOff x="0" y="0"/>
              <a:chExt cx="9525" cy="88877"/>
            </a:xfrm>
          </p:grpSpPr>
          <p:grpSp>
            <p:nvGrpSpPr>
              <p:cNvPr id="1594" name="Group 1015"/>
              <p:cNvGrpSpPr/>
              <p:nvPr/>
            </p:nvGrpSpPr>
            <p:grpSpPr>
              <a:xfrm>
                <a:off x="-1" y="78752"/>
                <a:ext cx="9526" cy="10126"/>
                <a:chOff x="0" y="0"/>
                <a:chExt cx="9525" cy="10125"/>
              </a:xfrm>
            </p:grpSpPr>
            <p:sp>
              <p:nvSpPr>
                <p:cNvPr id="1592" name="Freeform 1016"/>
                <p:cNvSpPr/>
                <p:nvPr/>
              </p:nvSpPr>
              <p:spPr>
                <a:xfrm flipH="1">
                  <a:off x="-1" y="0"/>
                  <a:ext cx="9526" cy="10126"/>
                </a:xfrm>
                <a:custGeom>
                  <a:avLst/>
                  <a:gdLst/>
                  <a:ahLst/>
                  <a:cxnLst>
                    <a:cxn ang="0">
                      <a:pos x="wd2" y="hd2"/>
                    </a:cxn>
                    <a:cxn ang="5400000">
                      <a:pos x="wd2" y="hd2"/>
                    </a:cxn>
                    <a:cxn ang="10800000">
                      <a:pos x="wd2" y="hd2"/>
                    </a:cxn>
                    <a:cxn ang="16200000">
                      <a:pos x="wd2" y="hd2"/>
                    </a:cxn>
                  </a:cxnLst>
                  <a:rect l="0" t="0" r="r" b="b"/>
                  <a:pathLst>
                    <a:path w="21600" h="21600" extrusionOk="0">
                      <a:moveTo>
                        <a:pt x="0" y="2700"/>
                      </a:moveTo>
                      <a:lnTo>
                        <a:pt x="0" y="21600"/>
                      </a:lnTo>
                      <a:lnTo>
                        <a:pt x="21600" y="18900"/>
                      </a:lnTo>
                      <a:lnTo>
                        <a:pt x="21600" y="0"/>
                      </a:lnTo>
                      <a:lnTo>
                        <a:pt x="0" y="2700"/>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1593" name="Freeform 1017"/>
                <p:cNvSpPr/>
                <p:nvPr/>
              </p:nvSpPr>
              <p:spPr>
                <a:xfrm flipH="1">
                  <a:off x="-1" y="0"/>
                  <a:ext cx="9526" cy="10126"/>
                </a:xfrm>
                <a:custGeom>
                  <a:avLst/>
                  <a:gdLst/>
                  <a:ahLst/>
                  <a:cxnLst>
                    <a:cxn ang="0">
                      <a:pos x="wd2" y="hd2"/>
                    </a:cxn>
                    <a:cxn ang="5400000">
                      <a:pos x="wd2" y="hd2"/>
                    </a:cxn>
                    <a:cxn ang="10800000">
                      <a:pos x="wd2" y="hd2"/>
                    </a:cxn>
                    <a:cxn ang="16200000">
                      <a:pos x="wd2" y="hd2"/>
                    </a:cxn>
                  </a:cxnLst>
                  <a:rect l="0" t="0" r="r" b="b"/>
                  <a:pathLst>
                    <a:path w="21600" h="21600" extrusionOk="0">
                      <a:moveTo>
                        <a:pt x="0" y="3086"/>
                      </a:moveTo>
                      <a:lnTo>
                        <a:pt x="0" y="21600"/>
                      </a:lnTo>
                      <a:lnTo>
                        <a:pt x="21600" y="18514"/>
                      </a:lnTo>
                      <a:lnTo>
                        <a:pt x="21600" y="0"/>
                      </a:lnTo>
                      <a:lnTo>
                        <a:pt x="0" y="3086"/>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1597" name="Group 1018"/>
              <p:cNvGrpSpPr/>
              <p:nvPr/>
            </p:nvGrpSpPr>
            <p:grpSpPr>
              <a:xfrm>
                <a:off x="-1" y="66095"/>
                <a:ext cx="9526" cy="10126"/>
                <a:chOff x="0" y="0"/>
                <a:chExt cx="9525" cy="10125"/>
              </a:xfrm>
            </p:grpSpPr>
            <p:sp>
              <p:nvSpPr>
                <p:cNvPr id="1595" name="Freeform 1019"/>
                <p:cNvSpPr/>
                <p:nvPr/>
              </p:nvSpPr>
              <p:spPr>
                <a:xfrm flipH="1">
                  <a:off x="-1" y="0"/>
                  <a:ext cx="9526" cy="10126"/>
                </a:xfrm>
                <a:custGeom>
                  <a:avLst/>
                  <a:gdLst/>
                  <a:ahLst/>
                  <a:cxnLst>
                    <a:cxn ang="0">
                      <a:pos x="wd2" y="hd2"/>
                    </a:cxn>
                    <a:cxn ang="5400000">
                      <a:pos x="wd2" y="hd2"/>
                    </a:cxn>
                    <a:cxn ang="10800000">
                      <a:pos x="wd2" y="hd2"/>
                    </a:cxn>
                    <a:cxn ang="16200000">
                      <a:pos x="wd2" y="hd2"/>
                    </a:cxn>
                  </a:cxnLst>
                  <a:rect l="0" t="0" r="r" b="b"/>
                  <a:pathLst>
                    <a:path w="21600" h="21600" extrusionOk="0">
                      <a:moveTo>
                        <a:pt x="0" y="2700"/>
                      </a:moveTo>
                      <a:lnTo>
                        <a:pt x="0" y="21600"/>
                      </a:lnTo>
                      <a:lnTo>
                        <a:pt x="21600" y="18900"/>
                      </a:lnTo>
                      <a:lnTo>
                        <a:pt x="21600" y="0"/>
                      </a:lnTo>
                      <a:lnTo>
                        <a:pt x="0" y="2700"/>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1596" name="Freeform 1020"/>
                <p:cNvSpPr/>
                <p:nvPr/>
              </p:nvSpPr>
              <p:spPr>
                <a:xfrm flipH="1">
                  <a:off x="-1" y="0"/>
                  <a:ext cx="9526" cy="10126"/>
                </a:xfrm>
                <a:custGeom>
                  <a:avLst/>
                  <a:gdLst/>
                  <a:ahLst/>
                  <a:cxnLst>
                    <a:cxn ang="0">
                      <a:pos x="wd2" y="hd2"/>
                    </a:cxn>
                    <a:cxn ang="5400000">
                      <a:pos x="wd2" y="hd2"/>
                    </a:cxn>
                    <a:cxn ang="10800000">
                      <a:pos x="wd2" y="hd2"/>
                    </a:cxn>
                    <a:cxn ang="16200000">
                      <a:pos x="wd2" y="hd2"/>
                    </a:cxn>
                  </a:cxnLst>
                  <a:rect l="0" t="0" r="r" b="b"/>
                  <a:pathLst>
                    <a:path w="21600" h="21600" extrusionOk="0">
                      <a:moveTo>
                        <a:pt x="0" y="3086"/>
                      </a:moveTo>
                      <a:lnTo>
                        <a:pt x="0" y="21600"/>
                      </a:lnTo>
                      <a:lnTo>
                        <a:pt x="21600" y="18514"/>
                      </a:lnTo>
                      <a:lnTo>
                        <a:pt x="21600" y="0"/>
                      </a:lnTo>
                      <a:lnTo>
                        <a:pt x="0" y="3086"/>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1600" name="Group 1021"/>
              <p:cNvGrpSpPr/>
              <p:nvPr/>
            </p:nvGrpSpPr>
            <p:grpSpPr>
              <a:xfrm>
                <a:off x="-1" y="55829"/>
                <a:ext cx="9526" cy="10126"/>
                <a:chOff x="0" y="0"/>
                <a:chExt cx="9525" cy="10125"/>
              </a:xfrm>
            </p:grpSpPr>
            <p:sp>
              <p:nvSpPr>
                <p:cNvPr id="1598" name="Freeform 1022"/>
                <p:cNvSpPr/>
                <p:nvPr/>
              </p:nvSpPr>
              <p:spPr>
                <a:xfrm flipH="1">
                  <a:off x="-1" y="0"/>
                  <a:ext cx="9526" cy="10126"/>
                </a:xfrm>
                <a:custGeom>
                  <a:avLst/>
                  <a:gdLst/>
                  <a:ahLst/>
                  <a:cxnLst>
                    <a:cxn ang="0">
                      <a:pos x="wd2" y="hd2"/>
                    </a:cxn>
                    <a:cxn ang="5400000">
                      <a:pos x="wd2" y="hd2"/>
                    </a:cxn>
                    <a:cxn ang="10800000">
                      <a:pos x="wd2" y="hd2"/>
                    </a:cxn>
                    <a:cxn ang="16200000">
                      <a:pos x="wd2" y="hd2"/>
                    </a:cxn>
                  </a:cxnLst>
                  <a:rect l="0" t="0" r="r" b="b"/>
                  <a:pathLst>
                    <a:path w="21600" h="21600" extrusionOk="0">
                      <a:moveTo>
                        <a:pt x="0" y="2700"/>
                      </a:moveTo>
                      <a:lnTo>
                        <a:pt x="0" y="21600"/>
                      </a:lnTo>
                      <a:lnTo>
                        <a:pt x="21600" y="18900"/>
                      </a:lnTo>
                      <a:lnTo>
                        <a:pt x="21600" y="0"/>
                      </a:lnTo>
                      <a:lnTo>
                        <a:pt x="0" y="2700"/>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1599" name="Freeform 1023"/>
                <p:cNvSpPr/>
                <p:nvPr/>
              </p:nvSpPr>
              <p:spPr>
                <a:xfrm flipH="1">
                  <a:off x="-1" y="0"/>
                  <a:ext cx="9526" cy="10126"/>
                </a:xfrm>
                <a:custGeom>
                  <a:avLst/>
                  <a:gdLst/>
                  <a:ahLst/>
                  <a:cxnLst>
                    <a:cxn ang="0">
                      <a:pos x="wd2" y="hd2"/>
                    </a:cxn>
                    <a:cxn ang="5400000">
                      <a:pos x="wd2" y="hd2"/>
                    </a:cxn>
                    <a:cxn ang="10800000">
                      <a:pos x="wd2" y="hd2"/>
                    </a:cxn>
                    <a:cxn ang="16200000">
                      <a:pos x="wd2" y="hd2"/>
                    </a:cxn>
                  </a:cxnLst>
                  <a:rect l="0" t="0" r="r" b="b"/>
                  <a:pathLst>
                    <a:path w="21600" h="21600" extrusionOk="0">
                      <a:moveTo>
                        <a:pt x="0" y="3086"/>
                      </a:moveTo>
                      <a:lnTo>
                        <a:pt x="0" y="21600"/>
                      </a:lnTo>
                      <a:lnTo>
                        <a:pt x="21600" y="18514"/>
                      </a:lnTo>
                      <a:lnTo>
                        <a:pt x="21600" y="0"/>
                      </a:lnTo>
                      <a:lnTo>
                        <a:pt x="0" y="3086"/>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1603" name="Group 1024"/>
              <p:cNvGrpSpPr/>
              <p:nvPr/>
            </p:nvGrpSpPr>
            <p:grpSpPr>
              <a:xfrm>
                <a:off x="-1" y="39376"/>
                <a:ext cx="9526" cy="10126"/>
                <a:chOff x="0" y="0"/>
                <a:chExt cx="9525" cy="10125"/>
              </a:xfrm>
            </p:grpSpPr>
            <p:sp>
              <p:nvSpPr>
                <p:cNvPr id="1601" name="Freeform 1025"/>
                <p:cNvSpPr/>
                <p:nvPr/>
              </p:nvSpPr>
              <p:spPr>
                <a:xfrm flipH="1">
                  <a:off x="-1" y="0"/>
                  <a:ext cx="9526" cy="10126"/>
                </a:xfrm>
                <a:custGeom>
                  <a:avLst/>
                  <a:gdLst/>
                  <a:ahLst/>
                  <a:cxnLst>
                    <a:cxn ang="0">
                      <a:pos x="wd2" y="hd2"/>
                    </a:cxn>
                    <a:cxn ang="5400000">
                      <a:pos x="wd2" y="hd2"/>
                    </a:cxn>
                    <a:cxn ang="10800000">
                      <a:pos x="wd2" y="hd2"/>
                    </a:cxn>
                    <a:cxn ang="16200000">
                      <a:pos x="wd2" y="hd2"/>
                    </a:cxn>
                  </a:cxnLst>
                  <a:rect l="0" t="0" r="r" b="b"/>
                  <a:pathLst>
                    <a:path w="21600" h="21600" extrusionOk="0">
                      <a:moveTo>
                        <a:pt x="0" y="2700"/>
                      </a:moveTo>
                      <a:lnTo>
                        <a:pt x="0" y="21600"/>
                      </a:lnTo>
                      <a:lnTo>
                        <a:pt x="21600" y="18900"/>
                      </a:lnTo>
                      <a:lnTo>
                        <a:pt x="21600" y="0"/>
                      </a:lnTo>
                      <a:lnTo>
                        <a:pt x="0" y="2700"/>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1602" name="Freeform 1026"/>
                <p:cNvSpPr/>
                <p:nvPr/>
              </p:nvSpPr>
              <p:spPr>
                <a:xfrm flipH="1">
                  <a:off x="-1" y="0"/>
                  <a:ext cx="9526" cy="10126"/>
                </a:xfrm>
                <a:custGeom>
                  <a:avLst/>
                  <a:gdLst/>
                  <a:ahLst/>
                  <a:cxnLst>
                    <a:cxn ang="0">
                      <a:pos x="wd2" y="hd2"/>
                    </a:cxn>
                    <a:cxn ang="5400000">
                      <a:pos x="wd2" y="hd2"/>
                    </a:cxn>
                    <a:cxn ang="10800000">
                      <a:pos x="wd2" y="hd2"/>
                    </a:cxn>
                    <a:cxn ang="16200000">
                      <a:pos x="wd2" y="hd2"/>
                    </a:cxn>
                  </a:cxnLst>
                  <a:rect l="0" t="0" r="r" b="b"/>
                  <a:pathLst>
                    <a:path w="21600" h="21600" extrusionOk="0">
                      <a:moveTo>
                        <a:pt x="0" y="3086"/>
                      </a:moveTo>
                      <a:lnTo>
                        <a:pt x="0" y="21600"/>
                      </a:lnTo>
                      <a:lnTo>
                        <a:pt x="21600" y="18514"/>
                      </a:lnTo>
                      <a:lnTo>
                        <a:pt x="21600" y="0"/>
                      </a:lnTo>
                      <a:lnTo>
                        <a:pt x="0" y="3086"/>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1606" name="Group 1027"/>
              <p:cNvGrpSpPr/>
              <p:nvPr/>
            </p:nvGrpSpPr>
            <p:grpSpPr>
              <a:xfrm>
                <a:off x="-1" y="25313"/>
                <a:ext cx="9526" cy="10126"/>
                <a:chOff x="0" y="0"/>
                <a:chExt cx="9525" cy="10125"/>
              </a:xfrm>
            </p:grpSpPr>
            <p:sp>
              <p:nvSpPr>
                <p:cNvPr id="1604" name="Freeform 1028"/>
                <p:cNvSpPr/>
                <p:nvPr/>
              </p:nvSpPr>
              <p:spPr>
                <a:xfrm flipH="1">
                  <a:off x="-1" y="0"/>
                  <a:ext cx="9526" cy="10126"/>
                </a:xfrm>
                <a:custGeom>
                  <a:avLst/>
                  <a:gdLst/>
                  <a:ahLst/>
                  <a:cxnLst>
                    <a:cxn ang="0">
                      <a:pos x="wd2" y="hd2"/>
                    </a:cxn>
                    <a:cxn ang="5400000">
                      <a:pos x="wd2" y="hd2"/>
                    </a:cxn>
                    <a:cxn ang="10800000">
                      <a:pos x="wd2" y="hd2"/>
                    </a:cxn>
                    <a:cxn ang="16200000">
                      <a:pos x="wd2" y="hd2"/>
                    </a:cxn>
                  </a:cxnLst>
                  <a:rect l="0" t="0" r="r" b="b"/>
                  <a:pathLst>
                    <a:path w="21600" h="21600" extrusionOk="0">
                      <a:moveTo>
                        <a:pt x="0" y="2700"/>
                      </a:moveTo>
                      <a:lnTo>
                        <a:pt x="0" y="21600"/>
                      </a:lnTo>
                      <a:lnTo>
                        <a:pt x="21600" y="18900"/>
                      </a:lnTo>
                      <a:lnTo>
                        <a:pt x="21600" y="0"/>
                      </a:lnTo>
                      <a:lnTo>
                        <a:pt x="0" y="2700"/>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1605" name="Freeform 1029"/>
                <p:cNvSpPr/>
                <p:nvPr/>
              </p:nvSpPr>
              <p:spPr>
                <a:xfrm flipH="1">
                  <a:off x="-1" y="0"/>
                  <a:ext cx="9526" cy="10126"/>
                </a:xfrm>
                <a:custGeom>
                  <a:avLst/>
                  <a:gdLst/>
                  <a:ahLst/>
                  <a:cxnLst>
                    <a:cxn ang="0">
                      <a:pos x="wd2" y="hd2"/>
                    </a:cxn>
                    <a:cxn ang="5400000">
                      <a:pos x="wd2" y="hd2"/>
                    </a:cxn>
                    <a:cxn ang="10800000">
                      <a:pos x="wd2" y="hd2"/>
                    </a:cxn>
                    <a:cxn ang="16200000">
                      <a:pos x="wd2" y="hd2"/>
                    </a:cxn>
                  </a:cxnLst>
                  <a:rect l="0" t="0" r="r" b="b"/>
                  <a:pathLst>
                    <a:path w="21600" h="21600" extrusionOk="0">
                      <a:moveTo>
                        <a:pt x="0" y="3086"/>
                      </a:moveTo>
                      <a:lnTo>
                        <a:pt x="0" y="21600"/>
                      </a:lnTo>
                      <a:lnTo>
                        <a:pt x="21600" y="18514"/>
                      </a:lnTo>
                      <a:lnTo>
                        <a:pt x="21600" y="0"/>
                      </a:lnTo>
                      <a:lnTo>
                        <a:pt x="0" y="3086"/>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1609" name="Group 1030"/>
              <p:cNvGrpSpPr/>
              <p:nvPr/>
            </p:nvGrpSpPr>
            <p:grpSpPr>
              <a:xfrm>
                <a:off x="-1" y="16453"/>
                <a:ext cx="9526" cy="10126"/>
                <a:chOff x="0" y="0"/>
                <a:chExt cx="9525" cy="10125"/>
              </a:xfrm>
            </p:grpSpPr>
            <p:sp>
              <p:nvSpPr>
                <p:cNvPr id="1607" name="Freeform 1031"/>
                <p:cNvSpPr/>
                <p:nvPr/>
              </p:nvSpPr>
              <p:spPr>
                <a:xfrm flipH="1">
                  <a:off x="-1" y="0"/>
                  <a:ext cx="9526" cy="10126"/>
                </a:xfrm>
                <a:custGeom>
                  <a:avLst/>
                  <a:gdLst/>
                  <a:ahLst/>
                  <a:cxnLst>
                    <a:cxn ang="0">
                      <a:pos x="wd2" y="hd2"/>
                    </a:cxn>
                    <a:cxn ang="5400000">
                      <a:pos x="wd2" y="hd2"/>
                    </a:cxn>
                    <a:cxn ang="10800000">
                      <a:pos x="wd2" y="hd2"/>
                    </a:cxn>
                    <a:cxn ang="16200000">
                      <a:pos x="wd2" y="hd2"/>
                    </a:cxn>
                  </a:cxnLst>
                  <a:rect l="0" t="0" r="r" b="b"/>
                  <a:pathLst>
                    <a:path w="21600" h="21600" extrusionOk="0">
                      <a:moveTo>
                        <a:pt x="0" y="2700"/>
                      </a:moveTo>
                      <a:lnTo>
                        <a:pt x="0" y="21600"/>
                      </a:lnTo>
                      <a:lnTo>
                        <a:pt x="21600" y="18900"/>
                      </a:lnTo>
                      <a:lnTo>
                        <a:pt x="21600" y="0"/>
                      </a:lnTo>
                      <a:lnTo>
                        <a:pt x="0" y="2700"/>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1608" name="Freeform 1032"/>
                <p:cNvSpPr/>
                <p:nvPr/>
              </p:nvSpPr>
              <p:spPr>
                <a:xfrm flipH="1">
                  <a:off x="-1" y="0"/>
                  <a:ext cx="9526" cy="10126"/>
                </a:xfrm>
                <a:custGeom>
                  <a:avLst/>
                  <a:gdLst/>
                  <a:ahLst/>
                  <a:cxnLst>
                    <a:cxn ang="0">
                      <a:pos x="wd2" y="hd2"/>
                    </a:cxn>
                    <a:cxn ang="5400000">
                      <a:pos x="wd2" y="hd2"/>
                    </a:cxn>
                    <a:cxn ang="10800000">
                      <a:pos x="wd2" y="hd2"/>
                    </a:cxn>
                    <a:cxn ang="16200000">
                      <a:pos x="wd2" y="hd2"/>
                    </a:cxn>
                  </a:cxnLst>
                  <a:rect l="0" t="0" r="r" b="b"/>
                  <a:pathLst>
                    <a:path w="21600" h="21600" extrusionOk="0">
                      <a:moveTo>
                        <a:pt x="0" y="3086"/>
                      </a:moveTo>
                      <a:lnTo>
                        <a:pt x="0" y="21600"/>
                      </a:lnTo>
                      <a:lnTo>
                        <a:pt x="21600" y="18514"/>
                      </a:lnTo>
                      <a:lnTo>
                        <a:pt x="21600" y="0"/>
                      </a:lnTo>
                      <a:lnTo>
                        <a:pt x="0" y="3086"/>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1612" name="Group 1033"/>
              <p:cNvGrpSpPr/>
              <p:nvPr/>
            </p:nvGrpSpPr>
            <p:grpSpPr>
              <a:xfrm>
                <a:off x="-1" y="0"/>
                <a:ext cx="9526" cy="10001"/>
                <a:chOff x="0" y="0"/>
                <a:chExt cx="9525" cy="10000"/>
              </a:xfrm>
            </p:grpSpPr>
            <p:sp>
              <p:nvSpPr>
                <p:cNvPr id="1610" name="Freeform 1034"/>
                <p:cNvSpPr/>
                <p:nvPr/>
              </p:nvSpPr>
              <p:spPr>
                <a:xfrm flipH="1">
                  <a:off x="-1" y="0"/>
                  <a:ext cx="9526" cy="10001"/>
                </a:xfrm>
                <a:custGeom>
                  <a:avLst/>
                  <a:gdLst/>
                  <a:ahLst/>
                  <a:cxnLst>
                    <a:cxn ang="0">
                      <a:pos x="wd2" y="hd2"/>
                    </a:cxn>
                    <a:cxn ang="5400000">
                      <a:pos x="wd2" y="hd2"/>
                    </a:cxn>
                    <a:cxn ang="10800000">
                      <a:pos x="wd2" y="hd2"/>
                    </a:cxn>
                    <a:cxn ang="16200000">
                      <a:pos x="wd2" y="hd2"/>
                    </a:cxn>
                  </a:cxnLst>
                  <a:rect l="0" t="0" r="r" b="b"/>
                  <a:pathLst>
                    <a:path w="21600" h="21600" extrusionOk="0">
                      <a:moveTo>
                        <a:pt x="0" y="2700"/>
                      </a:moveTo>
                      <a:lnTo>
                        <a:pt x="0" y="21600"/>
                      </a:lnTo>
                      <a:lnTo>
                        <a:pt x="21600" y="18900"/>
                      </a:lnTo>
                      <a:lnTo>
                        <a:pt x="21600" y="0"/>
                      </a:lnTo>
                      <a:lnTo>
                        <a:pt x="0" y="2700"/>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1611" name="Freeform 1035"/>
                <p:cNvSpPr/>
                <p:nvPr/>
              </p:nvSpPr>
              <p:spPr>
                <a:xfrm flipH="1">
                  <a:off x="-1" y="0"/>
                  <a:ext cx="9526" cy="10001"/>
                </a:xfrm>
                <a:custGeom>
                  <a:avLst/>
                  <a:gdLst/>
                  <a:ahLst/>
                  <a:cxnLst>
                    <a:cxn ang="0">
                      <a:pos x="wd2" y="hd2"/>
                    </a:cxn>
                    <a:cxn ang="5400000">
                      <a:pos x="wd2" y="hd2"/>
                    </a:cxn>
                    <a:cxn ang="10800000">
                      <a:pos x="wd2" y="hd2"/>
                    </a:cxn>
                    <a:cxn ang="16200000">
                      <a:pos x="wd2" y="hd2"/>
                    </a:cxn>
                  </a:cxnLst>
                  <a:rect l="0" t="0" r="r" b="b"/>
                  <a:pathLst>
                    <a:path w="21600" h="21600" extrusionOk="0">
                      <a:moveTo>
                        <a:pt x="0" y="3086"/>
                      </a:moveTo>
                      <a:lnTo>
                        <a:pt x="0" y="21600"/>
                      </a:lnTo>
                      <a:lnTo>
                        <a:pt x="21600" y="18514"/>
                      </a:lnTo>
                      <a:lnTo>
                        <a:pt x="21600" y="0"/>
                      </a:lnTo>
                      <a:lnTo>
                        <a:pt x="0" y="3086"/>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sp>
          <p:nvSpPr>
            <p:cNvPr id="1614" name="Text Box 1036"/>
            <p:cNvSpPr txBox="1"/>
            <p:nvPr/>
          </p:nvSpPr>
          <p:spPr>
            <a:xfrm>
              <a:off x="0" y="174166"/>
              <a:ext cx="527740" cy="1270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10800" tIns="10800" rIns="10800" bIns="10800" numCol="1" anchor="t">
              <a:spAutoFit/>
            </a:bodyPr>
            <a:lstStyle>
              <a:lvl1pPr algn="r" defTabSz="685800">
                <a:defRPr sz="700"/>
              </a:lvl1pPr>
            </a:lstStyle>
            <a:p>
              <a:r>
                <a:t>Singapore</a:t>
              </a:r>
            </a:p>
          </p:txBody>
        </p:sp>
      </p:grpSp>
      <p:grpSp>
        <p:nvGrpSpPr>
          <p:cNvPr id="2166" name="Group 1038"/>
          <p:cNvGrpSpPr/>
          <p:nvPr/>
        </p:nvGrpSpPr>
        <p:grpSpPr>
          <a:xfrm>
            <a:off x="7582341" y="4173140"/>
            <a:ext cx="381761" cy="301309"/>
            <a:chOff x="0" y="0"/>
            <a:chExt cx="381760" cy="301307"/>
          </a:xfrm>
        </p:grpSpPr>
        <p:sp>
          <p:nvSpPr>
            <p:cNvPr id="1616" name="Freeform 1039"/>
            <p:cNvSpPr/>
            <p:nvPr/>
          </p:nvSpPr>
          <p:spPr>
            <a:xfrm>
              <a:off x="47183" y="0"/>
              <a:ext cx="177298" cy="191453"/>
            </a:xfrm>
            <a:custGeom>
              <a:avLst/>
              <a:gdLst/>
              <a:ahLst/>
              <a:cxnLst>
                <a:cxn ang="0">
                  <a:pos x="wd2" y="hd2"/>
                </a:cxn>
                <a:cxn ang="5400000">
                  <a:pos x="wd2" y="hd2"/>
                </a:cxn>
                <a:cxn ang="10800000">
                  <a:pos x="wd2" y="hd2"/>
                </a:cxn>
                <a:cxn ang="16200000">
                  <a:pos x="wd2" y="hd2"/>
                </a:cxn>
              </a:cxnLst>
              <a:rect l="0" t="0" r="r" b="b"/>
              <a:pathLst>
                <a:path w="21600" h="21600" extrusionOk="0">
                  <a:moveTo>
                    <a:pt x="0" y="15797"/>
                  </a:moveTo>
                  <a:lnTo>
                    <a:pt x="0" y="4191"/>
                  </a:lnTo>
                  <a:lnTo>
                    <a:pt x="9406" y="0"/>
                  </a:lnTo>
                  <a:lnTo>
                    <a:pt x="21600" y="5642"/>
                  </a:lnTo>
                  <a:lnTo>
                    <a:pt x="21600" y="17248"/>
                  </a:lnTo>
                  <a:lnTo>
                    <a:pt x="12194" y="21600"/>
                  </a:lnTo>
                  <a:lnTo>
                    <a:pt x="0" y="15797"/>
                  </a:lnTo>
                </a:path>
              </a:pathLst>
            </a:custGeom>
            <a:solidFill>
              <a:srgbClr val="FF7300"/>
            </a:solidFill>
            <a:ln w="3175" cap="flat">
              <a:solidFill>
                <a:srgbClr val="7A7A7A"/>
              </a:solidFill>
              <a:prstDash val="solid"/>
              <a:round/>
            </a:ln>
            <a:effectLst/>
          </p:spPr>
          <p:txBody>
            <a:bodyPr wrap="square" lIns="34289" tIns="34289" rIns="34289" bIns="34289" numCol="1" anchor="t">
              <a:noAutofit/>
            </a:bodyPr>
            <a:lstStyle/>
            <a:p>
              <a:pPr defTabSz="685800">
                <a:defRPr sz="700"/>
              </a:pPr>
              <a:endParaRPr/>
            </a:p>
          </p:txBody>
        </p:sp>
        <p:sp>
          <p:nvSpPr>
            <p:cNvPr id="1617" name="Freeform 1040"/>
            <p:cNvSpPr/>
            <p:nvPr/>
          </p:nvSpPr>
          <p:spPr>
            <a:xfrm>
              <a:off x="47183" y="0"/>
              <a:ext cx="177298" cy="88583"/>
            </a:xfrm>
            <a:custGeom>
              <a:avLst/>
              <a:gdLst/>
              <a:ahLst/>
              <a:cxnLst>
                <a:cxn ang="0">
                  <a:pos x="wd2" y="hd2"/>
                </a:cxn>
                <a:cxn ang="5400000">
                  <a:pos x="wd2" y="hd2"/>
                </a:cxn>
                <a:cxn ang="10800000">
                  <a:pos x="wd2" y="hd2"/>
                </a:cxn>
                <a:cxn ang="16200000">
                  <a:pos x="wd2" y="hd2"/>
                </a:cxn>
              </a:cxnLst>
              <a:rect l="0" t="0" r="r" b="b"/>
              <a:pathLst>
                <a:path w="21600" h="21600" extrusionOk="0">
                  <a:moveTo>
                    <a:pt x="9406" y="0"/>
                  </a:moveTo>
                  <a:lnTo>
                    <a:pt x="21600" y="12194"/>
                  </a:lnTo>
                  <a:lnTo>
                    <a:pt x="12194" y="21600"/>
                  </a:lnTo>
                  <a:lnTo>
                    <a:pt x="0" y="9058"/>
                  </a:lnTo>
                  <a:lnTo>
                    <a:pt x="9406" y="0"/>
                  </a:lnTo>
                </a:path>
              </a:pathLst>
            </a:custGeom>
            <a:solidFill>
              <a:srgbClr val="FFFFFF">
                <a:alpha val="49998"/>
              </a:srgbClr>
            </a:solidFill>
            <a:ln w="3175" cap="flat">
              <a:solidFill>
                <a:srgbClr val="7A7A7A"/>
              </a:solidFill>
              <a:prstDash val="solid"/>
              <a:round/>
            </a:ln>
            <a:effectLst/>
          </p:spPr>
          <p:txBody>
            <a:bodyPr wrap="square" lIns="34289" tIns="34289" rIns="34289" bIns="34289" numCol="1" anchor="t">
              <a:noAutofit/>
            </a:bodyPr>
            <a:lstStyle/>
            <a:p>
              <a:pPr defTabSz="685800">
                <a:defRPr sz="700"/>
              </a:pPr>
              <a:endParaRPr/>
            </a:p>
          </p:txBody>
        </p:sp>
        <p:sp>
          <p:nvSpPr>
            <p:cNvPr id="1618" name="Freeform 1041"/>
            <p:cNvSpPr/>
            <p:nvPr/>
          </p:nvSpPr>
          <p:spPr>
            <a:xfrm>
              <a:off x="47183" y="0"/>
              <a:ext cx="177298" cy="88583"/>
            </a:xfrm>
            <a:custGeom>
              <a:avLst/>
              <a:gdLst/>
              <a:ahLst/>
              <a:cxnLst>
                <a:cxn ang="0">
                  <a:pos x="wd2" y="hd2"/>
                </a:cxn>
                <a:cxn ang="5400000">
                  <a:pos x="wd2" y="hd2"/>
                </a:cxn>
                <a:cxn ang="10800000">
                  <a:pos x="wd2" y="hd2"/>
                </a:cxn>
                <a:cxn ang="16200000">
                  <a:pos x="wd2" y="hd2"/>
                </a:cxn>
              </a:cxnLst>
              <a:rect l="0" t="0" r="r" b="b"/>
              <a:pathLst>
                <a:path w="21600" h="21600" extrusionOk="0">
                  <a:moveTo>
                    <a:pt x="9406" y="0"/>
                  </a:moveTo>
                  <a:lnTo>
                    <a:pt x="21600" y="12194"/>
                  </a:lnTo>
                  <a:lnTo>
                    <a:pt x="12194" y="21600"/>
                  </a:lnTo>
                  <a:lnTo>
                    <a:pt x="0" y="9058"/>
                  </a:lnTo>
                  <a:lnTo>
                    <a:pt x="9406" y="0"/>
                  </a:lnTo>
                  <a:moveTo>
                    <a:pt x="9406" y="1394"/>
                  </a:moveTo>
                  <a:lnTo>
                    <a:pt x="20032" y="11845"/>
                  </a:lnTo>
                  <a:lnTo>
                    <a:pt x="12019" y="20206"/>
                  </a:lnTo>
                  <a:lnTo>
                    <a:pt x="1394" y="9406"/>
                  </a:lnTo>
                  <a:lnTo>
                    <a:pt x="9406" y="1394"/>
                  </a:lnTo>
                </a:path>
              </a:pathLst>
            </a:custGeom>
            <a:solidFill>
              <a:srgbClr val="FFFFFF">
                <a:alpha val="89999"/>
              </a:srgbClr>
            </a:solidFill>
            <a:ln w="3175" cap="flat">
              <a:solidFill>
                <a:srgbClr val="7A7A7A">
                  <a:alpha val="70001"/>
                </a:srgbClr>
              </a:solidFill>
              <a:prstDash val="solid"/>
              <a:round/>
            </a:ln>
            <a:effectLst/>
          </p:spPr>
          <p:txBody>
            <a:bodyPr wrap="square" lIns="34289" tIns="34289" rIns="34289" bIns="34289" numCol="1" anchor="t">
              <a:noAutofit/>
            </a:bodyPr>
            <a:lstStyle/>
            <a:p>
              <a:pPr defTabSz="685800">
                <a:defRPr sz="700"/>
              </a:pPr>
              <a:endParaRPr/>
            </a:p>
          </p:txBody>
        </p:sp>
        <p:sp>
          <p:nvSpPr>
            <p:cNvPr id="1619" name="Freeform 1042"/>
            <p:cNvSpPr/>
            <p:nvPr/>
          </p:nvSpPr>
          <p:spPr>
            <a:xfrm>
              <a:off x="60052" y="5715"/>
              <a:ext cx="151561" cy="47149"/>
            </a:xfrm>
            <a:custGeom>
              <a:avLst/>
              <a:gdLst/>
              <a:ahLst/>
              <a:cxnLst>
                <a:cxn ang="0">
                  <a:pos x="wd2" y="hd2"/>
                </a:cxn>
                <a:cxn ang="5400000">
                  <a:pos x="wd2" y="hd2"/>
                </a:cxn>
                <a:cxn ang="10800000">
                  <a:pos x="wd2" y="hd2"/>
                </a:cxn>
                <a:cxn ang="16200000">
                  <a:pos x="wd2" y="hd2"/>
                </a:cxn>
              </a:cxnLst>
              <a:rect l="0" t="0" r="r" b="b"/>
              <a:pathLst>
                <a:path w="21600" h="21600" extrusionOk="0">
                  <a:moveTo>
                    <a:pt x="9374" y="0"/>
                  </a:moveTo>
                  <a:lnTo>
                    <a:pt x="21600" y="20250"/>
                  </a:lnTo>
                  <a:lnTo>
                    <a:pt x="20377" y="21600"/>
                  </a:lnTo>
                  <a:lnTo>
                    <a:pt x="9170" y="3375"/>
                  </a:lnTo>
                  <a:lnTo>
                    <a:pt x="1019" y="16875"/>
                  </a:lnTo>
                  <a:lnTo>
                    <a:pt x="0" y="14850"/>
                  </a:lnTo>
                  <a:lnTo>
                    <a:pt x="9374" y="0"/>
                  </a:lnTo>
                </a:path>
              </a:pathLst>
            </a:custGeom>
            <a:solidFill>
              <a:srgbClr val="000000">
                <a:alpha val="20000"/>
              </a:srgbClr>
            </a:solidFill>
            <a:ln w="12700" cap="flat">
              <a:noFill/>
              <a:miter lim="400000"/>
            </a:ln>
            <a:effectLst/>
          </p:spPr>
          <p:txBody>
            <a:bodyPr wrap="square" lIns="34289" tIns="34289" rIns="34289" bIns="34289" numCol="1" anchor="t">
              <a:noAutofit/>
            </a:bodyPr>
            <a:lstStyle/>
            <a:p>
              <a:pPr defTabSz="685800">
                <a:defRPr sz="700"/>
              </a:pPr>
              <a:endParaRPr/>
            </a:p>
          </p:txBody>
        </p:sp>
        <p:sp>
          <p:nvSpPr>
            <p:cNvPr id="1620" name="Freeform 1043"/>
            <p:cNvSpPr/>
            <p:nvPr/>
          </p:nvSpPr>
          <p:spPr>
            <a:xfrm>
              <a:off x="147270" y="50006"/>
              <a:ext cx="77211" cy="141447"/>
            </a:xfrm>
            <a:custGeom>
              <a:avLst/>
              <a:gdLst/>
              <a:ahLst/>
              <a:cxnLst>
                <a:cxn ang="0">
                  <a:pos x="wd2" y="hd2"/>
                </a:cxn>
                <a:cxn ang="5400000">
                  <a:pos x="wd2" y="hd2"/>
                </a:cxn>
                <a:cxn ang="10800000">
                  <a:pos x="wd2" y="hd2"/>
                </a:cxn>
                <a:cxn ang="16200000">
                  <a:pos x="wd2" y="hd2"/>
                </a:cxn>
              </a:cxnLst>
              <a:rect l="0" t="0" r="r" b="b"/>
              <a:pathLst>
                <a:path w="21600" h="21600" extrusionOk="0">
                  <a:moveTo>
                    <a:pt x="0" y="5951"/>
                  </a:moveTo>
                  <a:lnTo>
                    <a:pt x="0" y="21600"/>
                  </a:lnTo>
                  <a:lnTo>
                    <a:pt x="21600" y="15649"/>
                  </a:lnTo>
                  <a:lnTo>
                    <a:pt x="21600" y="0"/>
                  </a:lnTo>
                  <a:lnTo>
                    <a:pt x="0" y="5951"/>
                  </a:lnTo>
                </a:path>
              </a:pathLst>
            </a:custGeom>
            <a:solidFill>
              <a:srgbClr val="000000">
                <a:alpha val="29999"/>
              </a:srgbClr>
            </a:solidFill>
            <a:ln w="12700" cap="flat">
              <a:noFill/>
              <a:miter lim="400000"/>
            </a:ln>
            <a:effectLst/>
          </p:spPr>
          <p:txBody>
            <a:bodyPr wrap="square" lIns="34289" tIns="34289" rIns="34289" bIns="34289" numCol="1" anchor="t">
              <a:noAutofit/>
            </a:bodyPr>
            <a:lstStyle/>
            <a:p>
              <a:pPr defTabSz="685800">
                <a:defRPr sz="700"/>
              </a:pPr>
              <a:endParaRPr/>
            </a:p>
          </p:txBody>
        </p:sp>
        <p:sp>
          <p:nvSpPr>
            <p:cNvPr id="1621" name="Freeform 1044"/>
            <p:cNvSpPr/>
            <p:nvPr/>
          </p:nvSpPr>
          <p:spPr>
            <a:xfrm>
              <a:off x="104376" y="10001"/>
              <a:ext cx="38606" cy="28576"/>
            </a:xfrm>
            <a:custGeom>
              <a:avLst/>
              <a:gdLst/>
              <a:ahLst/>
              <a:cxnLst>
                <a:cxn ang="0">
                  <a:pos x="wd2" y="hd2"/>
                </a:cxn>
                <a:cxn ang="5400000">
                  <a:pos x="wd2" y="hd2"/>
                </a:cxn>
                <a:cxn ang="10800000">
                  <a:pos x="wd2" y="hd2"/>
                </a:cxn>
                <a:cxn ang="16200000">
                  <a:pos x="wd2" y="hd2"/>
                </a:cxn>
              </a:cxnLst>
              <a:rect l="0" t="0" r="r" b="b"/>
              <a:pathLst>
                <a:path w="21600" h="21600" extrusionOk="0">
                  <a:moveTo>
                    <a:pt x="0" y="14779"/>
                  </a:moveTo>
                  <a:lnTo>
                    <a:pt x="10800" y="21600"/>
                  </a:lnTo>
                  <a:lnTo>
                    <a:pt x="21600" y="14779"/>
                  </a:lnTo>
                  <a:lnTo>
                    <a:pt x="21600" y="6821"/>
                  </a:lnTo>
                  <a:lnTo>
                    <a:pt x="10800" y="0"/>
                  </a:lnTo>
                  <a:lnTo>
                    <a:pt x="0" y="11368"/>
                  </a:lnTo>
                  <a:lnTo>
                    <a:pt x="0" y="14779"/>
                  </a:lnTo>
                </a:path>
              </a:pathLst>
            </a:custGeom>
            <a:solidFill>
              <a:srgbClr val="FF7300"/>
            </a:solidFill>
            <a:ln w="3175" cap="flat">
              <a:solidFill>
                <a:srgbClr val="7A7A7A"/>
              </a:solidFill>
              <a:prstDash val="solid"/>
              <a:round/>
            </a:ln>
            <a:effectLst/>
          </p:spPr>
          <p:txBody>
            <a:bodyPr wrap="square" lIns="34289" tIns="34289" rIns="34289" bIns="34289" numCol="1" anchor="t">
              <a:noAutofit/>
            </a:bodyPr>
            <a:lstStyle/>
            <a:p>
              <a:pPr defTabSz="685800">
                <a:defRPr sz="700"/>
              </a:pPr>
              <a:endParaRPr/>
            </a:p>
          </p:txBody>
        </p:sp>
        <p:sp>
          <p:nvSpPr>
            <p:cNvPr id="1622" name="Freeform 1045"/>
            <p:cNvSpPr/>
            <p:nvPr/>
          </p:nvSpPr>
          <p:spPr>
            <a:xfrm>
              <a:off x="104376" y="10001"/>
              <a:ext cx="38606" cy="24290"/>
            </a:xfrm>
            <a:custGeom>
              <a:avLst/>
              <a:gdLst/>
              <a:ahLst/>
              <a:cxnLst>
                <a:cxn ang="0">
                  <a:pos x="wd2" y="hd2"/>
                </a:cxn>
                <a:cxn ang="5400000">
                  <a:pos x="wd2" y="hd2"/>
                </a:cxn>
                <a:cxn ang="10800000">
                  <a:pos x="wd2" y="hd2"/>
                </a:cxn>
                <a:cxn ang="16200000">
                  <a:pos x="wd2" y="hd2"/>
                </a:cxn>
              </a:cxnLst>
              <a:rect l="0" t="0" r="r" b="b"/>
              <a:pathLst>
                <a:path w="21600" h="21600" extrusionOk="0">
                  <a:moveTo>
                    <a:pt x="0" y="13500"/>
                  </a:moveTo>
                  <a:lnTo>
                    <a:pt x="10800" y="21600"/>
                  </a:lnTo>
                  <a:lnTo>
                    <a:pt x="21600" y="8100"/>
                  </a:lnTo>
                  <a:lnTo>
                    <a:pt x="10800" y="0"/>
                  </a:lnTo>
                  <a:lnTo>
                    <a:pt x="0" y="13500"/>
                  </a:lnTo>
                </a:path>
              </a:pathLst>
            </a:custGeom>
            <a:solidFill>
              <a:srgbClr val="FFFFFF">
                <a:alpha val="89999"/>
              </a:srgbClr>
            </a:solidFill>
            <a:ln w="3175" cap="flat">
              <a:solidFill>
                <a:srgbClr val="7A7A7A">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1623" name="Freeform 1046"/>
            <p:cNvSpPr/>
            <p:nvPr/>
          </p:nvSpPr>
          <p:spPr>
            <a:xfrm>
              <a:off x="122964" y="20002"/>
              <a:ext cx="17158" cy="18575"/>
            </a:xfrm>
            <a:custGeom>
              <a:avLst/>
              <a:gdLst/>
              <a:ahLst/>
              <a:cxnLst>
                <a:cxn ang="0">
                  <a:pos x="wd2" y="hd2"/>
                </a:cxn>
                <a:cxn ang="5400000">
                  <a:pos x="wd2" y="hd2"/>
                </a:cxn>
                <a:cxn ang="10800000">
                  <a:pos x="wd2" y="hd2"/>
                </a:cxn>
                <a:cxn ang="16200000">
                  <a:pos x="wd2" y="hd2"/>
                </a:cxn>
              </a:cxnLst>
              <a:rect l="0" t="0" r="r" b="b"/>
              <a:pathLst>
                <a:path w="21600" h="21600" extrusionOk="0">
                  <a:moveTo>
                    <a:pt x="0" y="14954"/>
                  </a:moveTo>
                  <a:lnTo>
                    <a:pt x="0" y="21600"/>
                  </a:lnTo>
                  <a:lnTo>
                    <a:pt x="21600" y="9969"/>
                  </a:lnTo>
                  <a:lnTo>
                    <a:pt x="21600" y="0"/>
                  </a:lnTo>
                  <a:lnTo>
                    <a:pt x="0" y="14954"/>
                  </a:lnTo>
                </a:path>
              </a:pathLst>
            </a:custGeom>
            <a:solidFill>
              <a:srgbClr val="000000">
                <a:alpha val="20000"/>
              </a:srgbClr>
            </a:solidFill>
            <a:ln w="12700" cap="flat">
              <a:noFill/>
              <a:miter lim="400000"/>
            </a:ln>
            <a:effectLst/>
          </p:spPr>
          <p:txBody>
            <a:bodyPr wrap="square" lIns="34289" tIns="34289" rIns="34289" bIns="34289" numCol="1" anchor="t">
              <a:noAutofit/>
            </a:bodyPr>
            <a:lstStyle/>
            <a:p>
              <a:pPr defTabSz="685800">
                <a:defRPr sz="700"/>
              </a:pPr>
              <a:endParaRPr/>
            </a:p>
          </p:txBody>
        </p:sp>
        <p:sp>
          <p:nvSpPr>
            <p:cNvPr id="1624" name="Freeform 1047"/>
            <p:cNvSpPr/>
            <p:nvPr/>
          </p:nvSpPr>
          <p:spPr>
            <a:xfrm>
              <a:off x="108665" y="12858"/>
              <a:ext cx="30028" cy="17146"/>
            </a:xfrm>
            <a:custGeom>
              <a:avLst/>
              <a:gdLst/>
              <a:ahLst/>
              <a:cxnLst>
                <a:cxn ang="0">
                  <a:pos x="wd2" y="hd2"/>
                </a:cxn>
                <a:cxn ang="5400000">
                  <a:pos x="wd2" y="hd2"/>
                </a:cxn>
                <a:cxn ang="10800000">
                  <a:pos x="wd2" y="hd2"/>
                </a:cxn>
                <a:cxn ang="16200000">
                  <a:pos x="wd2" y="hd2"/>
                </a:cxn>
              </a:cxnLst>
              <a:rect l="0" t="0" r="r" b="b"/>
              <a:pathLst>
                <a:path w="21600" h="21600" extrusionOk="0">
                  <a:moveTo>
                    <a:pt x="0" y="12600"/>
                  </a:moveTo>
                  <a:lnTo>
                    <a:pt x="10800" y="21600"/>
                  </a:lnTo>
                  <a:lnTo>
                    <a:pt x="21600" y="9000"/>
                  </a:lnTo>
                  <a:lnTo>
                    <a:pt x="10800" y="0"/>
                  </a:lnTo>
                  <a:lnTo>
                    <a:pt x="0" y="12600"/>
                  </a:lnTo>
                </a:path>
              </a:pathLst>
            </a:custGeom>
            <a:solidFill>
              <a:srgbClr val="3E9EC8"/>
            </a:solidFill>
            <a:ln w="3175" cap="flat">
              <a:solidFill>
                <a:srgbClr val="7A7A7A"/>
              </a:solidFill>
              <a:prstDash val="solid"/>
              <a:round/>
            </a:ln>
            <a:effectLst/>
          </p:spPr>
          <p:txBody>
            <a:bodyPr wrap="square" lIns="34289" tIns="34289" rIns="34289" bIns="34289" numCol="1" anchor="t">
              <a:noAutofit/>
            </a:bodyPr>
            <a:lstStyle/>
            <a:p>
              <a:pPr defTabSz="685800">
                <a:defRPr sz="700"/>
              </a:pPr>
              <a:endParaRPr/>
            </a:p>
          </p:txBody>
        </p:sp>
        <p:grpSp>
          <p:nvGrpSpPr>
            <p:cNvPr id="1646" name="Group 1048"/>
            <p:cNvGrpSpPr/>
            <p:nvPr/>
          </p:nvGrpSpPr>
          <p:grpSpPr>
            <a:xfrm>
              <a:off x="211541" y="57150"/>
              <a:ext cx="10330" cy="88950"/>
              <a:chOff x="0" y="0"/>
              <a:chExt cx="10329" cy="88949"/>
            </a:xfrm>
          </p:grpSpPr>
          <p:grpSp>
            <p:nvGrpSpPr>
              <p:cNvPr id="1627" name="Group 1049"/>
              <p:cNvGrpSpPr/>
              <p:nvPr/>
            </p:nvGrpSpPr>
            <p:grpSpPr>
              <a:xfrm>
                <a:off x="0" y="78815"/>
                <a:ext cx="10330" cy="10135"/>
                <a:chOff x="0" y="0"/>
                <a:chExt cx="10329" cy="10133"/>
              </a:xfrm>
            </p:grpSpPr>
            <p:sp>
              <p:nvSpPr>
                <p:cNvPr id="1625" name="Freeform 1050"/>
                <p:cNvSpPr/>
                <p:nvPr/>
              </p:nvSpPr>
              <p:spPr>
                <a:xfrm>
                  <a:off x="804" y="0"/>
                  <a:ext cx="9526" cy="10134"/>
                </a:xfrm>
                <a:custGeom>
                  <a:avLst/>
                  <a:gdLst/>
                  <a:ahLst/>
                  <a:cxnLst>
                    <a:cxn ang="0">
                      <a:pos x="wd2" y="hd2"/>
                    </a:cxn>
                    <a:cxn ang="5400000">
                      <a:pos x="wd2" y="hd2"/>
                    </a:cxn>
                    <a:cxn ang="10800000">
                      <a:pos x="wd2" y="hd2"/>
                    </a:cxn>
                    <a:cxn ang="16200000">
                      <a:pos x="wd2" y="hd2"/>
                    </a:cxn>
                  </a:cxnLst>
                  <a:rect l="0" t="0" r="r" b="b"/>
                  <a:pathLst>
                    <a:path w="21600" h="21600" extrusionOk="0">
                      <a:moveTo>
                        <a:pt x="0" y="2700"/>
                      </a:moveTo>
                      <a:lnTo>
                        <a:pt x="0" y="21600"/>
                      </a:lnTo>
                      <a:lnTo>
                        <a:pt x="21600" y="18900"/>
                      </a:lnTo>
                      <a:lnTo>
                        <a:pt x="21600" y="0"/>
                      </a:lnTo>
                      <a:lnTo>
                        <a:pt x="0" y="2700"/>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1626" name="Freeform 1051"/>
                <p:cNvSpPr/>
                <p:nvPr/>
              </p:nvSpPr>
              <p:spPr>
                <a:xfrm>
                  <a:off x="0" y="0"/>
                  <a:ext cx="9525" cy="10134"/>
                </a:xfrm>
                <a:custGeom>
                  <a:avLst/>
                  <a:gdLst/>
                  <a:ahLst/>
                  <a:cxnLst>
                    <a:cxn ang="0">
                      <a:pos x="wd2" y="hd2"/>
                    </a:cxn>
                    <a:cxn ang="5400000">
                      <a:pos x="wd2" y="hd2"/>
                    </a:cxn>
                    <a:cxn ang="10800000">
                      <a:pos x="wd2" y="hd2"/>
                    </a:cxn>
                    <a:cxn ang="16200000">
                      <a:pos x="wd2" y="hd2"/>
                    </a:cxn>
                  </a:cxnLst>
                  <a:rect l="0" t="0" r="r" b="b"/>
                  <a:pathLst>
                    <a:path w="21600" h="21600" extrusionOk="0">
                      <a:moveTo>
                        <a:pt x="0" y="3086"/>
                      </a:moveTo>
                      <a:lnTo>
                        <a:pt x="0" y="21600"/>
                      </a:lnTo>
                      <a:lnTo>
                        <a:pt x="21600" y="18514"/>
                      </a:lnTo>
                      <a:lnTo>
                        <a:pt x="21600" y="0"/>
                      </a:lnTo>
                      <a:lnTo>
                        <a:pt x="0" y="3086"/>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1630" name="Group 1052"/>
              <p:cNvGrpSpPr/>
              <p:nvPr/>
            </p:nvGrpSpPr>
            <p:grpSpPr>
              <a:xfrm>
                <a:off x="0" y="64882"/>
                <a:ext cx="10330" cy="10134"/>
                <a:chOff x="0" y="0"/>
                <a:chExt cx="10329" cy="10133"/>
              </a:xfrm>
            </p:grpSpPr>
            <p:sp>
              <p:nvSpPr>
                <p:cNvPr id="1628" name="Freeform 1053"/>
                <p:cNvSpPr/>
                <p:nvPr/>
              </p:nvSpPr>
              <p:spPr>
                <a:xfrm>
                  <a:off x="804" y="0"/>
                  <a:ext cx="9526" cy="10134"/>
                </a:xfrm>
                <a:custGeom>
                  <a:avLst/>
                  <a:gdLst/>
                  <a:ahLst/>
                  <a:cxnLst>
                    <a:cxn ang="0">
                      <a:pos x="wd2" y="hd2"/>
                    </a:cxn>
                    <a:cxn ang="5400000">
                      <a:pos x="wd2" y="hd2"/>
                    </a:cxn>
                    <a:cxn ang="10800000">
                      <a:pos x="wd2" y="hd2"/>
                    </a:cxn>
                    <a:cxn ang="16200000">
                      <a:pos x="wd2" y="hd2"/>
                    </a:cxn>
                  </a:cxnLst>
                  <a:rect l="0" t="0" r="r" b="b"/>
                  <a:pathLst>
                    <a:path w="21600" h="21600" extrusionOk="0">
                      <a:moveTo>
                        <a:pt x="0" y="2700"/>
                      </a:moveTo>
                      <a:lnTo>
                        <a:pt x="0" y="21600"/>
                      </a:lnTo>
                      <a:lnTo>
                        <a:pt x="21600" y="18900"/>
                      </a:lnTo>
                      <a:lnTo>
                        <a:pt x="21600" y="0"/>
                      </a:lnTo>
                      <a:lnTo>
                        <a:pt x="0" y="2700"/>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1629" name="Freeform 1054"/>
                <p:cNvSpPr/>
                <p:nvPr/>
              </p:nvSpPr>
              <p:spPr>
                <a:xfrm>
                  <a:off x="0" y="0"/>
                  <a:ext cx="9525" cy="10134"/>
                </a:xfrm>
                <a:custGeom>
                  <a:avLst/>
                  <a:gdLst/>
                  <a:ahLst/>
                  <a:cxnLst>
                    <a:cxn ang="0">
                      <a:pos x="wd2" y="hd2"/>
                    </a:cxn>
                    <a:cxn ang="5400000">
                      <a:pos x="wd2" y="hd2"/>
                    </a:cxn>
                    <a:cxn ang="10800000">
                      <a:pos x="wd2" y="hd2"/>
                    </a:cxn>
                    <a:cxn ang="16200000">
                      <a:pos x="wd2" y="hd2"/>
                    </a:cxn>
                  </a:cxnLst>
                  <a:rect l="0" t="0" r="r" b="b"/>
                  <a:pathLst>
                    <a:path w="21600" h="21600" extrusionOk="0">
                      <a:moveTo>
                        <a:pt x="0" y="3086"/>
                      </a:moveTo>
                      <a:lnTo>
                        <a:pt x="0" y="21600"/>
                      </a:lnTo>
                      <a:lnTo>
                        <a:pt x="21600" y="18514"/>
                      </a:lnTo>
                      <a:lnTo>
                        <a:pt x="21600" y="0"/>
                      </a:lnTo>
                      <a:lnTo>
                        <a:pt x="0" y="3086"/>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1633" name="Group 1055"/>
              <p:cNvGrpSpPr/>
              <p:nvPr/>
            </p:nvGrpSpPr>
            <p:grpSpPr>
              <a:xfrm>
                <a:off x="0" y="52074"/>
                <a:ext cx="10330" cy="10135"/>
                <a:chOff x="0" y="0"/>
                <a:chExt cx="10329" cy="10133"/>
              </a:xfrm>
            </p:grpSpPr>
            <p:sp>
              <p:nvSpPr>
                <p:cNvPr id="1631" name="Freeform 1056"/>
                <p:cNvSpPr/>
                <p:nvPr/>
              </p:nvSpPr>
              <p:spPr>
                <a:xfrm>
                  <a:off x="804" y="0"/>
                  <a:ext cx="9526" cy="10134"/>
                </a:xfrm>
                <a:custGeom>
                  <a:avLst/>
                  <a:gdLst/>
                  <a:ahLst/>
                  <a:cxnLst>
                    <a:cxn ang="0">
                      <a:pos x="wd2" y="hd2"/>
                    </a:cxn>
                    <a:cxn ang="5400000">
                      <a:pos x="wd2" y="hd2"/>
                    </a:cxn>
                    <a:cxn ang="10800000">
                      <a:pos x="wd2" y="hd2"/>
                    </a:cxn>
                    <a:cxn ang="16200000">
                      <a:pos x="wd2" y="hd2"/>
                    </a:cxn>
                  </a:cxnLst>
                  <a:rect l="0" t="0" r="r" b="b"/>
                  <a:pathLst>
                    <a:path w="21600" h="21600" extrusionOk="0">
                      <a:moveTo>
                        <a:pt x="0" y="2700"/>
                      </a:moveTo>
                      <a:lnTo>
                        <a:pt x="0" y="21600"/>
                      </a:lnTo>
                      <a:lnTo>
                        <a:pt x="21600" y="18900"/>
                      </a:lnTo>
                      <a:lnTo>
                        <a:pt x="21600" y="0"/>
                      </a:lnTo>
                      <a:lnTo>
                        <a:pt x="0" y="2700"/>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1632" name="Freeform 1057"/>
                <p:cNvSpPr/>
                <p:nvPr/>
              </p:nvSpPr>
              <p:spPr>
                <a:xfrm>
                  <a:off x="0" y="0"/>
                  <a:ext cx="9525" cy="10134"/>
                </a:xfrm>
                <a:custGeom>
                  <a:avLst/>
                  <a:gdLst/>
                  <a:ahLst/>
                  <a:cxnLst>
                    <a:cxn ang="0">
                      <a:pos x="wd2" y="hd2"/>
                    </a:cxn>
                    <a:cxn ang="5400000">
                      <a:pos x="wd2" y="hd2"/>
                    </a:cxn>
                    <a:cxn ang="10800000">
                      <a:pos x="wd2" y="hd2"/>
                    </a:cxn>
                    <a:cxn ang="16200000">
                      <a:pos x="wd2" y="hd2"/>
                    </a:cxn>
                  </a:cxnLst>
                  <a:rect l="0" t="0" r="r" b="b"/>
                  <a:pathLst>
                    <a:path w="21600" h="21600" extrusionOk="0">
                      <a:moveTo>
                        <a:pt x="0" y="3086"/>
                      </a:moveTo>
                      <a:lnTo>
                        <a:pt x="0" y="21600"/>
                      </a:lnTo>
                      <a:lnTo>
                        <a:pt x="21600" y="18514"/>
                      </a:lnTo>
                      <a:lnTo>
                        <a:pt x="21600" y="0"/>
                      </a:lnTo>
                      <a:lnTo>
                        <a:pt x="0" y="3086"/>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1636" name="Group 1058"/>
              <p:cNvGrpSpPr/>
              <p:nvPr/>
            </p:nvGrpSpPr>
            <p:grpSpPr>
              <a:xfrm>
                <a:off x="0" y="39407"/>
                <a:ext cx="10330" cy="10135"/>
                <a:chOff x="0" y="0"/>
                <a:chExt cx="10329" cy="10133"/>
              </a:xfrm>
            </p:grpSpPr>
            <p:sp>
              <p:nvSpPr>
                <p:cNvPr id="1634" name="Freeform 1059"/>
                <p:cNvSpPr/>
                <p:nvPr/>
              </p:nvSpPr>
              <p:spPr>
                <a:xfrm>
                  <a:off x="804" y="0"/>
                  <a:ext cx="9526" cy="10134"/>
                </a:xfrm>
                <a:custGeom>
                  <a:avLst/>
                  <a:gdLst/>
                  <a:ahLst/>
                  <a:cxnLst>
                    <a:cxn ang="0">
                      <a:pos x="wd2" y="hd2"/>
                    </a:cxn>
                    <a:cxn ang="5400000">
                      <a:pos x="wd2" y="hd2"/>
                    </a:cxn>
                    <a:cxn ang="10800000">
                      <a:pos x="wd2" y="hd2"/>
                    </a:cxn>
                    <a:cxn ang="16200000">
                      <a:pos x="wd2" y="hd2"/>
                    </a:cxn>
                  </a:cxnLst>
                  <a:rect l="0" t="0" r="r" b="b"/>
                  <a:pathLst>
                    <a:path w="21600" h="21600" extrusionOk="0">
                      <a:moveTo>
                        <a:pt x="0" y="2700"/>
                      </a:moveTo>
                      <a:lnTo>
                        <a:pt x="0" y="21600"/>
                      </a:lnTo>
                      <a:lnTo>
                        <a:pt x="21600" y="18900"/>
                      </a:lnTo>
                      <a:lnTo>
                        <a:pt x="21600" y="0"/>
                      </a:lnTo>
                      <a:lnTo>
                        <a:pt x="0" y="2700"/>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1635" name="Freeform 1060"/>
                <p:cNvSpPr/>
                <p:nvPr/>
              </p:nvSpPr>
              <p:spPr>
                <a:xfrm>
                  <a:off x="0" y="0"/>
                  <a:ext cx="9525" cy="10134"/>
                </a:xfrm>
                <a:custGeom>
                  <a:avLst/>
                  <a:gdLst/>
                  <a:ahLst/>
                  <a:cxnLst>
                    <a:cxn ang="0">
                      <a:pos x="wd2" y="hd2"/>
                    </a:cxn>
                    <a:cxn ang="5400000">
                      <a:pos x="wd2" y="hd2"/>
                    </a:cxn>
                    <a:cxn ang="10800000">
                      <a:pos x="wd2" y="hd2"/>
                    </a:cxn>
                    <a:cxn ang="16200000">
                      <a:pos x="wd2" y="hd2"/>
                    </a:cxn>
                  </a:cxnLst>
                  <a:rect l="0" t="0" r="r" b="b"/>
                  <a:pathLst>
                    <a:path w="21600" h="21600" extrusionOk="0">
                      <a:moveTo>
                        <a:pt x="0" y="3086"/>
                      </a:moveTo>
                      <a:lnTo>
                        <a:pt x="0" y="21600"/>
                      </a:lnTo>
                      <a:lnTo>
                        <a:pt x="21600" y="18514"/>
                      </a:lnTo>
                      <a:lnTo>
                        <a:pt x="21600" y="0"/>
                      </a:lnTo>
                      <a:lnTo>
                        <a:pt x="0" y="3086"/>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1639" name="Group 1061"/>
              <p:cNvGrpSpPr/>
              <p:nvPr/>
            </p:nvGrpSpPr>
            <p:grpSpPr>
              <a:xfrm>
                <a:off x="0" y="25333"/>
                <a:ext cx="10330" cy="10135"/>
                <a:chOff x="0" y="0"/>
                <a:chExt cx="10329" cy="10133"/>
              </a:xfrm>
            </p:grpSpPr>
            <p:sp>
              <p:nvSpPr>
                <p:cNvPr id="1637" name="Freeform 1062"/>
                <p:cNvSpPr/>
                <p:nvPr/>
              </p:nvSpPr>
              <p:spPr>
                <a:xfrm>
                  <a:off x="804" y="0"/>
                  <a:ext cx="9526" cy="10134"/>
                </a:xfrm>
                <a:custGeom>
                  <a:avLst/>
                  <a:gdLst/>
                  <a:ahLst/>
                  <a:cxnLst>
                    <a:cxn ang="0">
                      <a:pos x="wd2" y="hd2"/>
                    </a:cxn>
                    <a:cxn ang="5400000">
                      <a:pos x="wd2" y="hd2"/>
                    </a:cxn>
                    <a:cxn ang="10800000">
                      <a:pos x="wd2" y="hd2"/>
                    </a:cxn>
                    <a:cxn ang="16200000">
                      <a:pos x="wd2" y="hd2"/>
                    </a:cxn>
                  </a:cxnLst>
                  <a:rect l="0" t="0" r="r" b="b"/>
                  <a:pathLst>
                    <a:path w="21600" h="21600" extrusionOk="0">
                      <a:moveTo>
                        <a:pt x="0" y="2700"/>
                      </a:moveTo>
                      <a:lnTo>
                        <a:pt x="0" y="21600"/>
                      </a:lnTo>
                      <a:lnTo>
                        <a:pt x="21600" y="18900"/>
                      </a:lnTo>
                      <a:lnTo>
                        <a:pt x="21600" y="0"/>
                      </a:lnTo>
                      <a:lnTo>
                        <a:pt x="0" y="2700"/>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1638" name="Freeform 1063"/>
                <p:cNvSpPr/>
                <p:nvPr/>
              </p:nvSpPr>
              <p:spPr>
                <a:xfrm>
                  <a:off x="0" y="0"/>
                  <a:ext cx="9525" cy="10134"/>
                </a:xfrm>
                <a:custGeom>
                  <a:avLst/>
                  <a:gdLst/>
                  <a:ahLst/>
                  <a:cxnLst>
                    <a:cxn ang="0">
                      <a:pos x="wd2" y="hd2"/>
                    </a:cxn>
                    <a:cxn ang="5400000">
                      <a:pos x="wd2" y="hd2"/>
                    </a:cxn>
                    <a:cxn ang="10800000">
                      <a:pos x="wd2" y="hd2"/>
                    </a:cxn>
                    <a:cxn ang="16200000">
                      <a:pos x="wd2" y="hd2"/>
                    </a:cxn>
                  </a:cxnLst>
                  <a:rect l="0" t="0" r="r" b="b"/>
                  <a:pathLst>
                    <a:path w="21600" h="21600" extrusionOk="0">
                      <a:moveTo>
                        <a:pt x="0" y="3086"/>
                      </a:moveTo>
                      <a:lnTo>
                        <a:pt x="0" y="21600"/>
                      </a:lnTo>
                      <a:lnTo>
                        <a:pt x="21600" y="18514"/>
                      </a:lnTo>
                      <a:lnTo>
                        <a:pt x="21600" y="0"/>
                      </a:lnTo>
                      <a:lnTo>
                        <a:pt x="0" y="3086"/>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1642" name="Group 1064"/>
              <p:cNvGrpSpPr/>
              <p:nvPr/>
            </p:nvGrpSpPr>
            <p:grpSpPr>
              <a:xfrm>
                <a:off x="0" y="12666"/>
                <a:ext cx="10330" cy="10135"/>
                <a:chOff x="0" y="0"/>
                <a:chExt cx="10329" cy="10133"/>
              </a:xfrm>
            </p:grpSpPr>
            <p:sp>
              <p:nvSpPr>
                <p:cNvPr id="1640" name="Freeform 1065"/>
                <p:cNvSpPr/>
                <p:nvPr/>
              </p:nvSpPr>
              <p:spPr>
                <a:xfrm>
                  <a:off x="804" y="0"/>
                  <a:ext cx="9526" cy="10134"/>
                </a:xfrm>
                <a:custGeom>
                  <a:avLst/>
                  <a:gdLst/>
                  <a:ahLst/>
                  <a:cxnLst>
                    <a:cxn ang="0">
                      <a:pos x="wd2" y="hd2"/>
                    </a:cxn>
                    <a:cxn ang="5400000">
                      <a:pos x="wd2" y="hd2"/>
                    </a:cxn>
                    <a:cxn ang="10800000">
                      <a:pos x="wd2" y="hd2"/>
                    </a:cxn>
                    <a:cxn ang="16200000">
                      <a:pos x="wd2" y="hd2"/>
                    </a:cxn>
                  </a:cxnLst>
                  <a:rect l="0" t="0" r="r" b="b"/>
                  <a:pathLst>
                    <a:path w="21600" h="21600" extrusionOk="0">
                      <a:moveTo>
                        <a:pt x="0" y="2700"/>
                      </a:moveTo>
                      <a:lnTo>
                        <a:pt x="0" y="21600"/>
                      </a:lnTo>
                      <a:lnTo>
                        <a:pt x="21600" y="18900"/>
                      </a:lnTo>
                      <a:lnTo>
                        <a:pt x="21600" y="0"/>
                      </a:lnTo>
                      <a:lnTo>
                        <a:pt x="0" y="2700"/>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1641" name="Freeform 1066"/>
                <p:cNvSpPr/>
                <p:nvPr/>
              </p:nvSpPr>
              <p:spPr>
                <a:xfrm>
                  <a:off x="0" y="0"/>
                  <a:ext cx="9525" cy="10134"/>
                </a:xfrm>
                <a:custGeom>
                  <a:avLst/>
                  <a:gdLst/>
                  <a:ahLst/>
                  <a:cxnLst>
                    <a:cxn ang="0">
                      <a:pos x="wd2" y="hd2"/>
                    </a:cxn>
                    <a:cxn ang="5400000">
                      <a:pos x="wd2" y="hd2"/>
                    </a:cxn>
                    <a:cxn ang="10800000">
                      <a:pos x="wd2" y="hd2"/>
                    </a:cxn>
                    <a:cxn ang="16200000">
                      <a:pos x="wd2" y="hd2"/>
                    </a:cxn>
                  </a:cxnLst>
                  <a:rect l="0" t="0" r="r" b="b"/>
                  <a:pathLst>
                    <a:path w="21600" h="21600" extrusionOk="0">
                      <a:moveTo>
                        <a:pt x="0" y="3086"/>
                      </a:moveTo>
                      <a:lnTo>
                        <a:pt x="0" y="21600"/>
                      </a:lnTo>
                      <a:lnTo>
                        <a:pt x="21600" y="18514"/>
                      </a:lnTo>
                      <a:lnTo>
                        <a:pt x="21600" y="0"/>
                      </a:lnTo>
                      <a:lnTo>
                        <a:pt x="0" y="3086"/>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1645" name="Group 1067"/>
              <p:cNvGrpSpPr/>
              <p:nvPr/>
            </p:nvGrpSpPr>
            <p:grpSpPr>
              <a:xfrm>
                <a:off x="0" y="0"/>
                <a:ext cx="10330" cy="10009"/>
                <a:chOff x="0" y="0"/>
                <a:chExt cx="10329" cy="10008"/>
              </a:xfrm>
            </p:grpSpPr>
            <p:sp>
              <p:nvSpPr>
                <p:cNvPr id="1643" name="Freeform 1068"/>
                <p:cNvSpPr/>
                <p:nvPr/>
              </p:nvSpPr>
              <p:spPr>
                <a:xfrm>
                  <a:off x="804" y="0"/>
                  <a:ext cx="9526" cy="10009"/>
                </a:xfrm>
                <a:custGeom>
                  <a:avLst/>
                  <a:gdLst/>
                  <a:ahLst/>
                  <a:cxnLst>
                    <a:cxn ang="0">
                      <a:pos x="wd2" y="hd2"/>
                    </a:cxn>
                    <a:cxn ang="5400000">
                      <a:pos x="wd2" y="hd2"/>
                    </a:cxn>
                    <a:cxn ang="10800000">
                      <a:pos x="wd2" y="hd2"/>
                    </a:cxn>
                    <a:cxn ang="16200000">
                      <a:pos x="wd2" y="hd2"/>
                    </a:cxn>
                  </a:cxnLst>
                  <a:rect l="0" t="0" r="r" b="b"/>
                  <a:pathLst>
                    <a:path w="21600" h="21600" extrusionOk="0">
                      <a:moveTo>
                        <a:pt x="0" y="2700"/>
                      </a:moveTo>
                      <a:lnTo>
                        <a:pt x="0" y="21600"/>
                      </a:lnTo>
                      <a:lnTo>
                        <a:pt x="21600" y="18900"/>
                      </a:lnTo>
                      <a:lnTo>
                        <a:pt x="21600" y="0"/>
                      </a:lnTo>
                      <a:lnTo>
                        <a:pt x="0" y="2700"/>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1644" name="Freeform 1069"/>
                <p:cNvSpPr/>
                <p:nvPr/>
              </p:nvSpPr>
              <p:spPr>
                <a:xfrm>
                  <a:off x="0" y="0"/>
                  <a:ext cx="9525" cy="10009"/>
                </a:xfrm>
                <a:custGeom>
                  <a:avLst/>
                  <a:gdLst/>
                  <a:ahLst/>
                  <a:cxnLst>
                    <a:cxn ang="0">
                      <a:pos x="wd2" y="hd2"/>
                    </a:cxn>
                    <a:cxn ang="5400000">
                      <a:pos x="wd2" y="hd2"/>
                    </a:cxn>
                    <a:cxn ang="10800000">
                      <a:pos x="wd2" y="hd2"/>
                    </a:cxn>
                    <a:cxn ang="16200000">
                      <a:pos x="wd2" y="hd2"/>
                    </a:cxn>
                  </a:cxnLst>
                  <a:rect l="0" t="0" r="r" b="b"/>
                  <a:pathLst>
                    <a:path w="21600" h="21600" extrusionOk="0">
                      <a:moveTo>
                        <a:pt x="0" y="3086"/>
                      </a:moveTo>
                      <a:lnTo>
                        <a:pt x="0" y="21600"/>
                      </a:lnTo>
                      <a:lnTo>
                        <a:pt x="21600" y="18514"/>
                      </a:lnTo>
                      <a:lnTo>
                        <a:pt x="21600" y="0"/>
                      </a:lnTo>
                      <a:lnTo>
                        <a:pt x="0" y="3086"/>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grpSp>
          <p:nvGrpSpPr>
            <p:cNvPr id="1668" name="Group 1070"/>
            <p:cNvGrpSpPr/>
            <p:nvPr/>
          </p:nvGrpSpPr>
          <p:grpSpPr>
            <a:xfrm>
              <a:off x="148629" y="88582"/>
              <a:ext cx="10331" cy="88950"/>
              <a:chOff x="0" y="0"/>
              <a:chExt cx="10329" cy="88949"/>
            </a:xfrm>
          </p:grpSpPr>
          <p:grpSp>
            <p:nvGrpSpPr>
              <p:cNvPr id="1649" name="Group 1071"/>
              <p:cNvGrpSpPr/>
              <p:nvPr/>
            </p:nvGrpSpPr>
            <p:grpSpPr>
              <a:xfrm>
                <a:off x="0" y="78815"/>
                <a:ext cx="10330" cy="10135"/>
                <a:chOff x="0" y="0"/>
                <a:chExt cx="10329" cy="10133"/>
              </a:xfrm>
            </p:grpSpPr>
            <p:sp>
              <p:nvSpPr>
                <p:cNvPr id="1647" name="Freeform 1072"/>
                <p:cNvSpPr/>
                <p:nvPr/>
              </p:nvSpPr>
              <p:spPr>
                <a:xfrm>
                  <a:off x="804" y="0"/>
                  <a:ext cx="9526" cy="10134"/>
                </a:xfrm>
                <a:custGeom>
                  <a:avLst/>
                  <a:gdLst/>
                  <a:ahLst/>
                  <a:cxnLst>
                    <a:cxn ang="0">
                      <a:pos x="wd2" y="hd2"/>
                    </a:cxn>
                    <a:cxn ang="5400000">
                      <a:pos x="wd2" y="hd2"/>
                    </a:cxn>
                    <a:cxn ang="10800000">
                      <a:pos x="wd2" y="hd2"/>
                    </a:cxn>
                    <a:cxn ang="16200000">
                      <a:pos x="wd2" y="hd2"/>
                    </a:cxn>
                  </a:cxnLst>
                  <a:rect l="0" t="0" r="r" b="b"/>
                  <a:pathLst>
                    <a:path w="21600" h="21600" extrusionOk="0">
                      <a:moveTo>
                        <a:pt x="0" y="2700"/>
                      </a:moveTo>
                      <a:lnTo>
                        <a:pt x="0" y="21600"/>
                      </a:lnTo>
                      <a:lnTo>
                        <a:pt x="21600" y="18900"/>
                      </a:lnTo>
                      <a:lnTo>
                        <a:pt x="21600" y="0"/>
                      </a:lnTo>
                      <a:lnTo>
                        <a:pt x="0" y="2700"/>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1648" name="Freeform 1073"/>
                <p:cNvSpPr/>
                <p:nvPr/>
              </p:nvSpPr>
              <p:spPr>
                <a:xfrm>
                  <a:off x="0" y="0"/>
                  <a:ext cx="9525" cy="10134"/>
                </a:xfrm>
                <a:custGeom>
                  <a:avLst/>
                  <a:gdLst/>
                  <a:ahLst/>
                  <a:cxnLst>
                    <a:cxn ang="0">
                      <a:pos x="wd2" y="hd2"/>
                    </a:cxn>
                    <a:cxn ang="5400000">
                      <a:pos x="wd2" y="hd2"/>
                    </a:cxn>
                    <a:cxn ang="10800000">
                      <a:pos x="wd2" y="hd2"/>
                    </a:cxn>
                    <a:cxn ang="16200000">
                      <a:pos x="wd2" y="hd2"/>
                    </a:cxn>
                  </a:cxnLst>
                  <a:rect l="0" t="0" r="r" b="b"/>
                  <a:pathLst>
                    <a:path w="21600" h="21600" extrusionOk="0">
                      <a:moveTo>
                        <a:pt x="0" y="3086"/>
                      </a:moveTo>
                      <a:lnTo>
                        <a:pt x="0" y="21600"/>
                      </a:lnTo>
                      <a:lnTo>
                        <a:pt x="21600" y="18514"/>
                      </a:lnTo>
                      <a:lnTo>
                        <a:pt x="21600" y="0"/>
                      </a:lnTo>
                      <a:lnTo>
                        <a:pt x="0" y="3086"/>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1652" name="Group 1074"/>
              <p:cNvGrpSpPr/>
              <p:nvPr/>
            </p:nvGrpSpPr>
            <p:grpSpPr>
              <a:xfrm>
                <a:off x="0" y="66148"/>
                <a:ext cx="10330" cy="10135"/>
                <a:chOff x="0" y="0"/>
                <a:chExt cx="10329" cy="10133"/>
              </a:xfrm>
            </p:grpSpPr>
            <p:sp>
              <p:nvSpPr>
                <p:cNvPr id="1650" name="Freeform 1075"/>
                <p:cNvSpPr/>
                <p:nvPr/>
              </p:nvSpPr>
              <p:spPr>
                <a:xfrm>
                  <a:off x="804" y="0"/>
                  <a:ext cx="9526" cy="10134"/>
                </a:xfrm>
                <a:custGeom>
                  <a:avLst/>
                  <a:gdLst/>
                  <a:ahLst/>
                  <a:cxnLst>
                    <a:cxn ang="0">
                      <a:pos x="wd2" y="hd2"/>
                    </a:cxn>
                    <a:cxn ang="5400000">
                      <a:pos x="wd2" y="hd2"/>
                    </a:cxn>
                    <a:cxn ang="10800000">
                      <a:pos x="wd2" y="hd2"/>
                    </a:cxn>
                    <a:cxn ang="16200000">
                      <a:pos x="wd2" y="hd2"/>
                    </a:cxn>
                  </a:cxnLst>
                  <a:rect l="0" t="0" r="r" b="b"/>
                  <a:pathLst>
                    <a:path w="21600" h="21600" extrusionOk="0">
                      <a:moveTo>
                        <a:pt x="0" y="2700"/>
                      </a:moveTo>
                      <a:lnTo>
                        <a:pt x="0" y="21600"/>
                      </a:lnTo>
                      <a:lnTo>
                        <a:pt x="21600" y="18900"/>
                      </a:lnTo>
                      <a:lnTo>
                        <a:pt x="21600" y="0"/>
                      </a:lnTo>
                      <a:lnTo>
                        <a:pt x="0" y="2700"/>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1651" name="Freeform 1076"/>
                <p:cNvSpPr/>
                <p:nvPr/>
              </p:nvSpPr>
              <p:spPr>
                <a:xfrm>
                  <a:off x="0" y="0"/>
                  <a:ext cx="9525" cy="10134"/>
                </a:xfrm>
                <a:custGeom>
                  <a:avLst/>
                  <a:gdLst/>
                  <a:ahLst/>
                  <a:cxnLst>
                    <a:cxn ang="0">
                      <a:pos x="wd2" y="hd2"/>
                    </a:cxn>
                    <a:cxn ang="5400000">
                      <a:pos x="wd2" y="hd2"/>
                    </a:cxn>
                    <a:cxn ang="10800000">
                      <a:pos x="wd2" y="hd2"/>
                    </a:cxn>
                    <a:cxn ang="16200000">
                      <a:pos x="wd2" y="hd2"/>
                    </a:cxn>
                  </a:cxnLst>
                  <a:rect l="0" t="0" r="r" b="b"/>
                  <a:pathLst>
                    <a:path w="21600" h="21600" extrusionOk="0">
                      <a:moveTo>
                        <a:pt x="0" y="3086"/>
                      </a:moveTo>
                      <a:lnTo>
                        <a:pt x="0" y="21600"/>
                      </a:lnTo>
                      <a:lnTo>
                        <a:pt x="21600" y="18514"/>
                      </a:lnTo>
                      <a:lnTo>
                        <a:pt x="21600" y="0"/>
                      </a:lnTo>
                      <a:lnTo>
                        <a:pt x="0" y="3086"/>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1655" name="Group 1077"/>
              <p:cNvGrpSpPr/>
              <p:nvPr/>
            </p:nvGrpSpPr>
            <p:grpSpPr>
              <a:xfrm>
                <a:off x="0" y="52074"/>
                <a:ext cx="10330" cy="10135"/>
                <a:chOff x="0" y="0"/>
                <a:chExt cx="10329" cy="10133"/>
              </a:xfrm>
            </p:grpSpPr>
            <p:sp>
              <p:nvSpPr>
                <p:cNvPr id="1653" name="Freeform 1078"/>
                <p:cNvSpPr/>
                <p:nvPr/>
              </p:nvSpPr>
              <p:spPr>
                <a:xfrm>
                  <a:off x="804" y="0"/>
                  <a:ext cx="9526" cy="10134"/>
                </a:xfrm>
                <a:custGeom>
                  <a:avLst/>
                  <a:gdLst/>
                  <a:ahLst/>
                  <a:cxnLst>
                    <a:cxn ang="0">
                      <a:pos x="wd2" y="hd2"/>
                    </a:cxn>
                    <a:cxn ang="5400000">
                      <a:pos x="wd2" y="hd2"/>
                    </a:cxn>
                    <a:cxn ang="10800000">
                      <a:pos x="wd2" y="hd2"/>
                    </a:cxn>
                    <a:cxn ang="16200000">
                      <a:pos x="wd2" y="hd2"/>
                    </a:cxn>
                  </a:cxnLst>
                  <a:rect l="0" t="0" r="r" b="b"/>
                  <a:pathLst>
                    <a:path w="21600" h="21600" extrusionOk="0">
                      <a:moveTo>
                        <a:pt x="0" y="2700"/>
                      </a:moveTo>
                      <a:lnTo>
                        <a:pt x="0" y="21600"/>
                      </a:lnTo>
                      <a:lnTo>
                        <a:pt x="21600" y="18900"/>
                      </a:lnTo>
                      <a:lnTo>
                        <a:pt x="21600" y="0"/>
                      </a:lnTo>
                      <a:lnTo>
                        <a:pt x="0" y="2700"/>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1654" name="Freeform 1079"/>
                <p:cNvSpPr/>
                <p:nvPr/>
              </p:nvSpPr>
              <p:spPr>
                <a:xfrm>
                  <a:off x="0" y="0"/>
                  <a:ext cx="9525" cy="10134"/>
                </a:xfrm>
                <a:custGeom>
                  <a:avLst/>
                  <a:gdLst/>
                  <a:ahLst/>
                  <a:cxnLst>
                    <a:cxn ang="0">
                      <a:pos x="wd2" y="hd2"/>
                    </a:cxn>
                    <a:cxn ang="5400000">
                      <a:pos x="wd2" y="hd2"/>
                    </a:cxn>
                    <a:cxn ang="10800000">
                      <a:pos x="wd2" y="hd2"/>
                    </a:cxn>
                    <a:cxn ang="16200000">
                      <a:pos x="wd2" y="hd2"/>
                    </a:cxn>
                  </a:cxnLst>
                  <a:rect l="0" t="0" r="r" b="b"/>
                  <a:pathLst>
                    <a:path w="21600" h="21600" extrusionOk="0">
                      <a:moveTo>
                        <a:pt x="0" y="3086"/>
                      </a:moveTo>
                      <a:lnTo>
                        <a:pt x="0" y="21600"/>
                      </a:lnTo>
                      <a:lnTo>
                        <a:pt x="21600" y="18514"/>
                      </a:lnTo>
                      <a:lnTo>
                        <a:pt x="21600" y="0"/>
                      </a:lnTo>
                      <a:lnTo>
                        <a:pt x="0" y="3086"/>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1658" name="Group 1080"/>
              <p:cNvGrpSpPr/>
              <p:nvPr/>
            </p:nvGrpSpPr>
            <p:grpSpPr>
              <a:xfrm>
                <a:off x="0" y="39407"/>
                <a:ext cx="10330" cy="10135"/>
                <a:chOff x="0" y="0"/>
                <a:chExt cx="10329" cy="10133"/>
              </a:xfrm>
            </p:grpSpPr>
            <p:sp>
              <p:nvSpPr>
                <p:cNvPr id="1656" name="Freeform 1081"/>
                <p:cNvSpPr/>
                <p:nvPr/>
              </p:nvSpPr>
              <p:spPr>
                <a:xfrm>
                  <a:off x="804" y="0"/>
                  <a:ext cx="9526" cy="10134"/>
                </a:xfrm>
                <a:custGeom>
                  <a:avLst/>
                  <a:gdLst/>
                  <a:ahLst/>
                  <a:cxnLst>
                    <a:cxn ang="0">
                      <a:pos x="wd2" y="hd2"/>
                    </a:cxn>
                    <a:cxn ang="5400000">
                      <a:pos x="wd2" y="hd2"/>
                    </a:cxn>
                    <a:cxn ang="10800000">
                      <a:pos x="wd2" y="hd2"/>
                    </a:cxn>
                    <a:cxn ang="16200000">
                      <a:pos x="wd2" y="hd2"/>
                    </a:cxn>
                  </a:cxnLst>
                  <a:rect l="0" t="0" r="r" b="b"/>
                  <a:pathLst>
                    <a:path w="21600" h="21600" extrusionOk="0">
                      <a:moveTo>
                        <a:pt x="0" y="2700"/>
                      </a:moveTo>
                      <a:lnTo>
                        <a:pt x="0" y="21600"/>
                      </a:lnTo>
                      <a:lnTo>
                        <a:pt x="21600" y="18900"/>
                      </a:lnTo>
                      <a:lnTo>
                        <a:pt x="21600" y="0"/>
                      </a:lnTo>
                      <a:lnTo>
                        <a:pt x="0" y="2700"/>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1657" name="Freeform 1082"/>
                <p:cNvSpPr/>
                <p:nvPr/>
              </p:nvSpPr>
              <p:spPr>
                <a:xfrm>
                  <a:off x="0" y="0"/>
                  <a:ext cx="9525" cy="10134"/>
                </a:xfrm>
                <a:custGeom>
                  <a:avLst/>
                  <a:gdLst/>
                  <a:ahLst/>
                  <a:cxnLst>
                    <a:cxn ang="0">
                      <a:pos x="wd2" y="hd2"/>
                    </a:cxn>
                    <a:cxn ang="5400000">
                      <a:pos x="wd2" y="hd2"/>
                    </a:cxn>
                    <a:cxn ang="10800000">
                      <a:pos x="wd2" y="hd2"/>
                    </a:cxn>
                    <a:cxn ang="16200000">
                      <a:pos x="wd2" y="hd2"/>
                    </a:cxn>
                  </a:cxnLst>
                  <a:rect l="0" t="0" r="r" b="b"/>
                  <a:pathLst>
                    <a:path w="21600" h="21600" extrusionOk="0">
                      <a:moveTo>
                        <a:pt x="0" y="3086"/>
                      </a:moveTo>
                      <a:lnTo>
                        <a:pt x="0" y="21600"/>
                      </a:lnTo>
                      <a:lnTo>
                        <a:pt x="21600" y="18514"/>
                      </a:lnTo>
                      <a:lnTo>
                        <a:pt x="21600" y="0"/>
                      </a:lnTo>
                      <a:lnTo>
                        <a:pt x="0" y="3086"/>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1661" name="Group 1083"/>
              <p:cNvGrpSpPr/>
              <p:nvPr/>
            </p:nvGrpSpPr>
            <p:grpSpPr>
              <a:xfrm>
                <a:off x="0" y="21533"/>
                <a:ext cx="10330" cy="10135"/>
                <a:chOff x="0" y="0"/>
                <a:chExt cx="10329" cy="10133"/>
              </a:xfrm>
            </p:grpSpPr>
            <p:sp>
              <p:nvSpPr>
                <p:cNvPr id="1659" name="Freeform 1084"/>
                <p:cNvSpPr/>
                <p:nvPr/>
              </p:nvSpPr>
              <p:spPr>
                <a:xfrm>
                  <a:off x="804" y="0"/>
                  <a:ext cx="9526" cy="10134"/>
                </a:xfrm>
                <a:custGeom>
                  <a:avLst/>
                  <a:gdLst/>
                  <a:ahLst/>
                  <a:cxnLst>
                    <a:cxn ang="0">
                      <a:pos x="wd2" y="hd2"/>
                    </a:cxn>
                    <a:cxn ang="5400000">
                      <a:pos x="wd2" y="hd2"/>
                    </a:cxn>
                    <a:cxn ang="10800000">
                      <a:pos x="wd2" y="hd2"/>
                    </a:cxn>
                    <a:cxn ang="16200000">
                      <a:pos x="wd2" y="hd2"/>
                    </a:cxn>
                  </a:cxnLst>
                  <a:rect l="0" t="0" r="r" b="b"/>
                  <a:pathLst>
                    <a:path w="21600" h="21600" extrusionOk="0">
                      <a:moveTo>
                        <a:pt x="0" y="2700"/>
                      </a:moveTo>
                      <a:lnTo>
                        <a:pt x="0" y="21600"/>
                      </a:lnTo>
                      <a:lnTo>
                        <a:pt x="21600" y="18900"/>
                      </a:lnTo>
                      <a:lnTo>
                        <a:pt x="21600" y="0"/>
                      </a:lnTo>
                      <a:lnTo>
                        <a:pt x="0" y="2700"/>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1660" name="Freeform 1085"/>
                <p:cNvSpPr/>
                <p:nvPr/>
              </p:nvSpPr>
              <p:spPr>
                <a:xfrm>
                  <a:off x="0" y="0"/>
                  <a:ext cx="9525" cy="10134"/>
                </a:xfrm>
                <a:custGeom>
                  <a:avLst/>
                  <a:gdLst/>
                  <a:ahLst/>
                  <a:cxnLst>
                    <a:cxn ang="0">
                      <a:pos x="wd2" y="hd2"/>
                    </a:cxn>
                    <a:cxn ang="5400000">
                      <a:pos x="wd2" y="hd2"/>
                    </a:cxn>
                    <a:cxn ang="10800000">
                      <a:pos x="wd2" y="hd2"/>
                    </a:cxn>
                    <a:cxn ang="16200000">
                      <a:pos x="wd2" y="hd2"/>
                    </a:cxn>
                  </a:cxnLst>
                  <a:rect l="0" t="0" r="r" b="b"/>
                  <a:pathLst>
                    <a:path w="21600" h="21600" extrusionOk="0">
                      <a:moveTo>
                        <a:pt x="0" y="3086"/>
                      </a:moveTo>
                      <a:lnTo>
                        <a:pt x="0" y="21600"/>
                      </a:lnTo>
                      <a:lnTo>
                        <a:pt x="21600" y="18514"/>
                      </a:lnTo>
                      <a:lnTo>
                        <a:pt x="21600" y="0"/>
                      </a:lnTo>
                      <a:lnTo>
                        <a:pt x="0" y="3086"/>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1664" name="Group 1086"/>
              <p:cNvGrpSpPr/>
              <p:nvPr/>
            </p:nvGrpSpPr>
            <p:grpSpPr>
              <a:xfrm>
                <a:off x="0" y="12666"/>
                <a:ext cx="10330" cy="10135"/>
                <a:chOff x="0" y="0"/>
                <a:chExt cx="10329" cy="10133"/>
              </a:xfrm>
            </p:grpSpPr>
            <p:sp>
              <p:nvSpPr>
                <p:cNvPr id="1662" name="Freeform 1087"/>
                <p:cNvSpPr/>
                <p:nvPr/>
              </p:nvSpPr>
              <p:spPr>
                <a:xfrm>
                  <a:off x="804" y="0"/>
                  <a:ext cx="9526" cy="10134"/>
                </a:xfrm>
                <a:custGeom>
                  <a:avLst/>
                  <a:gdLst/>
                  <a:ahLst/>
                  <a:cxnLst>
                    <a:cxn ang="0">
                      <a:pos x="wd2" y="hd2"/>
                    </a:cxn>
                    <a:cxn ang="5400000">
                      <a:pos x="wd2" y="hd2"/>
                    </a:cxn>
                    <a:cxn ang="10800000">
                      <a:pos x="wd2" y="hd2"/>
                    </a:cxn>
                    <a:cxn ang="16200000">
                      <a:pos x="wd2" y="hd2"/>
                    </a:cxn>
                  </a:cxnLst>
                  <a:rect l="0" t="0" r="r" b="b"/>
                  <a:pathLst>
                    <a:path w="21600" h="21600" extrusionOk="0">
                      <a:moveTo>
                        <a:pt x="0" y="2700"/>
                      </a:moveTo>
                      <a:lnTo>
                        <a:pt x="0" y="21600"/>
                      </a:lnTo>
                      <a:lnTo>
                        <a:pt x="21600" y="18900"/>
                      </a:lnTo>
                      <a:lnTo>
                        <a:pt x="21600" y="0"/>
                      </a:lnTo>
                      <a:lnTo>
                        <a:pt x="0" y="2700"/>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1663" name="Freeform 1088"/>
                <p:cNvSpPr/>
                <p:nvPr/>
              </p:nvSpPr>
              <p:spPr>
                <a:xfrm>
                  <a:off x="0" y="0"/>
                  <a:ext cx="9525" cy="10134"/>
                </a:xfrm>
                <a:custGeom>
                  <a:avLst/>
                  <a:gdLst/>
                  <a:ahLst/>
                  <a:cxnLst>
                    <a:cxn ang="0">
                      <a:pos x="wd2" y="hd2"/>
                    </a:cxn>
                    <a:cxn ang="5400000">
                      <a:pos x="wd2" y="hd2"/>
                    </a:cxn>
                    <a:cxn ang="10800000">
                      <a:pos x="wd2" y="hd2"/>
                    </a:cxn>
                    <a:cxn ang="16200000">
                      <a:pos x="wd2" y="hd2"/>
                    </a:cxn>
                  </a:cxnLst>
                  <a:rect l="0" t="0" r="r" b="b"/>
                  <a:pathLst>
                    <a:path w="21600" h="21600" extrusionOk="0">
                      <a:moveTo>
                        <a:pt x="0" y="3086"/>
                      </a:moveTo>
                      <a:lnTo>
                        <a:pt x="0" y="21600"/>
                      </a:lnTo>
                      <a:lnTo>
                        <a:pt x="21600" y="18514"/>
                      </a:lnTo>
                      <a:lnTo>
                        <a:pt x="21600" y="0"/>
                      </a:lnTo>
                      <a:lnTo>
                        <a:pt x="0" y="3086"/>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1667" name="Group 1089"/>
              <p:cNvGrpSpPr/>
              <p:nvPr/>
            </p:nvGrpSpPr>
            <p:grpSpPr>
              <a:xfrm>
                <a:off x="0" y="0"/>
                <a:ext cx="10330" cy="12511"/>
                <a:chOff x="0" y="0"/>
                <a:chExt cx="10329" cy="12510"/>
              </a:xfrm>
            </p:grpSpPr>
            <p:sp>
              <p:nvSpPr>
                <p:cNvPr id="1665" name="Freeform 1090"/>
                <p:cNvSpPr/>
                <p:nvPr/>
              </p:nvSpPr>
              <p:spPr>
                <a:xfrm>
                  <a:off x="804" y="0"/>
                  <a:ext cx="9526" cy="12511"/>
                </a:xfrm>
                <a:custGeom>
                  <a:avLst/>
                  <a:gdLst/>
                  <a:ahLst/>
                  <a:cxnLst>
                    <a:cxn ang="0">
                      <a:pos x="wd2" y="hd2"/>
                    </a:cxn>
                    <a:cxn ang="5400000">
                      <a:pos x="wd2" y="hd2"/>
                    </a:cxn>
                    <a:cxn ang="10800000">
                      <a:pos x="wd2" y="hd2"/>
                    </a:cxn>
                    <a:cxn ang="16200000">
                      <a:pos x="wd2" y="hd2"/>
                    </a:cxn>
                  </a:cxnLst>
                  <a:rect l="0" t="0" r="r" b="b"/>
                  <a:pathLst>
                    <a:path w="21600" h="21600" extrusionOk="0">
                      <a:moveTo>
                        <a:pt x="0" y="2700"/>
                      </a:moveTo>
                      <a:lnTo>
                        <a:pt x="0" y="21600"/>
                      </a:lnTo>
                      <a:lnTo>
                        <a:pt x="21600" y="18900"/>
                      </a:lnTo>
                      <a:lnTo>
                        <a:pt x="21600" y="0"/>
                      </a:lnTo>
                      <a:lnTo>
                        <a:pt x="0" y="2700"/>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1666" name="Freeform 1091"/>
                <p:cNvSpPr/>
                <p:nvPr/>
              </p:nvSpPr>
              <p:spPr>
                <a:xfrm>
                  <a:off x="0" y="0"/>
                  <a:ext cx="9525" cy="12511"/>
                </a:xfrm>
                <a:custGeom>
                  <a:avLst/>
                  <a:gdLst/>
                  <a:ahLst/>
                  <a:cxnLst>
                    <a:cxn ang="0">
                      <a:pos x="wd2" y="hd2"/>
                    </a:cxn>
                    <a:cxn ang="5400000">
                      <a:pos x="wd2" y="hd2"/>
                    </a:cxn>
                    <a:cxn ang="10800000">
                      <a:pos x="wd2" y="hd2"/>
                    </a:cxn>
                    <a:cxn ang="16200000">
                      <a:pos x="wd2" y="hd2"/>
                    </a:cxn>
                  </a:cxnLst>
                  <a:rect l="0" t="0" r="r" b="b"/>
                  <a:pathLst>
                    <a:path w="21600" h="21600" extrusionOk="0">
                      <a:moveTo>
                        <a:pt x="0" y="3086"/>
                      </a:moveTo>
                      <a:lnTo>
                        <a:pt x="0" y="21600"/>
                      </a:lnTo>
                      <a:lnTo>
                        <a:pt x="21600" y="18514"/>
                      </a:lnTo>
                      <a:lnTo>
                        <a:pt x="21600" y="0"/>
                      </a:lnTo>
                      <a:lnTo>
                        <a:pt x="0" y="3086"/>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grpSp>
          <p:nvGrpSpPr>
            <p:cNvPr id="1690" name="Group 1092"/>
            <p:cNvGrpSpPr/>
            <p:nvPr/>
          </p:nvGrpSpPr>
          <p:grpSpPr>
            <a:xfrm>
              <a:off x="154375" y="85725"/>
              <a:ext cx="10384" cy="88950"/>
              <a:chOff x="0" y="0"/>
              <a:chExt cx="10382" cy="88949"/>
            </a:xfrm>
          </p:grpSpPr>
          <p:grpSp>
            <p:nvGrpSpPr>
              <p:cNvPr id="1671" name="Group 1093"/>
              <p:cNvGrpSpPr/>
              <p:nvPr/>
            </p:nvGrpSpPr>
            <p:grpSpPr>
              <a:xfrm>
                <a:off x="0" y="78815"/>
                <a:ext cx="10383" cy="10135"/>
                <a:chOff x="0" y="0"/>
                <a:chExt cx="10382" cy="10133"/>
              </a:xfrm>
            </p:grpSpPr>
            <p:sp>
              <p:nvSpPr>
                <p:cNvPr id="1669" name="Freeform 1094"/>
                <p:cNvSpPr/>
                <p:nvPr/>
              </p:nvSpPr>
              <p:spPr>
                <a:xfrm>
                  <a:off x="857" y="0"/>
                  <a:ext cx="9526" cy="10134"/>
                </a:xfrm>
                <a:custGeom>
                  <a:avLst/>
                  <a:gdLst/>
                  <a:ahLst/>
                  <a:cxnLst>
                    <a:cxn ang="0">
                      <a:pos x="wd2" y="hd2"/>
                    </a:cxn>
                    <a:cxn ang="5400000">
                      <a:pos x="wd2" y="hd2"/>
                    </a:cxn>
                    <a:cxn ang="10800000">
                      <a:pos x="wd2" y="hd2"/>
                    </a:cxn>
                    <a:cxn ang="16200000">
                      <a:pos x="wd2" y="hd2"/>
                    </a:cxn>
                  </a:cxnLst>
                  <a:rect l="0" t="0" r="r" b="b"/>
                  <a:pathLst>
                    <a:path w="21600" h="21600" extrusionOk="0">
                      <a:moveTo>
                        <a:pt x="0" y="2700"/>
                      </a:moveTo>
                      <a:lnTo>
                        <a:pt x="0" y="21600"/>
                      </a:lnTo>
                      <a:lnTo>
                        <a:pt x="21600" y="18900"/>
                      </a:lnTo>
                      <a:lnTo>
                        <a:pt x="21600" y="0"/>
                      </a:lnTo>
                      <a:lnTo>
                        <a:pt x="0" y="2700"/>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1670" name="Freeform 1095"/>
                <p:cNvSpPr/>
                <p:nvPr/>
              </p:nvSpPr>
              <p:spPr>
                <a:xfrm>
                  <a:off x="0" y="0"/>
                  <a:ext cx="9525" cy="10134"/>
                </a:xfrm>
                <a:custGeom>
                  <a:avLst/>
                  <a:gdLst/>
                  <a:ahLst/>
                  <a:cxnLst>
                    <a:cxn ang="0">
                      <a:pos x="wd2" y="hd2"/>
                    </a:cxn>
                    <a:cxn ang="5400000">
                      <a:pos x="wd2" y="hd2"/>
                    </a:cxn>
                    <a:cxn ang="10800000">
                      <a:pos x="wd2" y="hd2"/>
                    </a:cxn>
                    <a:cxn ang="16200000">
                      <a:pos x="wd2" y="hd2"/>
                    </a:cxn>
                  </a:cxnLst>
                  <a:rect l="0" t="0" r="r" b="b"/>
                  <a:pathLst>
                    <a:path w="21600" h="21600" extrusionOk="0">
                      <a:moveTo>
                        <a:pt x="0" y="3086"/>
                      </a:moveTo>
                      <a:lnTo>
                        <a:pt x="0" y="21600"/>
                      </a:lnTo>
                      <a:lnTo>
                        <a:pt x="21600" y="18514"/>
                      </a:lnTo>
                      <a:lnTo>
                        <a:pt x="21600" y="0"/>
                      </a:lnTo>
                      <a:lnTo>
                        <a:pt x="0" y="3086"/>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1674" name="Group 1096"/>
              <p:cNvGrpSpPr/>
              <p:nvPr/>
            </p:nvGrpSpPr>
            <p:grpSpPr>
              <a:xfrm>
                <a:off x="0" y="64882"/>
                <a:ext cx="10383" cy="10134"/>
                <a:chOff x="0" y="0"/>
                <a:chExt cx="10382" cy="10133"/>
              </a:xfrm>
            </p:grpSpPr>
            <p:sp>
              <p:nvSpPr>
                <p:cNvPr id="1672" name="Freeform 1097"/>
                <p:cNvSpPr/>
                <p:nvPr/>
              </p:nvSpPr>
              <p:spPr>
                <a:xfrm>
                  <a:off x="857" y="0"/>
                  <a:ext cx="9526" cy="10134"/>
                </a:xfrm>
                <a:custGeom>
                  <a:avLst/>
                  <a:gdLst/>
                  <a:ahLst/>
                  <a:cxnLst>
                    <a:cxn ang="0">
                      <a:pos x="wd2" y="hd2"/>
                    </a:cxn>
                    <a:cxn ang="5400000">
                      <a:pos x="wd2" y="hd2"/>
                    </a:cxn>
                    <a:cxn ang="10800000">
                      <a:pos x="wd2" y="hd2"/>
                    </a:cxn>
                    <a:cxn ang="16200000">
                      <a:pos x="wd2" y="hd2"/>
                    </a:cxn>
                  </a:cxnLst>
                  <a:rect l="0" t="0" r="r" b="b"/>
                  <a:pathLst>
                    <a:path w="21600" h="21600" extrusionOk="0">
                      <a:moveTo>
                        <a:pt x="0" y="2700"/>
                      </a:moveTo>
                      <a:lnTo>
                        <a:pt x="0" y="21600"/>
                      </a:lnTo>
                      <a:lnTo>
                        <a:pt x="21600" y="18900"/>
                      </a:lnTo>
                      <a:lnTo>
                        <a:pt x="21600" y="0"/>
                      </a:lnTo>
                      <a:lnTo>
                        <a:pt x="0" y="2700"/>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1673" name="Freeform 1098"/>
                <p:cNvSpPr/>
                <p:nvPr/>
              </p:nvSpPr>
              <p:spPr>
                <a:xfrm>
                  <a:off x="0" y="0"/>
                  <a:ext cx="9525" cy="10134"/>
                </a:xfrm>
                <a:custGeom>
                  <a:avLst/>
                  <a:gdLst/>
                  <a:ahLst/>
                  <a:cxnLst>
                    <a:cxn ang="0">
                      <a:pos x="wd2" y="hd2"/>
                    </a:cxn>
                    <a:cxn ang="5400000">
                      <a:pos x="wd2" y="hd2"/>
                    </a:cxn>
                    <a:cxn ang="10800000">
                      <a:pos x="wd2" y="hd2"/>
                    </a:cxn>
                    <a:cxn ang="16200000">
                      <a:pos x="wd2" y="hd2"/>
                    </a:cxn>
                  </a:cxnLst>
                  <a:rect l="0" t="0" r="r" b="b"/>
                  <a:pathLst>
                    <a:path w="21600" h="21600" extrusionOk="0">
                      <a:moveTo>
                        <a:pt x="0" y="3086"/>
                      </a:moveTo>
                      <a:lnTo>
                        <a:pt x="0" y="21600"/>
                      </a:lnTo>
                      <a:lnTo>
                        <a:pt x="21600" y="18514"/>
                      </a:lnTo>
                      <a:lnTo>
                        <a:pt x="21600" y="0"/>
                      </a:lnTo>
                      <a:lnTo>
                        <a:pt x="0" y="3086"/>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1677" name="Group 1099"/>
              <p:cNvGrpSpPr/>
              <p:nvPr/>
            </p:nvGrpSpPr>
            <p:grpSpPr>
              <a:xfrm>
                <a:off x="0" y="52074"/>
                <a:ext cx="10383" cy="10135"/>
                <a:chOff x="0" y="0"/>
                <a:chExt cx="10382" cy="10133"/>
              </a:xfrm>
            </p:grpSpPr>
            <p:sp>
              <p:nvSpPr>
                <p:cNvPr id="1675" name="Freeform 1100"/>
                <p:cNvSpPr/>
                <p:nvPr/>
              </p:nvSpPr>
              <p:spPr>
                <a:xfrm>
                  <a:off x="857" y="0"/>
                  <a:ext cx="9526" cy="10134"/>
                </a:xfrm>
                <a:custGeom>
                  <a:avLst/>
                  <a:gdLst/>
                  <a:ahLst/>
                  <a:cxnLst>
                    <a:cxn ang="0">
                      <a:pos x="wd2" y="hd2"/>
                    </a:cxn>
                    <a:cxn ang="5400000">
                      <a:pos x="wd2" y="hd2"/>
                    </a:cxn>
                    <a:cxn ang="10800000">
                      <a:pos x="wd2" y="hd2"/>
                    </a:cxn>
                    <a:cxn ang="16200000">
                      <a:pos x="wd2" y="hd2"/>
                    </a:cxn>
                  </a:cxnLst>
                  <a:rect l="0" t="0" r="r" b="b"/>
                  <a:pathLst>
                    <a:path w="21600" h="21600" extrusionOk="0">
                      <a:moveTo>
                        <a:pt x="0" y="2700"/>
                      </a:moveTo>
                      <a:lnTo>
                        <a:pt x="0" y="21600"/>
                      </a:lnTo>
                      <a:lnTo>
                        <a:pt x="21600" y="18900"/>
                      </a:lnTo>
                      <a:lnTo>
                        <a:pt x="21600" y="0"/>
                      </a:lnTo>
                      <a:lnTo>
                        <a:pt x="0" y="2700"/>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1676" name="Freeform 1101"/>
                <p:cNvSpPr/>
                <p:nvPr/>
              </p:nvSpPr>
              <p:spPr>
                <a:xfrm>
                  <a:off x="0" y="0"/>
                  <a:ext cx="9525" cy="10134"/>
                </a:xfrm>
                <a:custGeom>
                  <a:avLst/>
                  <a:gdLst/>
                  <a:ahLst/>
                  <a:cxnLst>
                    <a:cxn ang="0">
                      <a:pos x="wd2" y="hd2"/>
                    </a:cxn>
                    <a:cxn ang="5400000">
                      <a:pos x="wd2" y="hd2"/>
                    </a:cxn>
                    <a:cxn ang="10800000">
                      <a:pos x="wd2" y="hd2"/>
                    </a:cxn>
                    <a:cxn ang="16200000">
                      <a:pos x="wd2" y="hd2"/>
                    </a:cxn>
                  </a:cxnLst>
                  <a:rect l="0" t="0" r="r" b="b"/>
                  <a:pathLst>
                    <a:path w="21600" h="21600" extrusionOk="0">
                      <a:moveTo>
                        <a:pt x="0" y="3086"/>
                      </a:moveTo>
                      <a:lnTo>
                        <a:pt x="0" y="21600"/>
                      </a:lnTo>
                      <a:lnTo>
                        <a:pt x="21600" y="18514"/>
                      </a:lnTo>
                      <a:lnTo>
                        <a:pt x="21600" y="0"/>
                      </a:lnTo>
                      <a:lnTo>
                        <a:pt x="0" y="3086"/>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1680" name="Group 1102"/>
              <p:cNvGrpSpPr/>
              <p:nvPr/>
            </p:nvGrpSpPr>
            <p:grpSpPr>
              <a:xfrm>
                <a:off x="0" y="39407"/>
                <a:ext cx="10383" cy="10135"/>
                <a:chOff x="0" y="0"/>
                <a:chExt cx="10382" cy="10133"/>
              </a:xfrm>
            </p:grpSpPr>
            <p:sp>
              <p:nvSpPr>
                <p:cNvPr id="1678" name="Freeform 1103"/>
                <p:cNvSpPr/>
                <p:nvPr/>
              </p:nvSpPr>
              <p:spPr>
                <a:xfrm>
                  <a:off x="857" y="0"/>
                  <a:ext cx="9526" cy="10134"/>
                </a:xfrm>
                <a:custGeom>
                  <a:avLst/>
                  <a:gdLst/>
                  <a:ahLst/>
                  <a:cxnLst>
                    <a:cxn ang="0">
                      <a:pos x="wd2" y="hd2"/>
                    </a:cxn>
                    <a:cxn ang="5400000">
                      <a:pos x="wd2" y="hd2"/>
                    </a:cxn>
                    <a:cxn ang="10800000">
                      <a:pos x="wd2" y="hd2"/>
                    </a:cxn>
                    <a:cxn ang="16200000">
                      <a:pos x="wd2" y="hd2"/>
                    </a:cxn>
                  </a:cxnLst>
                  <a:rect l="0" t="0" r="r" b="b"/>
                  <a:pathLst>
                    <a:path w="21600" h="21600" extrusionOk="0">
                      <a:moveTo>
                        <a:pt x="0" y="2700"/>
                      </a:moveTo>
                      <a:lnTo>
                        <a:pt x="0" y="21600"/>
                      </a:lnTo>
                      <a:lnTo>
                        <a:pt x="21600" y="18900"/>
                      </a:lnTo>
                      <a:lnTo>
                        <a:pt x="21600" y="0"/>
                      </a:lnTo>
                      <a:lnTo>
                        <a:pt x="0" y="2700"/>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1679" name="Freeform 1104"/>
                <p:cNvSpPr/>
                <p:nvPr/>
              </p:nvSpPr>
              <p:spPr>
                <a:xfrm>
                  <a:off x="0" y="0"/>
                  <a:ext cx="9525" cy="10134"/>
                </a:xfrm>
                <a:custGeom>
                  <a:avLst/>
                  <a:gdLst/>
                  <a:ahLst/>
                  <a:cxnLst>
                    <a:cxn ang="0">
                      <a:pos x="wd2" y="hd2"/>
                    </a:cxn>
                    <a:cxn ang="5400000">
                      <a:pos x="wd2" y="hd2"/>
                    </a:cxn>
                    <a:cxn ang="10800000">
                      <a:pos x="wd2" y="hd2"/>
                    </a:cxn>
                    <a:cxn ang="16200000">
                      <a:pos x="wd2" y="hd2"/>
                    </a:cxn>
                  </a:cxnLst>
                  <a:rect l="0" t="0" r="r" b="b"/>
                  <a:pathLst>
                    <a:path w="21600" h="21600" extrusionOk="0">
                      <a:moveTo>
                        <a:pt x="0" y="3086"/>
                      </a:moveTo>
                      <a:lnTo>
                        <a:pt x="0" y="21600"/>
                      </a:lnTo>
                      <a:lnTo>
                        <a:pt x="21600" y="18514"/>
                      </a:lnTo>
                      <a:lnTo>
                        <a:pt x="21600" y="0"/>
                      </a:lnTo>
                      <a:lnTo>
                        <a:pt x="0" y="3086"/>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1683" name="Group 1105"/>
              <p:cNvGrpSpPr/>
              <p:nvPr/>
            </p:nvGrpSpPr>
            <p:grpSpPr>
              <a:xfrm>
                <a:off x="0" y="25333"/>
                <a:ext cx="10383" cy="10135"/>
                <a:chOff x="0" y="0"/>
                <a:chExt cx="10382" cy="10133"/>
              </a:xfrm>
            </p:grpSpPr>
            <p:sp>
              <p:nvSpPr>
                <p:cNvPr id="1681" name="Freeform 1106"/>
                <p:cNvSpPr/>
                <p:nvPr/>
              </p:nvSpPr>
              <p:spPr>
                <a:xfrm>
                  <a:off x="857" y="0"/>
                  <a:ext cx="9526" cy="10134"/>
                </a:xfrm>
                <a:custGeom>
                  <a:avLst/>
                  <a:gdLst/>
                  <a:ahLst/>
                  <a:cxnLst>
                    <a:cxn ang="0">
                      <a:pos x="wd2" y="hd2"/>
                    </a:cxn>
                    <a:cxn ang="5400000">
                      <a:pos x="wd2" y="hd2"/>
                    </a:cxn>
                    <a:cxn ang="10800000">
                      <a:pos x="wd2" y="hd2"/>
                    </a:cxn>
                    <a:cxn ang="16200000">
                      <a:pos x="wd2" y="hd2"/>
                    </a:cxn>
                  </a:cxnLst>
                  <a:rect l="0" t="0" r="r" b="b"/>
                  <a:pathLst>
                    <a:path w="21600" h="21600" extrusionOk="0">
                      <a:moveTo>
                        <a:pt x="0" y="2700"/>
                      </a:moveTo>
                      <a:lnTo>
                        <a:pt x="0" y="21600"/>
                      </a:lnTo>
                      <a:lnTo>
                        <a:pt x="21600" y="18900"/>
                      </a:lnTo>
                      <a:lnTo>
                        <a:pt x="21600" y="0"/>
                      </a:lnTo>
                      <a:lnTo>
                        <a:pt x="0" y="2700"/>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1682" name="Freeform 1107"/>
                <p:cNvSpPr/>
                <p:nvPr/>
              </p:nvSpPr>
              <p:spPr>
                <a:xfrm>
                  <a:off x="0" y="0"/>
                  <a:ext cx="9525" cy="10134"/>
                </a:xfrm>
                <a:custGeom>
                  <a:avLst/>
                  <a:gdLst/>
                  <a:ahLst/>
                  <a:cxnLst>
                    <a:cxn ang="0">
                      <a:pos x="wd2" y="hd2"/>
                    </a:cxn>
                    <a:cxn ang="5400000">
                      <a:pos x="wd2" y="hd2"/>
                    </a:cxn>
                    <a:cxn ang="10800000">
                      <a:pos x="wd2" y="hd2"/>
                    </a:cxn>
                    <a:cxn ang="16200000">
                      <a:pos x="wd2" y="hd2"/>
                    </a:cxn>
                  </a:cxnLst>
                  <a:rect l="0" t="0" r="r" b="b"/>
                  <a:pathLst>
                    <a:path w="21600" h="21600" extrusionOk="0">
                      <a:moveTo>
                        <a:pt x="0" y="3086"/>
                      </a:moveTo>
                      <a:lnTo>
                        <a:pt x="0" y="21600"/>
                      </a:lnTo>
                      <a:lnTo>
                        <a:pt x="21600" y="18514"/>
                      </a:lnTo>
                      <a:lnTo>
                        <a:pt x="21600" y="0"/>
                      </a:lnTo>
                      <a:lnTo>
                        <a:pt x="0" y="3086"/>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1686" name="Group 1108"/>
              <p:cNvGrpSpPr/>
              <p:nvPr/>
            </p:nvGrpSpPr>
            <p:grpSpPr>
              <a:xfrm>
                <a:off x="0" y="12666"/>
                <a:ext cx="10383" cy="10135"/>
                <a:chOff x="0" y="0"/>
                <a:chExt cx="10382" cy="10133"/>
              </a:xfrm>
            </p:grpSpPr>
            <p:sp>
              <p:nvSpPr>
                <p:cNvPr id="1684" name="Freeform 1109"/>
                <p:cNvSpPr/>
                <p:nvPr/>
              </p:nvSpPr>
              <p:spPr>
                <a:xfrm>
                  <a:off x="857" y="0"/>
                  <a:ext cx="9526" cy="10134"/>
                </a:xfrm>
                <a:custGeom>
                  <a:avLst/>
                  <a:gdLst/>
                  <a:ahLst/>
                  <a:cxnLst>
                    <a:cxn ang="0">
                      <a:pos x="wd2" y="hd2"/>
                    </a:cxn>
                    <a:cxn ang="5400000">
                      <a:pos x="wd2" y="hd2"/>
                    </a:cxn>
                    <a:cxn ang="10800000">
                      <a:pos x="wd2" y="hd2"/>
                    </a:cxn>
                    <a:cxn ang="16200000">
                      <a:pos x="wd2" y="hd2"/>
                    </a:cxn>
                  </a:cxnLst>
                  <a:rect l="0" t="0" r="r" b="b"/>
                  <a:pathLst>
                    <a:path w="21600" h="21600" extrusionOk="0">
                      <a:moveTo>
                        <a:pt x="0" y="2700"/>
                      </a:moveTo>
                      <a:lnTo>
                        <a:pt x="0" y="21600"/>
                      </a:lnTo>
                      <a:lnTo>
                        <a:pt x="21600" y="18900"/>
                      </a:lnTo>
                      <a:lnTo>
                        <a:pt x="21600" y="0"/>
                      </a:lnTo>
                      <a:lnTo>
                        <a:pt x="0" y="2700"/>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1685" name="Freeform 1110"/>
                <p:cNvSpPr/>
                <p:nvPr/>
              </p:nvSpPr>
              <p:spPr>
                <a:xfrm>
                  <a:off x="0" y="0"/>
                  <a:ext cx="9525" cy="10134"/>
                </a:xfrm>
                <a:custGeom>
                  <a:avLst/>
                  <a:gdLst/>
                  <a:ahLst/>
                  <a:cxnLst>
                    <a:cxn ang="0">
                      <a:pos x="wd2" y="hd2"/>
                    </a:cxn>
                    <a:cxn ang="5400000">
                      <a:pos x="wd2" y="hd2"/>
                    </a:cxn>
                    <a:cxn ang="10800000">
                      <a:pos x="wd2" y="hd2"/>
                    </a:cxn>
                    <a:cxn ang="16200000">
                      <a:pos x="wd2" y="hd2"/>
                    </a:cxn>
                  </a:cxnLst>
                  <a:rect l="0" t="0" r="r" b="b"/>
                  <a:pathLst>
                    <a:path w="21600" h="21600" extrusionOk="0">
                      <a:moveTo>
                        <a:pt x="0" y="3086"/>
                      </a:moveTo>
                      <a:lnTo>
                        <a:pt x="0" y="21600"/>
                      </a:lnTo>
                      <a:lnTo>
                        <a:pt x="21600" y="18514"/>
                      </a:lnTo>
                      <a:lnTo>
                        <a:pt x="21600" y="0"/>
                      </a:lnTo>
                      <a:lnTo>
                        <a:pt x="0" y="3086"/>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1689" name="Group 1111"/>
              <p:cNvGrpSpPr/>
              <p:nvPr/>
            </p:nvGrpSpPr>
            <p:grpSpPr>
              <a:xfrm>
                <a:off x="0" y="0"/>
                <a:ext cx="10383" cy="10009"/>
                <a:chOff x="0" y="0"/>
                <a:chExt cx="10382" cy="10008"/>
              </a:xfrm>
            </p:grpSpPr>
            <p:sp>
              <p:nvSpPr>
                <p:cNvPr id="1687" name="Freeform 1112"/>
                <p:cNvSpPr/>
                <p:nvPr/>
              </p:nvSpPr>
              <p:spPr>
                <a:xfrm>
                  <a:off x="857" y="0"/>
                  <a:ext cx="9526" cy="10009"/>
                </a:xfrm>
                <a:custGeom>
                  <a:avLst/>
                  <a:gdLst/>
                  <a:ahLst/>
                  <a:cxnLst>
                    <a:cxn ang="0">
                      <a:pos x="wd2" y="hd2"/>
                    </a:cxn>
                    <a:cxn ang="5400000">
                      <a:pos x="wd2" y="hd2"/>
                    </a:cxn>
                    <a:cxn ang="10800000">
                      <a:pos x="wd2" y="hd2"/>
                    </a:cxn>
                    <a:cxn ang="16200000">
                      <a:pos x="wd2" y="hd2"/>
                    </a:cxn>
                  </a:cxnLst>
                  <a:rect l="0" t="0" r="r" b="b"/>
                  <a:pathLst>
                    <a:path w="21600" h="21600" extrusionOk="0">
                      <a:moveTo>
                        <a:pt x="0" y="2700"/>
                      </a:moveTo>
                      <a:lnTo>
                        <a:pt x="0" y="21600"/>
                      </a:lnTo>
                      <a:lnTo>
                        <a:pt x="21600" y="18900"/>
                      </a:lnTo>
                      <a:lnTo>
                        <a:pt x="21600" y="0"/>
                      </a:lnTo>
                      <a:lnTo>
                        <a:pt x="0" y="2700"/>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1688" name="Freeform 1113"/>
                <p:cNvSpPr/>
                <p:nvPr/>
              </p:nvSpPr>
              <p:spPr>
                <a:xfrm>
                  <a:off x="0" y="0"/>
                  <a:ext cx="9525" cy="10009"/>
                </a:xfrm>
                <a:custGeom>
                  <a:avLst/>
                  <a:gdLst/>
                  <a:ahLst/>
                  <a:cxnLst>
                    <a:cxn ang="0">
                      <a:pos x="wd2" y="hd2"/>
                    </a:cxn>
                    <a:cxn ang="5400000">
                      <a:pos x="wd2" y="hd2"/>
                    </a:cxn>
                    <a:cxn ang="10800000">
                      <a:pos x="wd2" y="hd2"/>
                    </a:cxn>
                    <a:cxn ang="16200000">
                      <a:pos x="wd2" y="hd2"/>
                    </a:cxn>
                  </a:cxnLst>
                  <a:rect l="0" t="0" r="r" b="b"/>
                  <a:pathLst>
                    <a:path w="21600" h="21600" extrusionOk="0">
                      <a:moveTo>
                        <a:pt x="0" y="3086"/>
                      </a:moveTo>
                      <a:lnTo>
                        <a:pt x="0" y="21600"/>
                      </a:lnTo>
                      <a:lnTo>
                        <a:pt x="21600" y="18514"/>
                      </a:lnTo>
                      <a:lnTo>
                        <a:pt x="21600" y="0"/>
                      </a:lnTo>
                      <a:lnTo>
                        <a:pt x="0" y="3086"/>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grpSp>
          <p:nvGrpSpPr>
            <p:cNvPr id="1712" name="Group 1114"/>
            <p:cNvGrpSpPr/>
            <p:nvPr/>
          </p:nvGrpSpPr>
          <p:grpSpPr>
            <a:xfrm>
              <a:off x="161524" y="82867"/>
              <a:ext cx="10384" cy="88930"/>
              <a:chOff x="0" y="0"/>
              <a:chExt cx="10382" cy="88928"/>
            </a:xfrm>
          </p:grpSpPr>
          <p:grpSp>
            <p:nvGrpSpPr>
              <p:cNvPr id="1693" name="Group 1115"/>
              <p:cNvGrpSpPr/>
              <p:nvPr/>
            </p:nvGrpSpPr>
            <p:grpSpPr>
              <a:xfrm>
                <a:off x="0" y="78797"/>
                <a:ext cx="10383" cy="10132"/>
                <a:chOff x="0" y="0"/>
                <a:chExt cx="10382" cy="10131"/>
              </a:xfrm>
            </p:grpSpPr>
            <p:sp>
              <p:nvSpPr>
                <p:cNvPr id="1691" name="Freeform 1116"/>
                <p:cNvSpPr/>
                <p:nvPr/>
              </p:nvSpPr>
              <p:spPr>
                <a:xfrm>
                  <a:off x="857" y="0"/>
                  <a:ext cx="9526" cy="10132"/>
                </a:xfrm>
                <a:custGeom>
                  <a:avLst/>
                  <a:gdLst/>
                  <a:ahLst/>
                  <a:cxnLst>
                    <a:cxn ang="0">
                      <a:pos x="wd2" y="hd2"/>
                    </a:cxn>
                    <a:cxn ang="5400000">
                      <a:pos x="wd2" y="hd2"/>
                    </a:cxn>
                    <a:cxn ang="10800000">
                      <a:pos x="wd2" y="hd2"/>
                    </a:cxn>
                    <a:cxn ang="16200000">
                      <a:pos x="wd2" y="hd2"/>
                    </a:cxn>
                  </a:cxnLst>
                  <a:rect l="0" t="0" r="r" b="b"/>
                  <a:pathLst>
                    <a:path w="21600" h="21600" extrusionOk="0">
                      <a:moveTo>
                        <a:pt x="0" y="2700"/>
                      </a:moveTo>
                      <a:lnTo>
                        <a:pt x="0" y="21600"/>
                      </a:lnTo>
                      <a:lnTo>
                        <a:pt x="21600" y="18900"/>
                      </a:lnTo>
                      <a:lnTo>
                        <a:pt x="21600" y="0"/>
                      </a:lnTo>
                      <a:lnTo>
                        <a:pt x="0" y="2700"/>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1692" name="Freeform 1117"/>
                <p:cNvSpPr/>
                <p:nvPr/>
              </p:nvSpPr>
              <p:spPr>
                <a:xfrm>
                  <a:off x="0" y="0"/>
                  <a:ext cx="9525" cy="10132"/>
                </a:xfrm>
                <a:custGeom>
                  <a:avLst/>
                  <a:gdLst/>
                  <a:ahLst/>
                  <a:cxnLst>
                    <a:cxn ang="0">
                      <a:pos x="wd2" y="hd2"/>
                    </a:cxn>
                    <a:cxn ang="5400000">
                      <a:pos x="wd2" y="hd2"/>
                    </a:cxn>
                    <a:cxn ang="10800000">
                      <a:pos x="wd2" y="hd2"/>
                    </a:cxn>
                    <a:cxn ang="16200000">
                      <a:pos x="wd2" y="hd2"/>
                    </a:cxn>
                  </a:cxnLst>
                  <a:rect l="0" t="0" r="r" b="b"/>
                  <a:pathLst>
                    <a:path w="21600" h="21600" extrusionOk="0">
                      <a:moveTo>
                        <a:pt x="0" y="3086"/>
                      </a:moveTo>
                      <a:lnTo>
                        <a:pt x="0" y="21600"/>
                      </a:lnTo>
                      <a:lnTo>
                        <a:pt x="21600" y="18514"/>
                      </a:lnTo>
                      <a:lnTo>
                        <a:pt x="21600" y="0"/>
                      </a:lnTo>
                      <a:lnTo>
                        <a:pt x="0" y="3086"/>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1696" name="Group 1118"/>
              <p:cNvGrpSpPr/>
              <p:nvPr/>
            </p:nvGrpSpPr>
            <p:grpSpPr>
              <a:xfrm>
                <a:off x="0" y="69932"/>
                <a:ext cx="10383" cy="10133"/>
                <a:chOff x="0" y="0"/>
                <a:chExt cx="10382" cy="10131"/>
              </a:xfrm>
            </p:grpSpPr>
            <p:sp>
              <p:nvSpPr>
                <p:cNvPr id="1694" name="Freeform 1119"/>
                <p:cNvSpPr/>
                <p:nvPr/>
              </p:nvSpPr>
              <p:spPr>
                <a:xfrm>
                  <a:off x="857" y="0"/>
                  <a:ext cx="9526" cy="10132"/>
                </a:xfrm>
                <a:custGeom>
                  <a:avLst/>
                  <a:gdLst/>
                  <a:ahLst/>
                  <a:cxnLst>
                    <a:cxn ang="0">
                      <a:pos x="wd2" y="hd2"/>
                    </a:cxn>
                    <a:cxn ang="5400000">
                      <a:pos x="wd2" y="hd2"/>
                    </a:cxn>
                    <a:cxn ang="10800000">
                      <a:pos x="wd2" y="hd2"/>
                    </a:cxn>
                    <a:cxn ang="16200000">
                      <a:pos x="wd2" y="hd2"/>
                    </a:cxn>
                  </a:cxnLst>
                  <a:rect l="0" t="0" r="r" b="b"/>
                  <a:pathLst>
                    <a:path w="21600" h="21600" extrusionOk="0">
                      <a:moveTo>
                        <a:pt x="0" y="2700"/>
                      </a:moveTo>
                      <a:lnTo>
                        <a:pt x="0" y="21600"/>
                      </a:lnTo>
                      <a:lnTo>
                        <a:pt x="21600" y="18900"/>
                      </a:lnTo>
                      <a:lnTo>
                        <a:pt x="21600" y="0"/>
                      </a:lnTo>
                      <a:lnTo>
                        <a:pt x="0" y="2700"/>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1695" name="Freeform 1120"/>
                <p:cNvSpPr/>
                <p:nvPr/>
              </p:nvSpPr>
              <p:spPr>
                <a:xfrm>
                  <a:off x="0" y="0"/>
                  <a:ext cx="9525" cy="10132"/>
                </a:xfrm>
                <a:custGeom>
                  <a:avLst/>
                  <a:gdLst/>
                  <a:ahLst/>
                  <a:cxnLst>
                    <a:cxn ang="0">
                      <a:pos x="wd2" y="hd2"/>
                    </a:cxn>
                    <a:cxn ang="5400000">
                      <a:pos x="wd2" y="hd2"/>
                    </a:cxn>
                    <a:cxn ang="10800000">
                      <a:pos x="wd2" y="hd2"/>
                    </a:cxn>
                    <a:cxn ang="16200000">
                      <a:pos x="wd2" y="hd2"/>
                    </a:cxn>
                  </a:cxnLst>
                  <a:rect l="0" t="0" r="r" b="b"/>
                  <a:pathLst>
                    <a:path w="21600" h="21600" extrusionOk="0">
                      <a:moveTo>
                        <a:pt x="0" y="3086"/>
                      </a:moveTo>
                      <a:lnTo>
                        <a:pt x="0" y="21600"/>
                      </a:lnTo>
                      <a:lnTo>
                        <a:pt x="21600" y="18514"/>
                      </a:lnTo>
                      <a:lnTo>
                        <a:pt x="21600" y="0"/>
                      </a:lnTo>
                      <a:lnTo>
                        <a:pt x="0" y="3086"/>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1699" name="Group 1121"/>
              <p:cNvGrpSpPr/>
              <p:nvPr/>
            </p:nvGrpSpPr>
            <p:grpSpPr>
              <a:xfrm>
                <a:off x="0" y="55861"/>
                <a:ext cx="10383" cy="10133"/>
                <a:chOff x="0" y="0"/>
                <a:chExt cx="10382" cy="10131"/>
              </a:xfrm>
            </p:grpSpPr>
            <p:sp>
              <p:nvSpPr>
                <p:cNvPr id="1697" name="Freeform 1122"/>
                <p:cNvSpPr/>
                <p:nvPr/>
              </p:nvSpPr>
              <p:spPr>
                <a:xfrm>
                  <a:off x="857" y="0"/>
                  <a:ext cx="9526" cy="10132"/>
                </a:xfrm>
                <a:custGeom>
                  <a:avLst/>
                  <a:gdLst/>
                  <a:ahLst/>
                  <a:cxnLst>
                    <a:cxn ang="0">
                      <a:pos x="wd2" y="hd2"/>
                    </a:cxn>
                    <a:cxn ang="5400000">
                      <a:pos x="wd2" y="hd2"/>
                    </a:cxn>
                    <a:cxn ang="10800000">
                      <a:pos x="wd2" y="hd2"/>
                    </a:cxn>
                    <a:cxn ang="16200000">
                      <a:pos x="wd2" y="hd2"/>
                    </a:cxn>
                  </a:cxnLst>
                  <a:rect l="0" t="0" r="r" b="b"/>
                  <a:pathLst>
                    <a:path w="21600" h="21600" extrusionOk="0">
                      <a:moveTo>
                        <a:pt x="0" y="2700"/>
                      </a:moveTo>
                      <a:lnTo>
                        <a:pt x="0" y="21600"/>
                      </a:lnTo>
                      <a:lnTo>
                        <a:pt x="21600" y="18900"/>
                      </a:lnTo>
                      <a:lnTo>
                        <a:pt x="21600" y="0"/>
                      </a:lnTo>
                      <a:lnTo>
                        <a:pt x="0" y="2700"/>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1698" name="Freeform 1123"/>
                <p:cNvSpPr/>
                <p:nvPr/>
              </p:nvSpPr>
              <p:spPr>
                <a:xfrm>
                  <a:off x="0" y="0"/>
                  <a:ext cx="9525" cy="10132"/>
                </a:xfrm>
                <a:custGeom>
                  <a:avLst/>
                  <a:gdLst/>
                  <a:ahLst/>
                  <a:cxnLst>
                    <a:cxn ang="0">
                      <a:pos x="wd2" y="hd2"/>
                    </a:cxn>
                    <a:cxn ang="5400000">
                      <a:pos x="wd2" y="hd2"/>
                    </a:cxn>
                    <a:cxn ang="10800000">
                      <a:pos x="wd2" y="hd2"/>
                    </a:cxn>
                    <a:cxn ang="16200000">
                      <a:pos x="wd2" y="hd2"/>
                    </a:cxn>
                  </a:cxnLst>
                  <a:rect l="0" t="0" r="r" b="b"/>
                  <a:pathLst>
                    <a:path w="21600" h="21600" extrusionOk="0">
                      <a:moveTo>
                        <a:pt x="0" y="3086"/>
                      </a:moveTo>
                      <a:lnTo>
                        <a:pt x="0" y="21600"/>
                      </a:lnTo>
                      <a:lnTo>
                        <a:pt x="21600" y="18514"/>
                      </a:lnTo>
                      <a:lnTo>
                        <a:pt x="21600" y="0"/>
                      </a:lnTo>
                      <a:lnTo>
                        <a:pt x="0" y="3086"/>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1702" name="Group 1124"/>
              <p:cNvGrpSpPr/>
              <p:nvPr/>
            </p:nvGrpSpPr>
            <p:grpSpPr>
              <a:xfrm>
                <a:off x="0" y="39398"/>
                <a:ext cx="10383" cy="10132"/>
                <a:chOff x="0" y="0"/>
                <a:chExt cx="10382" cy="10131"/>
              </a:xfrm>
            </p:grpSpPr>
            <p:sp>
              <p:nvSpPr>
                <p:cNvPr id="1700" name="Freeform 1125"/>
                <p:cNvSpPr/>
                <p:nvPr/>
              </p:nvSpPr>
              <p:spPr>
                <a:xfrm>
                  <a:off x="857" y="0"/>
                  <a:ext cx="9526" cy="10132"/>
                </a:xfrm>
                <a:custGeom>
                  <a:avLst/>
                  <a:gdLst/>
                  <a:ahLst/>
                  <a:cxnLst>
                    <a:cxn ang="0">
                      <a:pos x="wd2" y="hd2"/>
                    </a:cxn>
                    <a:cxn ang="5400000">
                      <a:pos x="wd2" y="hd2"/>
                    </a:cxn>
                    <a:cxn ang="10800000">
                      <a:pos x="wd2" y="hd2"/>
                    </a:cxn>
                    <a:cxn ang="16200000">
                      <a:pos x="wd2" y="hd2"/>
                    </a:cxn>
                  </a:cxnLst>
                  <a:rect l="0" t="0" r="r" b="b"/>
                  <a:pathLst>
                    <a:path w="21600" h="21600" extrusionOk="0">
                      <a:moveTo>
                        <a:pt x="0" y="2700"/>
                      </a:moveTo>
                      <a:lnTo>
                        <a:pt x="0" y="21600"/>
                      </a:lnTo>
                      <a:lnTo>
                        <a:pt x="21600" y="18900"/>
                      </a:lnTo>
                      <a:lnTo>
                        <a:pt x="21600" y="0"/>
                      </a:lnTo>
                      <a:lnTo>
                        <a:pt x="0" y="2700"/>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1701" name="Freeform 1126"/>
                <p:cNvSpPr/>
                <p:nvPr/>
              </p:nvSpPr>
              <p:spPr>
                <a:xfrm>
                  <a:off x="0" y="0"/>
                  <a:ext cx="9525" cy="10132"/>
                </a:xfrm>
                <a:custGeom>
                  <a:avLst/>
                  <a:gdLst/>
                  <a:ahLst/>
                  <a:cxnLst>
                    <a:cxn ang="0">
                      <a:pos x="wd2" y="hd2"/>
                    </a:cxn>
                    <a:cxn ang="5400000">
                      <a:pos x="wd2" y="hd2"/>
                    </a:cxn>
                    <a:cxn ang="10800000">
                      <a:pos x="wd2" y="hd2"/>
                    </a:cxn>
                    <a:cxn ang="16200000">
                      <a:pos x="wd2" y="hd2"/>
                    </a:cxn>
                  </a:cxnLst>
                  <a:rect l="0" t="0" r="r" b="b"/>
                  <a:pathLst>
                    <a:path w="21600" h="21600" extrusionOk="0">
                      <a:moveTo>
                        <a:pt x="0" y="3086"/>
                      </a:moveTo>
                      <a:lnTo>
                        <a:pt x="0" y="21600"/>
                      </a:lnTo>
                      <a:lnTo>
                        <a:pt x="21600" y="18514"/>
                      </a:lnTo>
                      <a:lnTo>
                        <a:pt x="21600" y="0"/>
                      </a:lnTo>
                      <a:lnTo>
                        <a:pt x="0" y="3086"/>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1705" name="Group 1127"/>
              <p:cNvGrpSpPr/>
              <p:nvPr/>
            </p:nvGrpSpPr>
            <p:grpSpPr>
              <a:xfrm>
                <a:off x="0" y="25327"/>
                <a:ext cx="10383" cy="10132"/>
                <a:chOff x="0" y="0"/>
                <a:chExt cx="10382" cy="10131"/>
              </a:xfrm>
            </p:grpSpPr>
            <p:sp>
              <p:nvSpPr>
                <p:cNvPr id="1703" name="Freeform 1128"/>
                <p:cNvSpPr/>
                <p:nvPr/>
              </p:nvSpPr>
              <p:spPr>
                <a:xfrm>
                  <a:off x="857" y="0"/>
                  <a:ext cx="9526" cy="10132"/>
                </a:xfrm>
                <a:custGeom>
                  <a:avLst/>
                  <a:gdLst/>
                  <a:ahLst/>
                  <a:cxnLst>
                    <a:cxn ang="0">
                      <a:pos x="wd2" y="hd2"/>
                    </a:cxn>
                    <a:cxn ang="5400000">
                      <a:pos x="wd2" y="hd2"/>
                    </a:cxn>
                    <a:cxn ang="10800000">
                      <a:pos x="wd2" y="hd2"/>
                    </a:cxn>
                    <a:cxn ang="16200000">
                      <a:pos x="wd2" y="hd2"/>
                    </a:cxn>
                  </a:cxnLst>
                  <a:rect l="0" t="0" r="r" b="b"/>
                  <a:pathLst>
                    <a:path w="21600" h="21600" extrusionOk="0">
                      <a:moveTo>
                        <a:pt x="0" y="2700"/>
                      </a:moveTo>
                      <a:lnTo>
                        <a:pt x="0" y="21600"/>
                      </a:lnTo>
                      <a:lnTo>
                        <a:pt x="21600" y="18900"/>
                      </a:lnTo>
                      <a:lnTo>
                        <a:pt x="21600" y="0"/>
                      </a:lnTo>
                      <a:lnTo>
                        <a:pt x="0" y="2700"/>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1704" name="Freeform 1129"/>
                <p:cNvSpPr/>
                <p:nvPr/>
              </p:nvSpPr>
              <p:spPr>
                <a:xfrm>
                  <a:off x="0" y="0"/>
                  <a:ext cx="9525" cy="10132"/>
                </a:xfrm>
                <a:custGeom>
                  <a:avLst/>
                  <a:gdLst/>
                  <a:ahLst/>
                  <a:cxnLst>
                    <a:cxn ang="0">
                      <a:pos x="wd2" y="hd2"/>
                    </a:cxn>
                    <a:cxn ang="5400000">
                      <a:pos x="wd2" y="hd2"/>
                    </a:cxn>
                    <a:cxn ang="10800000">
                      <a:pos x="wd2" y="hd2"/>
                    </a:cxn>
                    <a:cxn ang="16200000">
                      <a:pos x="wd2" y="hd2"/>
                    </a:cxn>
                  </a:cxnLst>
                  <a:rect l="0" t="0" r="r" b="b"/>
                  <a:pathLst>
                    <a:path w="21600" h="21600" extrusionOk="0">
                      <a:moveTo>
                        <a:pt x="0" y="3086"/>
                      </a:moveTo>
                      <a:lnTo>
                        <a:pt x="0" y="21600"/>
                      </a:lnTo>
                      <a:lnTo>
                        <a:pt x="21600" y="18514"/>
                      </a:lnTo>
                      <a:lnTo>
                        <a:pt x="21600" y="0"/>
                      </a:lnTo>
                      <a:lnTo>
                        <a:pt x="0" y="3086"/>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1708" name="Group 1130"/>
              <p:cNvGrpSpPr/>
              <p:nvPr/>
            </p:nvGrpSpPr>
            <p:grpSpPr>
              <a:xfrm>
                <a:off x="0" y="16463"/>
                <a:ext cx="10383" cy="10132"/>
                <a:chOff x="0" y="0"/>
                <a:chExt cx="10382" cy="10131"/>
              </a:xfrm>
            </p:grpSpPr>
            <p:sp>
              <p:nvSpPr>
                <p:cNvPr id="1706" name="Freeform 1131"/>
                <p:cNvSpPr/>
                <p:nvPr/>
              </p:nvSpPr>
              <p:spPr>
                <a:xfrm>
                  <a:off x="857" y="0"/>
                  <a:ext cx="9526" cy="10132"/>
                </a:xfrm>
                <a:custGeom>
                  <a:avLst/>
                  <a:gdLst/>
                  <a:ahLst/>
                  <a:cxnLst>
                    <a:cxn ang="0">
                      <a:pos x="wd2" y="hd2"/>
                    </a:cxn>
                    <a:cxn ang="5400000">
                      <a:pos x="wd2" y="hd2"/>
                    </a:cxn>
                    <a:cxn ang="10800000">
                      <a:pos x="wd2" y="hd2"/>
                    </a:cxn>
                    <a:cxn ang="16200000">
                      <a:pos x="wd2" y="hd2"/>
                    </a:cxn>
                  </a:cxnLst>
                  <a:rect l="0" t="0" r="r" b="b"/>
                  <a:pathLst>
                    <a:path w="21600" h="21600" extrusionOk="0">
                      <a:moveTo>
                        <a:pt x="0" y="2700"/>
                      </a:moveTo>
                      <a:lnTo>
                        <a:pt x="0" y="21600"/>
                      </a:lnTo>
                      <a:lnTo>
                        <a:pt x="21600" y="18900"/>
                      </a:lnTo>
                      <a:lnTo>
                        <a:pt x="21600" y="0"/>
                      </a:lnTo>
                      <a:lnTo>
                        <a:pt x="0" y="2700"/>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1707" name="Freeform 1132"/>
                <p:cNvSpPr/>
                <p:nvPr/>
              </p:nvSpPr>
              <p:spPr>
                <a:xfrm>
                  <a:off x="0" y="0"/>
                  <a:ext cx="9525" cy="10132"/>
                </a:xfrm>
                <a:custGeom>
                  <a:avLst/>
                  <a:gdLst/>
                  <a:ahLst/>
                  <a:cxnLst>
                    <a:cxn ang="0">
                      <a:pos x="wd2" y="hd2"/>
                    </a:cxn>
                    <a:cxn ang="5400000">
                      <a:pos x="wd2" y="hd2"/>
                    </a:cxn>
                    <a:cxn ang="10800000">
                      <a:pos x="wd2" y="hd2"/>
                    </a:cxn>
                    <a:cxn ang="16200000">
                      <a:pos x="wd2" y="hd2"/>
                    </a:cxn>
                  </a:cxnLst>
                  <a:rect l="0" t="0" r="r" b="b"/>
                  <a:pathLst>
                    <a:path w="21600" h="21600" extrusionOk="0">
                      <a:moveTo>
                        <a:pt x="0" y="3086"/>
                      </a:moveTo>
                      <a:lnTo>
                        <a:pt x="0" y="21600"/>
                      </a:lnTo>
                      <a:lnTo>
                        <a:pt x="21600" y="18514"/>
                      </a:lnTo>
                      <a:lnTo>
                        <a:pt x="21600" y="0"/>
                      </a:lnTo>
                      <a:lnTo>
                        <a:pt x="0" y="3086"/>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1711" name="Group 1133"/>
              <p:cNvGrpSpPr/>
              <p:nvPr/>
            </p:nvGrpSpPr>
            <p:grpSpPr>
              <a:xfrm>
                <a:off x="0" y="0"/>
                <a:ext cx="10383" cy="10007"/>
                <a:chOff x="0" y="0"/>
                <a:chExt cx="10382" cy="10006"/>
              </a:xfrm>
            </p:grpSpPr>
            <p:sp>
              <p:nvSpPr>
                <p:cNvPr id="1709" name="Freeform 1134"/>
                <p:cNvSpPr/>
                <p:nvPr/>
              </p:nvSpPr>
              <p:spPr>
                <a:xfrm>
                  <a:off x="857" y="0"/>
                  <a:ext cx="9526" cy="10007"/>
                </a:xfrm>
                <a:custGeom>
                  <a:avLst/>
                  <a:gdLst/>
                  <a:ahLst/>
                  <a:cxnLst>
                    <a:cxn ang="0">
                      <a:pos x="wd2" y="hd2"/>
                    </a:cxn>
                    <a:cxn ang="5400000">
                      <a:pos x="wd2" y="hd2"/>
                    </a:cxn>
                    <a:cxn ang="10800000">
                      <a:pos x="wd2" y="hd2"/>
                    </a:cxn>
                    <a:cxn ang="16200000">
                      <a:pos x="wd2" y="hd2"/>
                    </a:cxn>
                  </a:cxnLst>
                  <a:rect l="0" t="0" r="r" b="b"/>
                  <a:pathLst>
                    <a:path w="21600" h="21600" extrusionOk="0">
                      <a:moveTo>
                        <a:pt x="0" y="2700"/>
                      </a:moveTo>
                      <a:lnTo>
                        <a:pt x="0" y="21600"/>
                      </a:lnTo>
                      <a:lnTo>
                        <a:pt x="21600" y="18900"/>
                      </a:lnTo>
                      <a:lnTo>
                        <a:pt x="21600" y="0"/>
                      </a:lnTo>
                      <a:lnTo>
                        <a:pt x="0" y="2700"/>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1710" name="Freeform 1135"/>
                <p:cNvSpPr/>
                <p:nvPr/>
              </p:nvSpPr>
              <p:spPr>
                <a:xfrm>
                  <a:off x="0" y="0"/>
                  <a:ext cx="9525" cy="10007"/>
                </a:xfrm>
                <a:custGeom>
                  <a:avLst/>
                  <a:gdLst/>
                  <a:ahLst/>
                  <a:cxnLst>
                    <a:cxn ang="0">
                      <a:pos x="wd2" y="hd2"/>
                    </a:cxn>
                    <a:cxn ang="5400000">
                      <a:pos x="wd2" y="hd2"/>
                    </a:cxn>
                    <a:cxn ang="10800000">
                      <a:pos x="wd2" y="hd2"/>
                    </a:cxn>
                    <a:cxn ang="16200000">
                      <a:pos x="wd2" y="hd2"/>
                    </a:cxn>
                  </a:cxnLst>
                  <a:rect l="0" t="0" r="r" b="b"/>
                  <a:pathLst>
                    <a:path w="21600" h="21600" extrusionOk="0">
                      <a:moveTo>
                        <a:pt x="0" y="3086"/>
                      </a:moveTo>
                      <a:lnTo>
                        <a:pt x="0" y="21600"/>
                      </a:lnTo>
                      <a:lnTo>
                        <a:pt x="21600" y="18514"/>
                      </a:lnTo>
                      <a:lnTo>
                        <a:pt x="21600" y="0"/>
                      </a:lnTo>
                      <a:lnTo>
                        <a:pt x="0" y="3086"/>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grpSp>
          <p:nvGrpSpPr>
            <p:cNvPr id="1734" name="Group 1136"/>
            <p:cNvGrpSpPr/>
            <p:nvPr/>
          </p:nvGrpSpPr>
          <p:grpSpPr>
            <a:xfrm>
              <a:off x="168674" y="78581"/>
              <a:ext cx="10383" cy="88950"/>
              <a:chOff x="0" y="0"/>
              <a:chExt cx="10382" cy="88949"/>
            </a:xfrm>
          </p:grpSpPr>
          <p:grpSp>
            <p:nvGrpSpPr>
              <p:cNvPr id="1715" name="Group 1137"/>
              <p:cNvGrpSpPr/>
              <p:nvPr/>
            </p:nvGrpSpPr>
            <p:grpSpPr>
              <a:xfrm>
                <a:off x="0" y="78815"/>
                <a:ext cx="10383" cy="10135"/>
                <a:chOff x="0" y="0"/>
                <a:chExt cx="10382" cy="10133"/>
              </a:xfrm>
            </p:grpSpPr>
            <p:sp>
              <p:nvSpPr>
                <p:cNvPr id="1713" name="Freeform 1138"/>
                <p:cNvSpPr/>
                <p:nvPr/>
              </p:nvSpPr>
              <p:spPr>
                <a:xfrm>
                  <a:off x="857" y="0"/>
                  <a:ext cx="9526" cy="10134"/>
                </a:xfrm>
                <a:custGeom>
                  <a:avLst/>
                  <a:gdLst/>
                  <a:ahLst/>
                  <a:cxnLst>
                    <a:cxn ang="0">
                      <a:pos x="wd2" y="hd2"/>
                    </a:cxn>
                    <a:cxn ang="5400000">
                      <a:pos x="wd2" y="hd2"/>
                    </a:cxn>
                    <a:cxn ang="10800000">
                      <a:pos x="wd2" y="hd2"/>
                    </a:cxn>
                    <a:cxn ang="16200000">
                      <a:pos x="wd2" y="hd2"/>
                    </a:cxn>
                  </a:cxnLst>
                  <a:rect l="0" t="0" r="r" b="b"/>
                  <a:pathLst>
                    <a:path w="21600" h="21600" extrusionOk="0">
                      <a:moveTo>
                        <a:pt x="0" y="2700"/>
                      </a:moveTo>
                      <a:lnTo>
                        <a:pt x="0" y="21600"/>
                      </a:lnTo>
                      <a:lnTo>
                        <a:pt x="21600" y="18900"/>
                      </a:lnTo>
                      <a:lnTo>
                        <a:pt x="21600" y="0"/>
                      </a:lnTo>
                      <a:lnTo>
                        <a:pt x="0" y="2700"/>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1714" name="Freeform 1139"/>
                <p:cNvSpPr/>
                <p:nvPr/>
              </p:nvSpPr>
              <p:spPr>
                <a:xfrm>
                  <a:off x="0" y="0"/>
                  <a:ext cx="9525" cy="10134"/>
                </a:xfrm>
                <a:custGeom>
                  <a:avLst/>
                  <a:gdLst/>
                  <a:ahLst/>
                  <a:cxnLst>
                    <a:cxn ang="0">
                      <a:pos x="wd2" y="hd2"/>
                    </a:cxn>
                    <a:cxn ang="5400000">
                      <a:pos x="wd2" y="hd2"/>
                    </a:cxn>
                    <a:cxn ang="10800000">
                      <a:pos x="wd2" y="hd2"/>
                    </a:cxn>
                    <a:cxn ang="16200000">
                      <a:pos x="wd2" y="hd2"/>
                    </a:cxn>
                  </a:cxnLst>
                  <a:rect l="0" t="0" r="r" b="b"/>
                  <a:pathLst>
                    <a:path w="21600" h="21600" extrusionOk="0">
                      <a:moveTo>
                        <a:pt x="0" y="3086"/>
                      </a:moveTo>
                      <a:lnTo>
                        <a:pt x="0" y="21600"/>
                      </a:lnTo>
                      <a:lnTo>
                        <a:pt x="21600" y="18514"/>
                      </a:lnTo>
                      <a:lnTo>
                        <a:pt x="21600" y="0"/>
                      </a:lnTo>
                      <a:lnTo>
                        <a:pt x="0" y="3086"/>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1718" name="Group 1140"/>
              <p:cNvGrpSpPr/>
              <p:nvPr/>
            </p:nvGrpSpPr>
            <p:grpSpPr>
              <a:xfrm>
                <a:off x="0" y="64882"/>
                <a:ext cx="10383" cy="10134"/>
                <a:chOff x="0" y="0"/>
                <a:chExt cx="10382" cy="10133"/>
              </a:xfrm>
            </p:grpSpPr>
            <p:sp>
              <p:nvSpPr>
                <p:cNvPr id="1716" name="Freeform 1141"/>
                <p:cNvSpPr/>
                <p:nvPr/>
              </p:nvSpPr>
              <p:spPr>
                <a:xfrm>
                  <a:off x="857" y="0"/>
                  <a:ext cx="9526" cy="10134"/>
                </a:xfrm>
                <a:custGeom>
                  <a:avLst/>
                  <a:gdLst/>
                  <a:ahLst/>
                  <a:cxnLst>
                    <a:cxn ang="0">
                      <a:pos x="wd2" y="hd2"/>
                    </a:cxn>
                    <a:cxn ang="5400000">
                      <a:pos x="wd2" y="hd2"/>
                    </a:cxn>
                    <a:cxn ang="10800000">
                      <a:pos x="wd2" y="hd2"/>
                    </a:cxn>
                    <a:cxn ang="16200000">
                      <a:pos x="wd2" y="hd2"/>
                    </a:cxn>
                  </a:cxnLst>
                  <a:rect l="0" t="0" r="r" b="b"/>
                  <a:pathLst>
                    <a:path w="21600" h="21600" extrusionOk="0">
                      <a:moveTo>
                        <a:pt x="0" y="2700"/>
                      </a:moveTo>
                      <a:lnTo>
                        <a:pt x="0" y="21600"/>
                      </a:lnTo>
                      <a:lnTo>
                        <a:pt x="21600" y="18900"/>
                      </a:lnTo>
                      <a:lnTo>
                        <a:pt x="21600" y="0"/>
                      </a:lnTo>
                      <a:lnTo>
                        <a:pt x="0" y="2700"/>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1717" name="Freeform 1142"/>
                <p:cNvSpPr/>
                <p:nvPr/>
              </p:nvSpPr>
              <p:spPr>
                <a:xfrm>
                  <a:off x="0" y="0"/>
                  <a:ext cx="9525" cy="10134"/>
                </a:xfrm>
                <a:custGeom>
                  <a:avLst/>
                  <a:gdLst/>
                  <a:ahLst/>
                  <a:cxnLst>
                    <a:cxn ang="0">
                      <a:pos x="wd2" y="hd2"/>
                    </a:cxn>
                    <a:cxn ang="5400000">
                      <a:pos x="wd2" y="hd2"/>
                    </a:cxn>
                    <a:cxn ang="10800000">
                      <a:pos x="wd2" y="hd2"/>
                    </a:cxn>
                    <a:cxn ang="16200000">
                      <a:pos x="wd2" y="hd2"/>
                    </a:cxn>
                  </a:cxnLst>
                  <a:rect l="0" t="0" r="r" b="b"/>
                  <a:pathLst>
                    <a:path w="21600" h="21600" extrusionOk="0">
                      <a:moveTo>
                        <a:pt x="0" y="3086"/>
                      </a:moveTo>
                      <a:lnTo>
                        <a:pt x="0" y="21600"/>
                      </a:lnTo>
                      <a:lnTo>
                        <a:pt x="21600" y="18514"/>
                      </a:lnTo>
                      <a:lnTo>
                        <a:pt x="21600" y="0"/>
                      </a:lnTo>
                      <a:lnTo>
                        <a:pt x="0" y="3086"/>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1721" name="Group 1143"/>
              <p:cNvGrpSpPr/>
              <p:nvPr/>
            </p:nvGrpSpPr>
            <p:grpSpPr>
              <a:xfrm>
                <a:off x="0" y="52074"/>
                <a:ext cx="10383" cy="10135"/>
                <a:chOff x="0" y="0"/>
                <a:chExt cx="10382" cy="10133"/>
              </a:xfrm>
            </p:grpSpPr>
            <p:sp>
              <p:nvSpPr>
                <p:cNvPr id="1719" name="Freeform 1144"/>
                <p:cNvSpPr/>
                <p:nvPr/>
              </p:nvSpPr>
              <p:spPr>
                <a:xfrm>
                  <a:off x="857" y="0"/>
                  <a:ext cx="9526" cy="10134"/>
                </a:xfrm>
                <a:custGeom>
                  <a:avLst/>
                  <a:gdLst/>
                  <a:ahLst/>
                  <a:cxnLst>
                    <a:cxn ang="0">
                      <a:pos x="wd2" y="hd2"/>
                    </a:cxn>
                    <a:cxn ang="5400000">
                      <a:pos x="wd2" y="hd2"/>
                    </a:cxn>
                    <a:cxn ang="10800000">
                      <a:pos x="wd2" y="hd2"/>
                    </a:cxn>
                    <a:cxn ang="16200000">
                      <a:pos x="wd2" y="hd2"/>
                    </a:cxn>
                  </a:cxnLst>
                  <a:rect l="0" t="0" r="r" b="b"/>
                  <a:pathLst>
                    <a:path w="21600" h="21600" extrusionOk="0">
                      <a:moveTo>
                        <a:pt x="0" y="2700"/>
                      </a:moveTo>
                      <a:lnTo>
                        <a:pt x="0" y="21600"/>
                      </a:lnTo>
                      <a:lnTo>
                        <a:pt x="21600" y="18900"/>
                      </a:lnTo>
                      <a:lnTo>
                        <a:pt x="21600" y="0"/>
                      </a:lnTo>
                      <a:lnTo>
                        <a:pt x="0" y="2700"/>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1720" name="Freeform 1145"/>
                <p:cNvSpPr/>
                <p:nvPr/>
              </p:nvSpPr>
              <p:spPr>
                <a:xfrm>
                  <a:off x="0" y="0"/>
                  <a:ext cx="9525" cy="10134"/>
                </a:xfrm>
                <a:custGeom>
                  <a:avLst/>
                  <a:gdLst/>
                  <a:ahLst/>
                  <a:cxnLst>
                    <a:cxn ang="0">
                      <a:pos x="wd2" y="hd2"/>
                    </a:cxn>
                    <a:cxn ang="5400000">
                      <a:pos x="wd2" y="hd2"/>
                    </a:cxn>
                    <a:cxn ang="10800000">
                      <a:pos x="wd2" y="hd2"/>
                    </a:cxn>
                    <a:cxn ang="16200000">
                      <a:pos x="wd2" y="hd2"/>
                    </a:cxn>
                  </a:cxnLst>
                  <a:rect l="0" t="0" r="r" b="b"/>
                  <a:pathLst>
                    <a:path w="21600" h="21600" extrusionOk="0">
                      <a:moveTo>
                        <a:pt x="0" y="3086"/>
                      </a:moveTo>
                      <a:lnTo>
                        <a:pt x="0" y="21600"/>
                      </a:lnTo>
                      <a:lnTo>
                        <a:pt x="21600" y="18514"/>
                      </a:lnTo>
                      <a:lnTo>
                        <a:pt x="21600" y="0"/>
                      </a:lnTo>
                      <a:lnTo>
                        <a:pt x="0" y="3086"/>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1724" name="Group 1146"/>
              <p:cNvGrpSpPr/>
              <p:nvPr/>
            </p:nvGrpSpPr>
            <p:grpSpPr>
              <a:xfrm>
                <a:off x="0" y="39407"/>
                <a:ext cx="10383" cy="10135"/>
                <a:chOff x="0" y="0"/>
                <a:chExt cx="10382" cy="10133"/>
              </a:xfrm>
            </p:grpSpPr>
            <p:sp>
              <p:nvSpPr>
                <p:cNvPr id="1722" name="Freeform 1147"/>
                <p:cNvSpPr/>
                <p:nvPr/>
              </p:nvSpPr>
              <p:spPr>
                <a:xfrm>
                  <a:off x="857" y="0"/>
                  <a:ext cx="9526" cy="10134"/>
                </a:xfrm>
                <a:custGeom>
                  <a:avLst/>
                  <a:gdLst/>
                  <a:ahLst/>
                  <a:cxnLst>
                    <a:cxn ang="0">
                      <a:pos x="wd2" y="hd2"/>
                    </a:cxn>
                    <a:cxn ang="5400000">
                      <a:pos x="wd2" y="hd2"/>
                    </a:cxn>
                    <a:cxn ang="10800000">
                      <a:pos x="wd2" y="hd2"/>
                    </a:cxn>
                    <a:cxn ang="16200000">
                      <a:pos x="wd2" y="hd2"/>
                    </a:cxn>
                  </a:cxnLst>
                  <a:rect l="0" t="0" r="r" b="b"/>
                  <a:pathLst>
                    <a:path w="21600" h="21600" extrusionOk="0">
                      <a:moveTo>
                        <a:pt x="0" y="2700"/>
                      </a:moveTo>
                      <a:lnTo>
                        <a:pt x="0" y="21600"/>
                      </a:lnTo>
                      <a:lnTo>
                        <a:pt x="21600" y="18900"/>
                      </a:lnTo>
                      <a:lnTo>
                        <a:pt x="21600" y="0"/>
                      </a:lnTo>
                      <a:lnTo>
                        <a:pt x="0" y="2700"/>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1723" name="Freeform 1148"/>
                <p:cNvSpPr/>
                <p:nvPr/>
              </p:nvSpPr>
              <p:spPr>
                <a:xfrm>
                  <a:off x="0" y="0"/>
                  <a:ext cx="9525" cy="10134"/>
                </a:xfrm>
                <a:custGeom>
                  <a:avLst/>
                  <a:gdLst/>
                  <a:ahLst/>
                  <a:cxnLst>
                    <a:cxn ang="0">
                      <a:pos x="wd2" y="hd2"/>
                    </a:cxn>
                    <a:cxn ang="5400000">
                      <a:pos x="wd2" y="hd2"/>
                    </a:cxn>
                    <a:cxn ang="10800000">
                      <a:pos x="wd2" y="hd2"/>
                    </a:cxn>
                    <a:cxn ang="16200000">
                      <a:pos x="wd2" y="hd2"/>
                    </a:cxn>
                  </a:cxnLst>
                  <a:rect l="0" t="0" r="r" b="b"/>
                  <a:pathLst>
                    <a:path w="21600" h="21600" extrusionOk="0">
                      <a:moveTo>
                        <a:pt x="0" y="3086"/>
                      </a:moveTo>
                      <a:lnTo>
                        <a:pt x="0" y="21600"/>
                      </a:lnTo>
                      <a:lnTo>
                        <a:pt x="21600" y="18514"/>
                      </a:lnTo>
                      <a:lnTo>
                        <a:pt x="21600" y="0"/>
                      </a:lnTo>
                      <a:lnTo>
                        <a:pt x="0" y="3086"/>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1727" name="Group 1149"/>
              <p:cNvGrpSpPr/>
              <p:nvPr/>
            </p:nvGrpSpPr>
            <p:grpSpPr>
              <a:xfrm>
                <a:off x="0" y="25333"/>
                <a:ext cx="10383" cy="10135"/>
                <a:chOff x="0" y="0"/>
                <a:chExt cx="10382" cy="10133"/>
              </a:xfrm>
            </p:grpSpPr>
            <p:sp>
              <p:nvSpPr>
                <p:cNvPr id="1725" name="Freeform 1150"/>
                <p:cNvSpPr/>
                <p:nvPr/>
              </p:nvSpPr>
              <p:spPr>
                <a:xfrm>
                  <a:off x="857" y="0"/>
                  <a:ext cx="9526" cy="10134"/>
                </a:xfrm>
                <a:custGeom>
                  <a:avLst/>
                  <a:gdLst/>
                  <a:ahLst/>
                  <a:cxnLst>
                    <a:cxn ang="0">
                      <a:pos x="wd2" y="hd2"/>
                    </a:cxn>
                    <a:cxn ang="5400000">
                      <a:pos x="wd2" y="hd2"/>
                    </a:cxn>
                    <a:cxn ang="10800000">
                      <a:pos x="wd2" y="hd2"/>
                    </a:cxn>
                    <a:cxn ang="16200000">
                      <a:pos x="wd2" y="hd2"/>
                    </a:cxn>
                  </a:cxnLst>
                  <a:rect l="0" t="0" r="r" b="b"/>
                  <a:pathLst>
                    <a:path w="21600" h="21600" extrusionOk="0">
                      <a:moveTo>
                        <a:pt x="0" y="2700"/>
                      </a:moveTo>
                      <a:lnTo>
                        <a:pt x="0" y="21600"/>
                      </a:lnTo>
                      <a:lnTo>
                        <a:pt x="21600" y="18900"/>
                      </a:lnTo>
                      <a:lnTo>
                        <a:pt x="21600" y="0"/>
                      </a:lnTo>
                      <a:lnTo>
                        <a:pt x="0" y="2700"/>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1726" name="Freeform 1151"/>
                <p:cNvSpPr/>
                <p:nvPr/>
              </p:nvSpPr>
              <p:spPr>
                <a:xfrm>
                  <a:off x="0" y="0"/>
                  <a:ext cx="9525" cy="10134"/>
                </a:xfrm>
                <a:custGeom>
                  <a:avLst/>
                  <a:gdLst/>
                  <a:ahLst/>
                  <a:cxnLst>
                    <a:cxn ang="0">
                      <a:pos x="wd2" y="hd2"/>
                    </a:cxn>
                    <a:cxn ang="5400000">
                      <a:pos x="wd2" y="hd2"/>
                    </a:cxn>
                    <a:cxn ang="10800000">
                      <a:pos x="wd2" y="hd2"/>
                    </a:cxn>
                    <a:cxn ang="16200000">
                      <a:pos x="wd2" y="hd2"/>
                    </a:cxn>
                  </a:cxnLst>
                  <a:rect l="0" t="0" r="r" b="b"/>
                  <a:pathLst>
                    <a:path w="21600" h="21600" extrusionOk="0">
                      <a:moveTo>
                        <a:pt x="0" y="3086"/>
                      </a:moveTo>
                      <a:lnTo>
                        <a:pt x="0" y="21600"/>
                      </a:lnTo>
                      <a:lnTo>
                        <a:pt x="21600" y="18514"/>
                      </a:lnTo>
                      <a:lnTo>
                        <a:pt x="21600" y="0"/>
                      </a:lnTo>
                      <a:lnTo>
                        <a:pt x="0" y="3086"/>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1730" name="Group 1152"/>
              <p:cNvGrpSpPr/>
              <p:nvPr/>
            </p:nvGrpSpPr>
            <p:grpSpPr>
              <a:xfrm>
                <a:off x="0" y="12666"/>
                <a:ext cx="10383" cy="10135"/>
                <a:chOff x="0" y="0"/>
                <a:chExt cx="10382" cy="10133"/>
              </a:xfrm>
            </p:grpSpPr>
            <p:sp>
              <p:nvSpPr>
                <p:cNvPr id="1728" name="Freeform 1153"/>
                <p:cNvSpPr/>
                <p:nvPr/>
              </p:nvSpPr>
              <p:spPr>
                <a:xfrm>
                  <a:off x="857" y="0"/>
                  <a:ext cx="9526" cy="10134"/>
                </a:xfrm>
                <a:custGeom>
                  <a:avLst/>
                  <a:gdLst/>
                  <a:ahLst/>
                  <a:cxnLst>
                    <a:cxn ang="0">
                      <a:pos x="wd2" y="hd2"/>
                    </a:cxn>
                    <a:cxn ang="5400000">
                      <a:pos x="wd2" y="hd2"/>
                    </a:cxn>
                    <a:cxn ang="10800000">
                      <a:pos x="wd2" y="hd2"/>
                    </a:cxn>
                    <a:cxn ang="16200000">
                      <a:pos x="wd2" y="hd2"/>
                    </a:cxn>
                  </a:cxnLst>
                  <a:rect l="0" t="0" r="r" b="b"/>
                  <a:pathLst>
                    <a:path w="21600" h="21600" extrusionOk="0">
                      <a:moveTo>
                        <a:pt x="0" y="2700"/>
                      </a:moveTo>
                      <a:lnTo>
                        <a:pt x="0" y="21600"/>
                      </a:lnTo>
                      <a:lnTo>
                        <a:pt x="21600" y="18900"/>
                      </a:lnTo>
                      <a:lnTo>
                        <a:pt x="21600" y="0"/>
                      </a:lnTo>
                      <a:lnTo>
                        <a:pt x="0" y="2700"/>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1729" name="Freeform 1154"/>
                <p:cNvSpPr/>
                <p:nvPr/>
              </p:nvSpPr>
              <p:spPr>
                <a:xfrm>
                  <a:off x="0" y="0"/>
                  <a:ext cx="9525" cy="10134"/>
                </a:xfrm>
                <a:custGeom>
                  <a:avLst/>
                  <a:gdLst/>
                  <a:ahLst/>
                  <a:cxnLst>
                    <a:cxn ang="0">
                      <a:pos x="wd2" y="hd2"/>
                    </a:cxn>
                    <a:cxn ang="5400000">
                      <a:pos x="wd2" y="hd2"/>
                    </a:cxn>
                    <a:cxn ang="10800000">
                      <a:pos x="wd2" y="hd2"/>
                    </a:cxn>
                    <a:cxn ang="16200000">
                      <a:pos x="wd2" y="hd2"/>
                    </a:cxn>
                  </a:cxnLst>
                  <a:rect l="0" t="0" r="r" b="b"/>
                  <a:pathLst>
                    <a:path w="21600" h="21600" extrusionOk="0">
                      <a:moveTo>
                        <a:pt x="0" y="3086"/>
                      </a:moveTo>
                      <a:lnTo>
                        <a:pt x="0" y="21600"/>
                      </a:lnTo>
                      <a:lnTo>
                        <a:pt x="21600" y="18514"/>
                      </a:lnTo>
                      <a:lnTo>
                        <a:pt x="21600" y="0"/>
                      </a:lnTo>
                      <a:lnTo>
                        <a:pt x="0" y="3086"/>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1733" name="Group 1155"/>
              <p:cNvGrpSpPr/>
              <p:nvPr/>
            </p:nvGrpSpPr>
            <p:grpSpPr>
              <a:xfrm>
                <a:off x="0" y="0"/>
                <a:ext cx="10383" cy="10009"/>
                <a:chOff x="0" y="0"/>
                <a:chExt cx="10382" cy="10008"/>
              </a:xfrm>
            </p:grpSpPr>
            <p:sp>
              <p:nvSpPr>
                <p:cNvPr id="1731" name="Freeform 1156"/>
                <p:cNvSpPr/>
                <p:nvPr/>
              </p:nvSpPr>
              <p:spPr>
                <a:xfrm>
                  <a:off x="857" y="0"/>
                  <a:ext cx="9526" cy="10009"/>
                </a:xfrm>
                <a:custGeom>
                  <a:avLst/>
                  <a:gdLst/>
                  <a:ahLst/>
                  <a:cxnLst>
                    <a:cxn ang="0">
                      <a:pos x="wd2" y="hd2"/>
                    </a:cxn>
                    <a:cxn ang="5400000">
                      <a:pos x="wd2" y="hd2"/>
                    </a:cxn>
                    <a:cxn ang="10800000">
                      <a:pos x="wd2" y="hd2"/>
                    </a:cxn>
                    <a:cxn ang="16200000">
                      <a:pos x="wd2" y="hd2"/>
                    </a:cxn>
                  </a:cxnLst>
                  <a:rect l="0" t="0" r="r" b="b"/>
                  <a:pathLst>
                    <a:path w="21600" h="21600" extrusionOk="0">
                      <a:moveTo>
                        <a:pt x="0" y="2700"/>
                      </a:moveTo>
                      <a:lnTo>
                        <a:pt x="0" y="21600"/>
                      </a:lnTo>
                      <a:lnTo>
                        <a:pt x="21600" y="18900"/>
                      </a:lnTo>
                      <a:lnTo>
                        <a:pt x="21600" y="0"/>
                      </a:lnTo>
                      <a:lnTo>
                        <a:pt x="0" y="2700"/>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1732" name="Freeform 1157"/>
                <p:cNvSpPr/>
                <p:nvPr/>
              </p:nvSpPr>
              <p:spPr>
                <a:xfrm>
                  <a:off x="0" y="0"/>
                  <a:ext cx="9525" cy="10009"/>
                </a:xfrm>
                <a:custGeom>
                  <a:avLst/>
                  <a:gdLst/>
                  <a:ahLst/>
                  <a:cxnLst>
                    <a:cxn ang="0">
                      <a:pos x="wd2" y="hd2"/>
                    </a:cxn>
                    <a:cxn ang="5400000">
                      <a:pos x="wd2" y="hd2"/>
                    </a:cxn>
                    <a:cxn ang="10800000">
                      <a:pos x="wd2" y="hd2"/>
                    </a:cxn>
                    <a:cxn ang="16200000">
                      <a:pos x="wd2" y="hd2"/>
                    </a:cxn>
                  </a:cxnLst>
                  <a:rect l="0" t="0" r="r" b="b"/>
                  <a:pathLst>
                    <a:path w="21600" h="21600" extrusionOk="0">
                      <a:moveTo>
                        <a:pt x="0" y="3086"/>
                      </a:moveTo>
                      <a:lnTo>
                        <a:pt x="0" y="21600"/>
                      </a:lnTo>
                      <a:lnTo>
                        <a:pt x="21600" y="18514"/>
                      </a:lnTo>
                      <a:lnTo>
                        <a:pt x="21600" y="0"/>
                      </a:lnTo>
                      <a:lnTo>
                        <a:pt x="0" y="3086"/>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grpSp>
          <p:nvGrpSpPr>
            <p:cNvPr id="1756" name="Group 1158"/>
            <p:cNvGrpSpPr/>
            <p:nvPr/>
          </p:nvGrpSpPr>
          <p:grpSpPr>
            <a:xfrm>
              <a:off x="175796" y="75723"/>
              <a:ext cx="10330" cy="88951"/>
              <a:chOff x="0" y="0"/>
              <a:chExt cx="10329" cy="88949"/>
            </a:xfrm>
          </p:grpSpPr>
          <p:grpSp>
            <p:nvGrpSpPr>
              <p:cNvPr id="1737" name="Group 1159"/>
              <p:cNvGrpSpPr/>
              <p:nvPr/>
            </p:nvGrpSpPr>
            <p:grpSpPr>
              <a:xfrm>
                <a:off x="0" y="78815"/>
                <a:ext cx="10330" cy="10135"/>
                <a:chOff x="0" y="0"/>
                <a:chExt cx="10329" cy="10133"/>
              </a:xfrm>
            </p:grpSpPr>
            <p:sp>
              <p:nvSpPr>
                <p:cNvPr id="1735" name="Freeform 1160"/>
                <p:cNvSpPr/>
                <p:nvPr/>
              </p:nvSpPr>
              <p:spPr>
                <a:xfrm>
                  <a:off x="804" y="0"/>
                  <a:ext cx="9526" cy="10134"/>
                </a:xfrm>
                <a:custGeom>
                  <a:avLst/>
                  <a:gdLst/>
                  <a:ahLst/>
                  <a:cxnLst>
                    <a:cxn ang="0">
                      <a:pos x="wd2" y="hd2"/>
                    </a:cxn>
                    <a:cxn ang="5400000">
                      <a:pos x="wd2" y="hd2"/>
                    </a:cxn>
                    <a:cxn ang="10800000">
                      <a:pos x="wd2" y="hd2"/>
                    </a:cxn>
                    <a:cxn ang="16200000">
                      <a:pos x="wd2" y="hd2"/>
                    </a:cxn>
                  </a:cxnLst>
                  <a:rect l="0" t="0" r="r" b="b"/>
                  <a:pathLst>
                    <a:path w="21600" h="21600" extrusionOk="0">
                      <a:moveTo>
                        <a:pt x="0" y="2700"/>
                      </a:moveTo>
                      <a:lnTo>
                        <a:pt x="0" y="21600"/>
                      </a:lnTo>
                      <a:lnTo>
                        <a:pt x="21600" y="18900"/>
                      </a:lnTo>
                      <a:lnTo>
                        <a:pt x="21600" y="0"/>
                      </a:lnTo>
                      <a:lnTo>
                        <a:pt x="0" y="2700"/>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1736" name="Freeform 1161"/>
                <p:cNvSpPr/>
                <p:nvPr/>
              </p:nvSpPr>
              <p:spPr>
                <a:xfrm>
                  <a:off x="0" y="0"/>
                  <a:ext cx="9525" cy="10134"/>
                </a:xfrm>
                <a:custGeom>
                  <a:avLst/>
                  <a:gdLst/>
                  <a:ahLst/>
                  <a:cxnLst>
                    <a:cxn ang="0">
                      <a:pos x="wd2" y="hd2"/>
                    </a:cxn>
                    <a:cxn ang="5400000">
                      <a:pos x="wd2" y="hd2"/>
                    </a:cxn>
                    <a:cxn ang="10800000">
                      <a:pos x="wd2" y="hd2"/>
                    </a:cxn>
                    <a:cxn ang="16200000">
                      <a:pos x="wd2" y="hd2"/>
                    </a:cxn>
                  </a:cxnLst>
                  <a:rect l="0" t="0" r="r" b="b"/>
                  <a:pathLst>
                    <a:path w="21600" h="21600" extrusionOk="0">
                      <a:moveTo>
                        <a:pt x="0" y="3086"/>
                      </a:moveTo>
                      <a:lnTo>
                        <a:pt x="0" y="21600"/>
                      </a:lnTo>
                      <a:lnTo>
                        <a:pt x="21600" y="18514"/>
                      </a:lnTo>
                      <a:lnTo>
                        <a:pt x="21600" y="0"/>
                      </a:lnTo>
                      <a:lnTo>
                        <a:pt x="0" y="3086"/>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1740" name="Group 1162"/>
              <p:cNvGrpSpPr/>
              <p:nvPr/>
            </p:nvGrpSpPr>
            <p:grpSpPr>
              <a:xfrm>
                <a:off x="0" y="66148"/>
                <a:ext cx="10330" cy="10135"/>
                <a:chOff x="0" y="0"/>
                <a:chExt cx="10329" cy="10133"/>
              </a:xfrm>
            </p:grpSpPr>
            <p:sp>
              <p:nvSpPr>
                <p:cNvPr id="1738" name="Freeform 1163"/>
                <p:cNvSpPr/>
                <p:nvPr/>
              </p:nvSpPr>
              <p:spPr>
                <a:xfrm>
                  <a:off x="804" y="0"/>
                  <a:ext cx="9526" cy="10134"/>
                </a:xfrm>
                <a:custGeom>
                  <a:avLst/>
                  <a:gdLst/>
                  <a:ahLst/>
                  <a:cxnLst>
                    <a:cxn ang="0">
                      <a:pos x="wd2" y="hd2"/>
                    </a:cxn>
                    <a:cxn ang="5400000">
                      <a:pos x="wd2" y="hd2"/>
                    </a:cxn>
                    <a:cxn ang="10800000">
                      <a:pos x="wd2" y="hd2"/>
                    </a:cxn>
                    <a:cxn ang="16200000">
                      <a:pos x="wd2" y="hd2"/>
                    </a:cxn>
                  </a:cxnLst>
                  <a:rect l="0" t="0" r="r" b="b"/>
                  <a:pathLst>
                    <a:path w="21600" h="21600" extrusionOk="0">
                      <a:moveTo>
                        <a:pt x="0" y="2700"/>
                      </a:moveTo>
                      <a:lnTo>
                        <a:pt x="0" y="21600"/>
                      </a:lnTo>
                      <a:lnTo>
                        <a:pt x="21600" y="18900"/>
                      </a:lnTo>
                      <a:lnTo>
                        <a:pt x="21600" y="0"/>
                      </a:lnTo>
                      <a:lnTo>
                        <a:pt x="0" y="2700"/>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1739" name="Freeform 1164"/>
                <p:cNvSpPr/>
                <p:nvPr/>
              </p:nvSpPr>
              <p:spPr>
                <a:xfrm>
                  <a:off x="0" y="0"/>
                  <a:ext cx="9525" cy="10134"/>
                </a:xfrm>
                <a:custGeom>
                  <a:avLst/>
                  <a:gdLst/>
                  <a:ahLst/>
                  <a:cxnLst>
                    <a:cxn ang="0">
                      <a:pos x="wd2" y="hd2"/>
                    </a:cxn>
                    <a:cxn ang="5400000">
                      <a:pos x="wd2" y="hd2"/>
                    </a:cxn>
                    <a:cxn ang="10800000">
                      <a:pos x="wd2" y="hd2"/>
                    </a:cxn>
                    <a:cxn ang="16200000">
                      <a:pos x="wd2" y="hd2"/>
                    </a:cxn>
                  </a:cxnLst>
                  <a:rect l="0" t="0" r="r" b="b"/>
                  <a:pathLst>
                    <a:path w="21600" h="21600" extrusionOk="0">
                      <a:moveTo>
                        <a:pt x="0" y="3086"/>
                      </a:moveTo>
                      <a:lnTo>
                        <a:pt x="0" y="21600"/>
                      </a:lnTo>
                      <a:lnTo>
                        <a:pt x="21600" y="18514"/>
                      </a:lnTo>
                      <a:lnTo>
                        <a:pt x="21600" y="0"/>
                      </a:lnTo>
                      <a:lnTo>
                        <a:pt x="0" y="3086"/>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1743" name="Group 1165"/>
              <p:cNvGrpSpPr/>
              <p:nvPr/>
            </p:nvGrpSpPr>
            <p:grpSpPr>
              <a:xfrm>
                <a:off x="0" y="55874"/>
                <a:ext cx="10330" cy="10135"/>
                <a:chOff x="0" y="0"/>
                <a:chExt cx="10329" cy="10133"/>
              </a:xfrm>
            </p:grpSpPr>
            <p:sp>
              <p:nvSpPr>
                <p:cNvPr id="1741" name="Freeform 1166"/>
                <p:cNvSpPr/>
                <p:nvPr/>
              </p:nvSpPr>
              <p:spPr>
                <a:xfrm>
                  <a:off x="804" y="0"/>
                  <a:ext cx="9526" cy="10134"/>
                </a:xfrm>
                <a:custGeom>
                  <a:avLst/>
                  <a:gdLst/>
                  <a:ahLst/>
                  <a:cxnLst>
                    <a:cxn ang="0">
                      <a:pos x="wd2" y="hd2"/>
                    </a:cxn>
                    <a:cxn ang="5400000">
                      <a:pos x="wd2" y="hd2"/>
                    </a:cxn>
                    <a:cxn ang="10800000">
                      <a:pos x="wd2" y="hd2"/>
                    </a:cxn>
                    <a:cxn ang="16200000">
                      <a:pos x="wd2" y="hd2"/>
                    </a:cxn>
                  </a:cxnLst>
                  <a:rect l="0" t="0" r="r" b="b"/>
                  <a:pathLst>
                    <a:path w="21600" h="21600" extrusionOk="0">
                      <a:moveTo>
                        <a:pt x="0" y="2700"/>
                      </a:moveTo>
                      <a:lnTo>
                        <a:pt x="0" y="21600"/>
                      </a:lnTo>
                      <a:lnTo>
                        <a:pt x="21600" y="18900"/>
                      </a:lnTo>
                      <a:lnTo>
                        <a:pt x="21600" y="0"/>
                      </a:lnTo>
                      <a:lnTo>
                        <a:pt x="0" y="2700"/>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1742" name="Freeform 1167"/>
                <p:cNvSpPr/>
                <p:nvPr/>
              </p:nvSpPr>
              <p:spPr>
                <a:xfrm>
                  <a:off x="0" y="0"/>
                  <a:ext cx="9525" cy="10134"/>
                </a:xfrm>
                <a:custGeom>
                  <a:avLst/>
                  <a:gdLst/>
                  <a:ahLst/>
                  <a:cxnLst>
                    <a:cxn ang="0">
                      <a:pos x="wd2" y="hd2"/>
                    </a:cxn>
                    <a:cxn ang="5400000">
                      <a:pos x="wd2" y="hd2"/>
                    </a:cxn>
                    <a:cxn ang="10800000">
                      <a:pos x="wd2" y="hd2"/>
                    </a:cxn>
                    <a:cxn ang="16200000">
                      <a:pos x="wd2" y="hd2"/>
                    </a:cxn>
                  </a:cxnLst>
                  <a:rect l="0" t="0" r="r" b="b"/>
                  <a:pathLst>
                    <a:path w="21600" h="21600" extrusionOk="0">
                      <a:moveTo>
                        <a:pt x="0" y="3086"/>
                      </a:moveTo>
                      <a:lnTo>
                        <a:pt x="0" y="21600"/>
                      </a:lnTo>
                      <a:lnTo>
                        <a:pt x="21600" y="18514"/>
                      </a:lnTo>
                      <a:lnTo>
                        <a:pt x="21600" y="0"/>
                      </a:lnTo>
                      <a:lnTo>
                        <a:pt x="0" y="3086"/>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1746" name="Group 1168"/>
              <p:cNvGrpSpPr/>
              <p:nvPr/>
            </p:nvGrpSpPr>
            <p:grpSpPr>
              <a:xfrm>
                <a:off x="0" y="39407"/>
                <a:ext cx="10330" cy="10135"/>
                <a:chOff x="0" y="0"/>
                <a:chExt cx="10329" cy="10133"/>
              </a:xfrm>
            </p:grpSpPr>
            <p:sp>
              <p:nvSpPr>
                <p:cNvPr id="1744" name="Freeform 1169"/>
                <p:cNvSpPr/>
                <p:nvPr/>
              </p:nvSpPr>
              <p:spPr>
                <a:xfrm>
                  <a:off x="804" y="0"/>
                  <a:ext cx="9526" cy="10134"/>
                </a:xfrm>
                <a:custGeom>
                  <a:avLst/>
                  <a:gdLst/>
                  <a:ahLst/>
                  <a:cxnLst>
                    <a:cxn ang="0">
                      <a:pos x="wd2" y="hd2"/>
                    </a:cxn>
                    <a:cxn ang="5400000">
                      <a:pos x="wd2" y="hd2"/>
                    </a:cxn>
                    <a:cxn ang="10800000">
                      <a:pos x="wd2" y="hd2"/>
                    </a:cxn>
                    <a:cxn ang="16200000">
                      <a:pos x="wd2" y="hd2"/>
                    </a:cxn>
                  </a:cxnLst>
                  <a:rect l="0" t="0" r="r" b="b"/>
                  <a:pathLst>
                    <a:path w="21600" h="21600" extrusionOk="0">
                      <a:moveTo>
                        <a:pt x="0" y="2700"/>
                      </a:moveTo>
                      <a:lnTo>
                        <a:pt x="0" y="21600"/>
                      </a:lnTo>
                      <a:lnTo>
                        <a:pt x="21600" y="18900"/>
                      </a:lnTo>
                      <a:lnTo>
                        <a:pt x="21600" y="0"/>
                      </a:lnTo>
                      <a:lnTo>
                        <a:pt x="0" y="2700"/>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1745" name="Freeform 1170"/>
                <p:cNvSpPr/>
                <p:nvPr/>
              </p:nvSpPr>
              <p:spPr>
                <a:xfrm>
                  <a:off x="0" y="0"/>
                  <a:ext cx="9525" cy="10134"/>
                </a:xfrm>
                <a:custGeom>
                  <a:avLst/>
                  <a:gdLst/>
                  <a:ahLst/>
                  <a:cxnLst>
                    <a:cxn ang="0">
                      <a:pos x="wd2" y="hd2"/>
                    </a:cxn>
                    <a:cxn ang="5400000">
                      <a:pos x="wd2" y="hd2"/>
                    </a:cxn>
                    <a:cxn ang="10800000">
                      <a:pos x="wd2" y="hd2"/>
                    </a:cxn>
                    <a:cxn ang="16200000">
                      <a:pos x="wd2" y="hd2"/>
                    </a:cxn>
                  </a:cxnLst>
                  <a:rect l="0" t="0" r="r" b="b"/>
                  <a:pathLst>
                    <a:path w="21600" h="21600" extrusionOk="0">
                      <a:moveTo>
                        <a:pt x="0" y="3086"/>
                      </a:moveTo>
                      <a:lnTo>
                        <a:pt x="0" y="21600"/>
                      </a:lnTo>
                      <a:lnTo>
                        <a:pt x="21600" y="18514"/>
                      </a:lnTo>
                      <a:lnTo>
                        <a:pt x="21600" y="0"/>
                      </a:lnTo>
                      <a:lnTo>
                        <a:pt x="0" y="3086"/>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1749" name="Group 1171"/>
              <p:cNvGrpSpPr/>
              <p:nvPr/>
            </p:nvGrpSpPr>
            <p:grpSpPr>
              <a:xfrm>
                <a:off x="0" y="25333"/>
                <a:ext cx="10330" cy="10135"/>
                <a:chOff x="0" y="0"/>
                <a:chExt cx="10329" cy="10133"/>
              </a:xfrm>
            </p:grpSpPr>
            <p:sp>
              <p:nvSpPr>
                <p:cNvPr id="1747" name="Freeform 1172"/>
                <p:cNvSpPr/>
                <p:nvPr/>
              </p:nvSpPr>
              <p:spPr>
                <a:xfrm>
                  <a:off x="804" y="0"/>
                  <a:ext cx="9526" cy="10134"/>
                </a:xfrm>
                <a:custGeom>
                  <a:avLst/>
                  <a:gdLst/>
                  <a:ahLst/>
                  <a:cxnLst>
                    <a:cxn ang="0">
                      <a:pos x="wd2" y="hd2"/>
                    </a:cxn>
                    <a:cxn ang="5400000">
                      <a:pos x="wd2" y="hd2"/>
                    </a:cxn>
                    <a:cxn ang="10800000">
                      <a:pos x="wd2" y="hd2"/>
                    </a:cxn>
                    <a:cxn ang="16200000">
                      <a:pos x="wd2" y="hd2"/>
                    </a:cxn>
                  </a:cxnLst>
                  <a:rect l="0" t="0" r="r" b="b"/>
                  <a:pathLst>
                    <a:path w="21600" h="21600" extrusionOk="0">
                      <a:moveTo>
                        <a:pt x="0" y="2700"/>
                      </a:moveTo>
                      <a:lnTo>
                        <a:pt x="0" y="21600"/>
                      </a:lnTo>
                      <a:lnTo>
                        <a:pt x="21600" y="18900"/>
                      </a:lnTo>
                      <a:lnTo>
                        <a:pt x="21600" y="0"/>
                      </a:lnTo>
                      <a:lnTo>
                        <a:pt x="0" y="2700"/>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1748" name="Freeform 1173"/>
                <p:cNvSpPr/>
                <p:nvPr/>
              </p:nvSpPr>
              <p:spPr>
                <a:xfrm>
                  <a:off x="0" y="0"/>
                  <a:ext cx="9525" cy="10134"/>
                </a:xfrm>
                <a:custGeom>
                  <a:avLst/>
                  <a:gdLst/>
                  <a:ahLst/>
                  <a:cxnLst>
                    <a:cxn ang="0">
                      <a:pos x="wd2" y="hd2"/>
                    </a:cxn>
                    <a:cxn ang="5400000">
                      <a:pos x="wd2" y="hd2"/>
                    </a:cxn>
                    <a:cxn ang="10800000">
                      <a:pos x="wd2" y="hd2"/>
                    </a:cxn>
                    <a:cxn ang="16200000">
                      <a:pos x="wd2" y="hd2"/>
                    </a:cxn>
                  </a:cxnLst>
                  <a:rect l="0" t="0" r="r" b="b"/>
                  <a:pathLst>
                    <a:path w="21600" h="21600" extrusionOk="0">
                      <a:moveTo>
                        <a:pt x="0" y="3086"/>
                      </a:moveTo>
                      <a:lnTo>
                        <a:pt x="0" y="21600"/>
                      </a:lnTo>
                      <a:lnTo>
                        <a:pt x="21600" y="18514"/>
                      </a:lnTo>
                      <a:lnTo>
                        <a:pt x="21600" y="0"/>
                      </a:lnTo>
                      <a:lnTo>
                        <a:pt x="0" y="3086"/>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1752" name="Group 1174"/>
              <p:cNvGrpSpPr/>
              <p:nvPr/>
            </p:nvGrpSpPr>
            <p:grpSpPr>
              <a:xfrm>
                <a:off x="0" y="16466"/>
                <a:ext cx="10330" cy="10135"/>
                <a:chOff x="0" y="0"/>
                <a:chExt cx="10329" cy="10133"/>
              </a:xfrm>
            </p:grpSpPr>
            <p:sp>
              <p:nvSpPr>
                <p:cNvPr id="1750" name="Freeform 1175"/>
                <p:cNvSpPr/>
                <p:nvPr/>
              </p:nvSpPr>
              <p:spPr>
                <a:xfrm>
                  <a:off x="804" y="0"/>
                  <a:ext cx="9526" cy="10134"/>
                </a:xfrm>
                <a:custGeom>
                  <a:avLst/>
                  <a:gdLst/>
                  <a:ahLst/>
                  <a:cxnLst>
                    <a:cxn ang="0">
                      <a:pos x="wd2" y="hd2"/>
                    </a:cxn>
                    <a:cxn ang="5400000">
                      <a:pos x="wd2" y="hd2"/>
                    </a:cxn>
                    <a:cxn ang="10800000">
                      <a:pos x="wd2" y="hd2"/>
                    </a:cxn>
                    <a:cxn ang="16200000">
                      <a:pos x="wd2" y="hd2"/>
                    </a:cxn>
                  </a:cxnLst>
                  <a:rect l="0" t="0" r="r" b="b"/>
                  <a:pathLst>
                    <a:path w="21600" h="21600" extrusionOk="0">
                      <a:moveTo>
                        <a:pt x="0" y="2700"/>
                      </a:moveTo>
                      <a:lnTo>
                        <a:pt x="0" y="21600"/>
                      </a:lnTo>
                      <a:lnTo>
                        <a:pt x="21600" y="18900"/>
                      </a:lnTo>
                      <a:lnTo>
                        <a:pt x="21600" y="0"/>
                      </a:lnTo>
                      <a:lnTo>
                        <a:pt x="0" y="2700"/>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1751" name="Freeform 1176"/>
                <p:cNvSpPr/>
                <p:nvPr/>
              </p:nvSpPr>
              <p:spPr>
                <a:xfrm>
                  <a:off x="0" y="0"/>
                  <a:ext cx="9525" cy="10134"/>
                </a:xfrm>
                <a:custGeom>
                  <a:avLst/>
                  <a:gdLst/>
                  <a:ahLst/>
                  <a:cxnLst>
                    <a:cxn ang="0">
                      <a:pos x="wd2" y="hd2"/>
                    </a:cxn>
                    <a:cxn ang="5400000">
                      <a:pos x="wd2" y="hd2"/>
                    </a:cxn>
                    <a:cxn ang="10800000">
                      <a:pos x="wd2" y="hd2"/>
                    </a:cxn>
                    <a:cxn ang="16200000">
                      <a:pos x="wd2" y="hd2"/>
                    </a:cxn>
                  </a:cxnLst>
                  <a:rect l="0" t="0" r="r" b="b"/>
                  <a:pathLst>
                    <a:path w="21600" h="21600" extrusionOk="0">
                      <a:moveTo>
                        <a:pt x="0" y="3086"/>
                      </a:moveTo>
                      <a:lnTo>
                        <a:pt x="0" y="21600"/>
                      </a:lnTo>
                      <a:lnTo>
                        <a:pt x="21600" y="18514"/>
                      </a:lnTo>
                      <a:lnTo>
                        <a:pt x="21600" y="0"/>
                      </a:lnTo>
                      <a:lnTo>
                        <a:pt x="0" y="3086"/>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1755" name="Group 1177"/>
              <p:cNvGrpSpPr/>
              <p:nvPr/>
            </p:nvGrpSpPr>
            <p:grpSpPr>
              <a:xfrm>
                <a:off x="0" y="0"/>
                <a:ext cx="10330" cy="10009"/>
                <a:chOff x="0" y="0"/>
                <a:chExt cx="10329" cy="10008"/>
              </a:xfrm>
            </p:grpSpPr>
            <p:sp>
              <p:nvSpPr>
                <p:cNvPr id="1753" name="Freeform 1178"/>
                <p:cNvSpPr/>
                <p:nvPr/>
              </p:nvSpPr>
              <p:spPr>
                <a:xfrm>
                  <a:off x="804" y="0"/>
                  <a:ext cx="9526" cy="10009"/>
                </a:xfrm>
                <a:custGeom>
                  <a:avLst/>
                  <a:gdLst/>
                  <a:ahLst/>
                  <a:cxnLst>
                    <a:cxn ang="0">
                      <a:pos x="wd2" y="hd2"/>
                    </a:cxn>
                    <a:cxn ang="5400000">
                      <a:pos x="wd2" y="hd2"/>
                    </a:cxn>
                    <a:cxn ang="10800000">
                      <a:pos x="wd2" y="hd2"/>
                    </a:cxn>
                    <a:cxn ang="16200000">
                      <a:pos x="wd2" y="hd2"/>
                    </a:cxn>
                  </a:cxnLst>
                  <a:rect l="0" t="0" r="r" b="b"/>
                  <a:pathLst>
                    <a:path w="21600" h="21600" extrusionOk="0">
                      <a:moveTo>
                        <a:pt x="0" y="2700"/>
                      </a:moveTo>
                      <a:lnTo>
                        <a:pt x="0" y="21600"/>
                      </a:lnTo>
                      <a:lnTo>
                        <a:pt x="21600" y="18900"/>
                      </a:lnTo>
                      <a:lnTo>
                        <a:pt x="21600" y="0"/>
                      </a:lnTo>
                      <a:lnTo>
                        <a:pt x="0" y="2700"/>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1754" name="Freeform 1179"/>
                <p:cNvSpPr/>
                <p:nvPr/>
              </p:nvSpPr>
              <p:spPr>
                <a:xfrm>
                  <a:off x="0" y="0"/>
                  <a:ext cx="9525" cy="10009"/>
                </a:xfrm>
                <a:custGeom>
                  <a:avLst/>
                  <a:gdLst/>
                  <a:ahLst/>
                  <a:cxnLst>
                    <a:cxn ang="0">
                      <a:pos x="wd2" y="hd2"/>
                    </a:cxn>
                    <a:cxn ang="5400000">
                      <a:pos x="wd2" y="hd2"/>
                    </a:cxn>
                    <a:cxn ang="10800000">
                      <a:pos x="wd2" y="hd2"/>
                    </a:cxn>
                    <a:cxn ang="16200000">
                      <a:pos x="wd2" y="hd2"/>
                    </a:cxn>
                  </a:cxnLst>
                  <a:rect l="0" t="0" r="r" b="b"/>
                  <a:pathLst>
                    <a:path w="21600" h="21600" extrusionOk="0">
                      <a:moveTo>
                        <a:pt x="0" y="3086"/>
                      </a:moveTo>
                      <a:lnTo>
                        <a:pt x="0" y="21600"/>
                      </a:lnTo>
                      <a:lnTo>
                        <a:pt x="21600" y="18514"/>
                      </a:lnTo>
                      <a:lnTo>
                        <a:pt x="21600" y="0"/>
                      </a:lnTo>
                      <a:lnTo>
                        <a:pt x="0" y="3086"/>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grpSp>
          <p:nvGrpSpPr>
            <p:cNvPr id="1778" name="Group 1180"/>
            <p:cNvGrpSpPr/>
            <p:nvPr/>
          </p:nvGrpSpPr>
          <p:grpSpPr>
            <a:xfrm>
              <a:off x="186609" y="70008"/>
              <a:ext cx="9526" cy="88951"/>
              <a:chOff x="0" y="0"/>
              <a:chExt cx="9525" cy="88949"/>
            </a:xfrm>
          </p:grpSpPr>
          <p:grpSp>
            <p:nvGrpSpPr>
              <p:cNvPr id="1759" name="Group 1181"/>
              <p:cNvGrpSpPr/>
              <p:nvPr/>
            </p:nvGrpSpPr>
            <p:grpSpPr>
              <a:xfrm>
                <a:off x="0" y="78815"/>
                <a:ext cx="9526" cy="10135"/>
                <a:chOff x="0" y="0"/>
                <a:chExt cx="9525" cy="10133"/>
              </a:xfrm>
            </p:grpSpPr>
            <p:sp>
              <p:nvSpPr>
                <p:cNvPr id="1757" name="Freeform 1182"/>
                <p:cNvSpPr/>
                <p:nvPr/>
              </p:nvSpPr>
              <p:spPr>
                <a:xfrm>
                  <a:off x="0" y="0"/>
                  <a:ext cx="9526" cy="10134"/>
                </a:xfrm>
                <a:custGeom>
                  <a:avLst/>
                  <a:gdLst/>
                  <a:ahLst/>
                  <a:cxnLst>
                    <a:cxn ang="0">
                      <a:pos x="wd2" y="hd2"/>
                    </a:cxn>
                    <a:cxn ang="5400000">
                      <a:pos x="wd2" y="hd2"/>
                    </a:cxn>
                    <a:cxn ang="10800000">
                      <a:pos x="wd2" y="hd2"/>
                    </a:cxn>
                    <a:cxn ang="16200000">
                      <a:pos x="wd2" y="hd2"/>
                    </a:cxn>
                  </a:cxnLst>
                  <a:rect l="0" t="0" r="r" b="b"/>
                  <a:pathLst>
                    <a:path w="21600" h="21600" extrusionOk="0">
                      <a:moveTo>
                        <a:pt x="0" y="2700"/>
                      </a:moveTo>
                      <a:lnTo>
                        <a:pt x="0" y="21600"/>
                      </a:lnTo>
                      <a:lnTo>
                        <a:pt x="21600" y="18900"/>
                      </a:lnTo>
                      <a:lnTo>
                        <a:pt x="21600" y="0"/>
                      </a:lnTo>
                      <a:lnTo>
                        <a:pt x="0" y="2700"/>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1758" name="Freeform 1183"/>
                <p:cNvSpPr/>
                <p:nvPr/>
              </p:nvSpPr>
              <p:spPr>
                <a:xfrm>
                  <a:off x="0" y="0"/>
                  <a:ext cx="9525" cy="10134"/>
                </a:xfrm>
                <a:custGeom>
                  <a:avLst/>
                  <a:gdLst/>
                  <a:ahLst/>
                  <a:cxnLst>
                    <a:cxn ang="0">
                      <a:pos x="wd2" y="hd2"/>
                    </a:cxn>
                    <a:cxn ang="5400000">
                      <a:pos x="wd2" y="hd2"/>
                    </a:cxn>
                    <a:cxn ang="10800000">
                      <a:pos x="wd2" y="hd2"/>
                    </a:cxn>
                    <a:cxn ang="16200000">
                      <a:pos x="wd2" y="hd2"/>
                    </a:cxn>
                  </a:cxnLst>
                  <a:rect l="0" t="0" r="r" b="b"/>
                  <a:pathLst>
                    <a:path w="21600" h="21600" extrusionOk="0">
                      <a:moveTo>
                        <a:pt x="0" y="3086"/>
                      </a:moveTo>
                      <a:lnTo>
                        <a:pt x="0" y="21600"/>
                      </a:lnTo>
                      <a:lnTo>
                        <a:pt x="21600" y="18514"/>
                      </a:lnTo>
                      <a:lnTo>
                        <a:pt x="21600" y="0"/>
                      </a:lnTo>
                      <a:lnTo>
                        <a:pt x="0" y="3086"/>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1762" name="Group 1184"/>
              <p:cNvGrpSpPr/>
              <p:nvPr/>
            </p:nvGrpSpPr>
            <p:grpSpPr>
              <a:xfrm>
                <a:off x="0" y="66148"/>
                <a:ext cx="9526" cy="10135"/>
                <a:chOff x="0" y="0"/>
                <a:chExt cx="9525" cy="10133"/>
              </a:xfrm>
            </p:grpSpPr>
            <p:sp>
              <p:nvSpPr>
                <p:cNvPr id="1760" name="Freeform 1185"/>
                <p:cNvSpPr/>
                <p:nvPr/>
              </p:nvSpPr>
              <p:spPr>
                <a:xfrm>
                  <a:off x="0" y="0"/>
                  <a:ext cx="9526" cy="10134"/>
                </a:xfrm>
                <a:custGeom>
                  <a:avLst/>
                  <a:gdLst/>
                  <a:ahLst/>
                  <a:cxnLst>
                    <a:cxn ang="0">
                      <a:pos x="wd2" y="hd2"/>
                    </a:cxn>
                    <a:cxn ang="5400000">
                      <a:pos x="wd2" y="hd2"/>
                    </a:cxn>
                    <a:cxn ang="10800000">
                      <a:pos x="wd2" y="hd2"/>
                    </a:cxn>
                    <a:cxn ang="16200000">
                      <a:pos x="wd2" y="hd2"/>
                    </a:cxn>
                  </a:cxnLst>
                  <a:rect l="0" t="0" r="r" b="b"/>
                  <a:pathLst>
                    <a:path w="21600" h="21600" extrusionOk="0">
                      <a:moveTo>
                        <a:pt x="0" y="2700"/>
                      </a:moveTo>
                      <a:lnTo>
                        <a:pt x="0" y="21600"/>
                      </a:lnTo>
                      <a:lnTo>
                        <a:pt x="21600" y="18900"/>
                      </a:lnTo>
                      <a:lnTo>
                        <a:pt x="21600" y="0"/>
                      </a:lnTo>
                      <a:lnTo>
                        <a:pt x="0" y="2700"/>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1761" name="Freeform 1186"/>
                <p:cNvSpPr/>
                <p:nvPr/>
              </p:nvSpPr>
              <p:spPr>
                <a:xfrm>
                  <a:off x="0" y="0"/>
                  <a:ext cx="9525" cy="10134"/>
                </a:xfrm>
                <a:custGeom>
                  <a:avLst/>
                  <a:gdLst/>
                  <a:ahLst/>
                  <a:cxnLst>
                    <a:cxn ang="0">
                      <a:pos x="wd2" y="hd2"/>
                    </a:cxn>
                    <a:cxn ang="5400000">
                      <a:pos x="wd2" y="hd2"/>
                    </a:cxn>
                    <a:cxn ang="10800000">
                      <a:pos x="wd2" y="hd2"/>
                    </a:cxn>
                    <a:cxn ang="16200000">
                      <a:pos x="wd2" y="hd2"/>
                    </a:cxn>
                  </a:cxnLst>
                  <a:rect l="0" t="0" r="r" b="b"/>
                  <a:pathLst>
                    <a:path w="21600" h="21600" extrusionOk="0">
                      <a:moveTo>
                        <a:pt x="0" y="3086"/>
                      </a:moveTo>
                      <a:lnTo>
                        <a:pt x="0" y="21600"/>
                      </a:lnTo>
                      <a:lnTo>
                        <a:pt x="21600" y="18514"/>
                      </a:lnTo>
                      <a:lnTo>
                        <a:pt x="21600" y="0"/>
                      </a:lnTo>
                      <a:lnTo>
                        <a:pt x="0" y="3086"/>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1765" name="Group 1187"/>
              <p:cNvGrpSpPr/>
              <p:nvPr/>
            </p:nvGrpSpPr>
            <p:grpSpPr>
              <a:xfrm>
                <a:off x="0" y="52074"/>
                <a:ext cx="9526" cy="10135"/>
                <a:chOff x="0" y="0"/>
                <a:chExt cx="9525" cy="10133"/>
              </a:xfrm>
            </p:grpSpPr>
            <p:sp>
              <p:nvSpPr>
                <p:cNvPr id="1763" name="Freeform 1188"/>
                <p:cNvSpPr/>
                <p:nvPr/>
              </p:nvSpPr>
              <p:spPr>
                <a:xfrm>
                  <a:off x="0" y="0"/>
                  <a:ext cx="9526" cy="10134"/>
                </a:xfrm>
                <a:custGeom>
                  <a:avLst/>
                  <a:gdLst/>
                  <a:ahLst/>
                  <a:cxnLst>
                    <a:cxn ang="0">
                      <a:pos x="wd2" y="hd2"/>
                    </a:cxn>
                    <a:cxn ang="5400000">
                      <a:pos x="wd2" y="hd2"/>
                    </a:cxn>
                    <a:cxn ang="10800000">
                      <a:pos x="wd2" y="hd2"/>
                    </a:cxn>
                    <a:cxn ang="16200000">
                      <a:pos x="wd2" y="hd2"/>
                    </a:cxn>
                  </a:cxnLst>
                  <a:rect l="0" t="0" r="r" b="b"/>
                  <a:pathLst>
                    <a:path w="21600" h="21600" extrusionOk="0">
                      <a:moveTo>
                        <a:pt x="0" y="2700"/>
                      </a:moveTo>
                      <a:lnTo>
                        <a:pt x="0" y="21600"/>
                      </a:lnTo>
                      <a:lnTo>
                        <a:pt x="21600" y="18900"/>
                      </a:lnTo>
                      <a:lnTo>
                        <a:pt x="21600" y="0"/>
                      </a:lnTo>
                      <a:lnTo>
                        <a:pt x="0" y="2700"/>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1764" name="Freeform 1189"/>
                <p:cNvSpPr/>
                <p:nvPr/>
              </p:nvSpPr>
              <p:spPr>
                <a:xfrm>
                  <a:off x="0" y="0"/>
                  <a:ext cx="9525" cy="10134"/>
                </a:xfrm>
                <a:custGeom>
                  <a:avLst/>
                  <a:gdLst/>
                  <a:ahLst/>
                  <a:cxnLst>
                    <a:cxn ang="0">
                      <a:pos x="wd2" y="hd2"/>
                    </a:cxn>
                    <a:cxn ang="5400000">
                      <a:pos x="wd2" y="hd2"/>
                    </a:cxn>
                    <a:cxn ang="10800000">
                      <a:pos x="wd2" y="hd2"/>
                    </a:cxn>
                    <a:cxn ang="16200000">
                      <a:pos x="wd2" y="hd2"/>
                    </a:cxn>
                  </a:cxnLst>
                  <a:rect l="0" t="0" r="r" b="b"/>
                  <a:pathLst>
                    <a:path w="21600" h="21600" extrusionOk="0">
                      <a:moveTo>
                        <a:pt x="0" y="3086"/>
                      </a:moveTo>
                      <a:lnTo>
                        <a:pt x="0" y="21600"/>
                      </a:lnTo>
                      <a:lnTo>
                        <a:pt x="21600" y="18514"/>
                      </a:lnTo>
                      <a:lnTo>
                        <a:pt x="21600" y="0"/>
                      </a:lnTo>
                      <a:lnTo>
                        <a:pt x="0" y="3086"/>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1768" name="Group 1190"/>
              <p:cNvGrpSpPr/>
              <p:nvPr/>
            </p:nvGrpSpPr>
            <p:grpSpPr>
              <a:xfrm>
                <a:off x="0" y="39407"/>
                <a:ext cx="9526" cy="10135"/>
                <a:chOff x="0" y="0"/>
                <a:chExt cx="9525" cy="10133"/>
              </a:xfrm>
            </p:grpSpPr>
            <p:sp>
              <p:nvSpPr>
                <p:cNvPr id="1766" name="Freeform 1191"/>
                <p:cNvSpPr/>
                <p:nvPr/>
              </p:nvSpPr>
              <p:spPr>
                <a:xfrm>
                  <a:off x="0" y="0"/>
                  <a:ext cx="9526" cy="10134"/>
                </a:xfrm>
                <a:custGeom>
                  <a:avLst/>
                  <a:gdLst/>
                  <a:ahLst/>
                  <a:cxnLst>
                    <a:cxn ang="0">
                      <a:pos x="wd2" y="hd2"/>
                    </a:cxn>
                    <a:cxn ang="5400000">
                      <a:pos x="wd2" y="hd2"/>
                    </a:cxn>
                    <a:cxn ang="10800000">
                      <a:pos x="wd2" y="hd2"/>
                    </a:cxn>
                    <a:cxn ang="16200000">
                      <a:pos x="wd2" y="hd2"/>
                    </a:cxn>
                  </a:cxnLst>
                  <a:rect l="0" t="0" r="r" b="b"/>
                  <a:pathLst>
                    <a:path w="21600" h="21600" extrusionOk="0">
                      <a:moveTo>
                        <a:pt x="0" y="2700"/>
                      </a:moveTo>
                      <a:lnTo>
                        <a:pt x="0" y="21600"/>
                      </a:lnTo>
                      <a:lnTo>
                        <a:pt x="21600" y="18900"/>
                      </a:lnTo>
                      <a:lnTo>
                        <a:pt x="21600" y="0"/>
                      </a:lnTo>
                      <a:lnTo>
                        <a:pt x="0" y="2700"/>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1767" name="Freeform 1192"/>
                <p:cNvSpPr/>
                <p:nvPr/>
              </p:nvSpPr>
              <p:spPr>
                <a:xfrm>
                  <a:off x="0" y="0"/>
                  <a:ext cx="9525" cy="10134"/>
                </a:xfrm>
                <a:custGeom>
                  <a:avLst/>
                  <a:gdLst/>
                  <a:ahLst/>
                  <a:cxnLst>
                    <a:cxn ang="0">
                      <a:pos x="wd2" y="hd2"/>
                    </a:cxn>
                    <a:cxn ang="5400000">
                      <a:pos x="wd2" y="hd2"/>
                    </a:cxn>
                    <a:cxn ang="10800000">
                      <a:pos x="wd2" y="hd2"/>
                    </a:cxn>
                    <a:cxn ang="16200000">
                      <a:pos x="wd2" y="hd2"/>
                    </a:cxn>
                  </a:cxnLst>
                  <a:rect l="0" t="0" r="r" b="b"/>
                  <a:pathLst>
                    <a:path w="21600" h="21600" extrusionOk="0">
                      <a:moveTo>
                        <a:pt x="0" y="3086"/>
                      </a:moveTo>
                      <a:lnTo>
                        <a:pt x="0" y="21600"/>
                      </a:lnTo>
                      <a:lnTo>
                        <a:pt x="21600" y="18514"/>
                      </a:lnTo>
                      <a:lnTo>
                        <a:pt x="21600" y="0"/>
                      </a:lnTo>
                      <a:lnTo>
                        <a:pt x="0" y="3086"/>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1771" name="Group 1193"/>
              <p:cNvGrpSpPr/>
              <p:nvPr/>
            </p:nvGrpSpPr>
            <p:grpSpPr>
              <a:xfrm>
                <a:off x="0" y="25333"/>
                <a:ext cx="9526" cy="10135"/>
                <a:chOff x="0" y="0"/>
                <a:chExt cx="9525" cy="10133"/>
              </a:xfrm>
            </p:grpSpPr>
            <p:sp>
              <p:nvSpPr>
                <p:cNvPr id="1769" name="Freeform 1194"/>
                <p:cNvSpPr/>
                <p:nvPr/>
              </p:nvSpPr>
              <p:spPr>
                <a:xfrm>
                  <a:off x="0" y="0"/>
                  <a:ext cx="9526" cy="10134"/>
                </a:xfrm>
                <a:custGeom>
                  <a:avLst/>
                  <a:gdLst/>
                  <a:ahLst/>
                  <a:cxnLst>
                    <a:cxn ang="0">
                      <a:pos x="wd2" y="hd2"/>
                    </a:cxn>
                    <a:cxn ang="5400000">
                      <a:pos x="wd2" y="hd2"/>
                    </a:cxn>
                    <a:cxn ang="10800000">
                      <a:pos x="wd2" y="hd2"/>
                    </a:cxn>
                    <a:cxn ang="16200000">
                      <a:pos x="wd2" y="hd2"/>
                    </a:cxn>
                  </a:cxnLst>
                  <a:rect l="0" t="0" r="r" b="b"/>
                  <a:pathLst>
                    <a:path w="21600" h="21600" extrusionOk="0">
                      <a:moveTo>
                        <a:pt x="0" y="2700"/>
                      </a:moveTo>
                      <a:lnTo>
                        <a:pt x="0" y="21600"/>
                      </a:lnTo>
                      <a:lnTo>
                        <a:pt x="21600" y="18900"/>
                      </a:lnTo>
                      <a:lnTo>
                        <a:pt x="21600" y="0"/>
                      </a:lnTo>
                      <a:lnTo>
                        <a:pt x="0" y="2700"/>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1770" name="Freeform 1195"/>
                <p:cNvSpPr/>
                <p:nvPr/>
              </p:nvSpPr>
              <p:spPr>
                <a:xfrm>
                  <a:off x="0" y="0"/>
                  <a:ext cx="9525" cy="10134"/>
                </a:xfrm>
                <a:custGeom>
                  <a:avLst/>
                  <a:gdLst/>
                  <a:ahLst/>
                  <a:cxnLst>
                    <a:cxn ang="0">
                      <a:pos x="wd2" y="hd2"/>
                    </a:cxn>
                    <a:cxn ang="5400000">
                      <a:pos x="wd2" y="hd2"/>
                    </a:cxn>
                    <a:cxn ang="10800000">
                      <a:pos x="wd2" y="hd2"/>
                    </a:cxn>
                    <a:cxn ang="16200000">
                      <a:pos x="wd2" y="hd2"/>
                    </a:cxn>
                  </a:cxnLst>
                  <a:rect l="0" t="0" r="r" b="b"/>
                  <a:pathLst>
                    <a:path w="21600" h="21600" extrusionOk="0">
                      <a:moveTo>
                        <a:pt x="0" y="3086"/>
                      </a:moveTo>
                      <a:lnTo>
                        <a:pt x="0" y="21600"/>
                      </a:lnTo>
                      <a:lnTo>
                        <a:pt x="21600" y="18514"/>
                      </a:lnTo>
                      <a:lnTo>
                        <a:pt x="21600" y="0"/>
                      </a:lnTo>
                      <a:lnTo>
                        <a:pt x="0" y="3086"/>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1774" name="Group 1196"/>
              <p:cNvGrpSpPr/>
              <p:nvPr/>
            </p:nvGrpSpPr>
            <p:grpSpPr>
              <a:xfrm>
                <a:off x="0" y="13933"/>
                <a:ext cx="9526" cy="10134"/>
                <a:chOff x="0" y="0"/>
                <a:chExt cx="9525" cy="10133"/>
              </a:xfrm>
            </p:grpSpPr>
            <p:sp>
              <p:nvSpPr>
                <p:cNvPr id="1772" name="Freeform 1197"/>
                <p:cNvSpPr/>
                <p:nvPr/>
              </p:nvSpPr>
              <p:spPr>
                <a:xfrm>
                  <a:off x="0" y="0"/>
                  <a:ext cx="9526" cy="10134"/>
                </a:xfrm>
                <a:custGeom>
                  <a:avLst/>
                  <a:gdLst/>
                  <a:ahLst/>
                  <a:cxnLst>
                    <a:cxn ang="0">
                      <a:pos x="wd2" y="hd2"/>
                    </a:cxn>
                    <a:cxn ang="5400000">
                      <a:pos x="wd2" y="hd2"/>
                    </a:cxn>
                    <a:cxn ang="10800000">
                      <a:pos x="wd2" y="hd2"/>
                    </a:cxn>
                    <a:cxn ang="16200000">
                      <a:pos x="wd2" y="hd2"/>
                    </a:cxn>
                  </a:cxnLst>
                  <a:rect l="0" t="0" r="r" b="b"/>
                  <a:pathLst>
                    <a:path w="21600" h="21600" extrusionOk="0">
                      <a:moveTo>
                        <a:pt x="0" y="2700"/>
                      </a:moveTo>
                      <a:lnTo>
                        <a:pt x="0" y="21600"/>
                      </a:lnTo>
                      <a:lnTo>
                        <a:pt x="21600" y="18900"/>
                      </a:lnTo>
                      <a:lnTo>
                        <a:pt x="21600" y="0"/>
                      </a:lnTo>
                      <a:lnTo>
                        <a:pt x="0" y="2700"/>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1773" name="Freeform 1198"/>
                <p:cNvSpPr/>
                <p:nvPr/>
              </p:nvSpPr>
              <p:spPr>
                <a:xfrm>
                  <a:off x="0" y="0"/>
                  <a:ext cx="9525" cy="10134"/>
                </a:xfrm>
                <a:custGeom>
                  <a:avLst/>
                  <a:gdLst/>
                  <a:ahLst/>
                  <a:cxnLst>
                    <a:cxn ang="0">
                      <a:pos x="wd2" y="hd2"/>
                    </a:cxn>
                    <a:cxn ang="5400000">
                      <a:pos x="wd2" y="hd2"/>
                    </a:cxn>
                    <a:cxn ang="10800000">
                      <a:pos x="wd2" y="hd2"/>
                    </a:cxn>
                    <a:cxn ang="16200000">
                      <a:pos x="wd2" y="hd2"/>
                    </a:cxn>
                  </a:cxnLst>
                  <a:rect l="0" t="0" r="r" b="b"/>
                  <a:pathLst>
                    <a:path w="21600" h="21600" extrusionOk="0">
                      <a:moveTo>
                        <a:pt x="0" y="3086"/>
                      </a:moveTo>
                      <a:lnTo>
                        <a:pt x="0" y="21600"/>
                      </a:lnTo>
                      <a:lnTo>
                        <a:pt x="21600" y="18514"/>
                      </a:lnTo>
                      <a:lnTo>
                        <a:pt x="21600" y="0"/>
                      </a:lnTo>
                      <a:lnTo>
                        <a:pt x="0" y="3086"/>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1777" name="Group 1199"/>
              <p:cNvGrpSpPr/>
              <p:nvPr/>
            </p:nvGrpSpPr>
            <p:grpSpPr>
              <a:xfrm>
                <a:off x="0" y="0"/>
                <a:ext cx="9526" cy="10009"/>
                <a:chOff x="0" y="0"/>
                <a:chExt cx="9525" cy="10008"/>
              </a:xfrm>
            </p:grpSpPr>
            <p:sp>
              <p:nvSpPr>
                <p:cNvPr id="1775" name="Freeform 1200"/>
                <p:cNvSpPr/>
                <p:nvPr/>
              </p:nvSpPr>
              <p:spPr>
                <a:xfrm>
                  <a:off x="0" y="0"/>
                  <a:ext cx="9526" cy="10009"/>
                </a:xfrm>
                <a:custGeom>
                  <a:avLst/>
                  <a:gdLst/>
                  <a:ahLst/>
                  <a:cxnLst>
                    <a:cxn ang="0">
                      <a:pos x="wd2" y="hd2"/>
                    </a:cxn>
                    <a:cxn ang="5400000">
                      <a:pos x="wd2" y="hd2"/>
                    </a:cxn>
                    <a:cxn ang="10800000">
                      <a:pos x="wd2" y="hd2"/>
                    </a:cxn>
                    <a:cxn ang="16200000">
                      <a:pos x="wd2" y="hd2"/>
                    </a:cxn>
                  </a:cxnLst>
                  <a:rect l="0" t="0" r="r" b="b"/>
                  <a:pathLst>
                    <a:path w="21600" h="21600" extrusionOk="0">
                      <a:moveTo>
                        <a:pt x="0" y="2700"/>
                      </a:moveTo>
                      <a:lnTo>
                        <a:pt x="0" y="21600"/>
                      </a:lnTo>
                      <a:lnTo>
                        <a:pt x="21600" y="18900"/>
                      </a:lnTo>
                      <a:lnTo>
                        <a:pt x="21600" y="0"/>
                      </a:lnTo>
                      <a:lnTo>
                        <a:pt x="0" y="2700"/>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1776" name="Freeform 1201"/>
                <p:cNvSpPr/>
                <p:nvPr/>
              </p:nvSpPr>
              <p:spPr>
                <a:xfrm>
                  <a:off x="0" y="0"/>
                  <a:ext cx="9525" cy="10009"/>
                </a:xfrm>
                <a:custGeom>
                  <a:avLst/>
                  <a:gdLst/>
                  <a:ahLst/>
                  <a:cxnLst>
                    <a:cxn ang="0">
                      <a:pos x="wd2" y="hd2"/>
                    </a:cxn>
                    <a:cxn ang="5400000">
                      <a:pos x="wd2" y="hd2"/>
                    </a:cxn>
                    <a:cxn ang="10800000">
                      <a:pos x="wd2" y="hd2"/>
                    </a:cxn>
                    <a:cxn ang="16200000">
                      <a:pos x="wd2" y="hd2"/>
                    </a:cxn>
                  </a:cxnLst>
                  <a:rect l="0" t="0" r="r" b="b"/>
                  <a:pathLst>
                    <a:path w="21600" h="21600" extrusionOk="0">
                      <a:moveTo>
                        <a:pt x="0" y="3086"/>
                      </a:moveTo>
                      <a:lnTo>
                        <a:pt x="0" y="21600"/>
                      </a:lnTo>
                      <a:lnTo>
                        <a:pt x="21600" y="18514"/>
                      </a:lnTo>
                      <a:lnTo>
                        <a:pt x="21600" y="0"/>
                      </a:lnTo>
                      <a:lnTo>
                        <a:pt x="0" y="3086"/>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grpSp>
          <p:nvGrpSpPr>
            <p:cNvPr id="1800" name="Group 1202"/>
            <p:cNvGrpSpPr/>
            <p:nvPr/>
          </p:nvGrpSpPr>
          <p:grpSpPr>
            <a:xfrm>
              <a:off x="192408" y="67151"/>
              <a:ext cx="9526" cy="88950"/>
              <a:chOff x="0" y="0"/>
              <a:chExt cx="9525" cy="88949"/>
            </a:xfrm>
          </p:grpSpPr>
          <p:grpSp>
            <p:nvGrpSpPr>
              <p:cNvPr id="1781" name="Group 1203"/>
              <p:cNvGrpSpPr/>
              <p:nvPr/>
            </p:nvGrpSpPr>
            <p:grpSpPr>
              <a:xfrm>
                <a:off x="0" y="78815"/>
                <a:ext cx="9525" cy="10135"/>
                <a:chOff x="0" y="0"/>
                <a:chExt cx="9525" cy="10133"/>
              </a:xfrm>
            </p:grpSpPr>
            <p:sp>
              <p:nvSpPr>
                <p:cNvPr id="1779" name="Freeform 1204"/>
                <p:cNvSpPr/>
                <p:nvPr/>
              </p:nvSpPr>
              <p:spPr>
                <a:xfrm>
                  <a:off x="0" y="0"/>
                  <a:ext cx="9525" cy="10134"/>
                </a:xfrm>
                <a:custGeom>
                  <a:avLst/>
                  <a:gdLst/>
                  <a:ahLst/>
                  <a:cxnLst>
                    <a:cxn ang="0">
                      <a:pos x="wd2" y="hd2"/>
                    </a:cxn>
                    <a:cxn ang="5400000">
                      <a:pos x="wd2" y="hd2"/>
                    </a:cxn>
                    <a:cxn ang="10800000">
                      <a:pos x="wd2" y="hd2"/>
                    </a:cxn>
                    <a:cxn ang="16200000">
                      <a:pos x="wd2" y="hd2"/>
                    </a:cxn>
                  </a:cxnLst>
                  <a:rect l="0" t="0" r="r" b="b"/>
                  <a:pathLst>
                    <a:path w="21600" h="21600" extrusionOk="0">
                      <a:moveTo>
                        <a:pt x="0" y="2700"/>
                      </a:moveTo>
                      <a:lnTo>
                        <a:pt x="0" y="21600"/>
                      </a:lnTo>
                      <a:lnTo>
                        <a:pt x="21600" y="18900"/>
                      </a:lnTo>
                      <a:lnTo>
                        <a:pt x="21600" y="0"/>
                      </a:lnTo>
                      <a:lnTo>
                        <a:pt x="0" y="2700"/>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1780" name="Freeform 1205"/>
                <p:cNvSpPr/>
                <p:nvPr/>
              </p:nvSpPr>
              <p:spPr>
                <a:xfrm>
                  <a:off x="0" y="0"/>
                  <a:ext cx="9525" cy="10134"/>
                </a:xfrm>
                <a:custGeom>
                  <a:avLst/>
                  <a:gdLst/>
                  <a:ahLst/>
                  <a:cxnLst>
                    <a:cxn ang="0">
                      <a:pos x="wd2" y="hd2"/>
                    </a:cxn>
                    <a:cxn ang="5400000">
                      <a:pos x="wd2" y="hd2"/>
                    </a:cxn>
                    <a:cxn ang="10800000">
                      <a:pos x="wd2" y="hd2"/>
                    </a:cxn>
                    <a:cxn ang="16200000">
                      <a:pos x="wd2" y="hd2"/>
                    </a:cxn>
                  </a:cxnLst>
                  <a:rect l="0" t="0" r="r" b="b"/>
                  <a:pathLst>
                    <a:path w="21600" h="21600" extrusionOk="0">
                      <a:moveTo>
                        <a:pt x="0" y="3086"/>
                      </a:moveTo>
                      <a:lnTo>
                        <a:pt x="0" y="21600"/>
                      </a:lnTo>
                      <a:lnTo>
                        <a:pt x="21600" y="18514"/>
                      </a:lnTo>
                      <a:lnTo>
                        <a:pt x="21600" y="0"/>
                      </a:lnTo>
                      <a:lnTo>
                        <a:pt x="0" y="3086"/>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1784" name="Group 1206"/>
              <p:cNvGrpSpPr/>
              <p:nvPr/>
            </p:nvGrpSpPr>
            <p:grpSpPr>
              <a:xfrm>
                <a:off x="0" y="66148"/>
                <a:ext cx="9525" cy="10135"/>
                <a:chOff x="0" y="0"/>
                <a:chExt cx="9525" cy="10133"/>
              </a:xfrm>
            </p:grpSpPr>
            <p:sp>
              <p:nvSpPr>
                <p:cNvPr id="1782" name="Freeform 1207"/>
                <p:cNvSpPr/>
                <p:nvPr/>
              </p:nvSpPr>
              <p:spPr>
                <a:xfrm>
                  <a:off x="0" y="0"/>
                  <a:ext cx="9525" cy="10134"/>
                </a:xfrm>
                <a:custGeom>
                  <a:avLst/>
                  <a:gdLst/>
                  <a:ahLst/>
                  <a:cxnLst>
                    <a:cxn ang="0">
                      <a:pos x="wd2" y="hd2"/>
                    </a:cxn>
                    <a:cxn ang="5400000">
                      <a:pos x="wd2" y="hd2"/>
                    </a:cxn>
                    <a:cxn ang="10800000">
                      <a:pos x="wd2" y="hd2"/>
                    </a:cxn>
                    <a:cxn ang="16200000">
                      <a:pos x="wd2" y="hd2"/>
                    </a:cxn>
                  </a:cxnLst>
                  <a:rect l="0" t="0" r="r" b="b"/>
                  <a:pathLst>
                    <a:path w="21600" h="21600" extrusionOk="0">
                      <a:moveTo>
                        <a:pt x="0" y="2700"/>
                      </a:moveTo>
                      <a:lnTo>
                        <a:pt x="0" y="21600"/>
                      </a:lnTo>
                      <a:lnTo>
                        <a:pt x="21600" y="18900"/>
                      </a:lnTo>
                      <a:lnTo>
                        <a:pt x="21600" y="0"/>
                      </a:lnTo>
                      <a:lnTo>
                        <a:pt x="0" y="2700"/>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1783" name="Freeform 1208"/>
                <p:cNvSpPr/>
                <p:nvPr/>
              </p:nvSpPr>
              <p:spPr>
                <a:xfrm>
                  <a:off x="0" y="0"/>
                  <a:ext cx="9525" cy="10134"/>
                </a:xfrm>
                <a:custGeom>
                  <a:avLst/>
                  <a:gdLst/>
                  <a:ahLst/>
                  <a:cxnLst>
                    <a:cxn ang="0">
                      <a:pos x="wd2" y="hd2"/>
                    </a:cxn>
                    <a:cxn ang="5400000">
                      <a:pos x="wd2" y="hd2"/>
                    </a:cxn>
                    <a:cxn ang="10800000">
                      <a:pos x="wd2" y="hd2"/>
                    </a:cxn>
                    <a:cxn ang="16200000">
                      <a:pos x="wd2" y="hd2"/>
                    </a:cxn>
                  </a:cxnLst>
                  <a:rect l="0" t="0" r="r" b="b"/>
                  <a:pathLst>
                    <a:path w="21600" h="21600" extrusionOk="0">
                      <a:moveTo>
                        <a:pt x="0" y="3086"/>
                      </a:moveTo>
                      <a:lnTo>
                        <a:pt x="0" y="21600"/>
                      </a:lnTo>
                      <a:lnTo>
                        <a:pt x="21600" y="18514"/>
                      </a:lnTo>
                      <a:lnTo>
                        <a:pt x="21600" y="0"/>
                      </a:lnTo>
                      <a:lnTo>
                        <a:pt x="0" y="3086"/>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1787" name="Group 1209"/>
              <p:cNvGrpSpPr/>
              <p:nvPr/>
            </p:nvGrpSpPr>
            <p:grpSpPr>
              <a:xfrm>
                <a:off x="0" y="52074"/>
                <a:ext cx="9525" cy="10135"/>
                <a:chOff x="0" y="0"/>
                <a:chExt cx="9525" cy="10133"/>
              </a:xfrm>
            </p:grpSpPr>
            <p:sp>
              <p:nvSpPr>
                <p:cNvPr id="1785" name="Freeform 1210"/>
                <p:cNvSpPr/>
                <p:nvPr/>
              </p:nvSpPr>
              <p:spPr>
                <a:xfrm>
                  <a:off x="0" y="0"/>
                  <a:ext cx="9525" cy="10134"/>
                </a:xfrm>
                <a:custGeom>
                  <a:avLst/>
                  <a:gdLst/>
                  <a:ahLst/>
                  <a:cxnLst>
                    <a:cxn ang="0">
                      <a:pos x="wd2" y="hd2"/>
                    </a:cxn>
                    <a:cxn ang="5400000">
                      <a:pos x="wd2" y="hd2"/>
                    </a:cxn>
                    <a:cxn ang="10800000">
                      <a:pos x="wd2" y="hd2"/>
                    </a:cxn>
                    <a:cxn ang="16200000">
                      <a:pos x="wd2" y="hd2"/>
                    </a:cxn>
                  </a:cxnLst>
                  <a:rect l="0" t="0" r="r" b="b"/>
                  <a:pathLst>
                    <a:path w="21600" h="21600" extrusionOk="0">
                      <a:moveTo>
                        <a:pt x="0" y="2700"/>
                      </a:moveTo>
                      <a:lnTo>
                        <a:pt x="0" y="21600"/>
                      </a:lnTo>
                      <a:lnTo>
                        <a:pt x="21600" y="18900"/>
                      </a:lnTo>
                      <a:lnTo>
                        <a:pt x="21600" y="0"/>
                      </a:lnTo>
                      <a:lnTo>
                        <a:pt x="0" y="2700"/>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1786" name="Freeform 1211"/>
                <p:cNvSpPr/>
                <p:nvPr/>
              </p:nvSpPr>
              <p:spPr>
                <a:xfrm>
                  <a:off x="0" y="0"/>
                  <a:ext cx="9525" cy="10134"/>
                </a:xfrm>
                <a:custGeom>
                  <a:avLst/>
                  <a:gdLst/>
                  <a:ahLst/>
                  <a:cxnLst>
                    <a:cxn ang="0">
                      <a:pos x="wd2" y="hd2"/>
                    </a:cxn>
                    <a:cxn ang="5400000">
                      <a:pos x="wd2" y="hd2"/>
                    </a:cxn>
                    <a:cxn ang="10800000">
                      <a:pos x="wd2" y="hd2"/>
                    </a:cxn>
                    <a:cxn ang="16200000">
                      <a:pos x="wd2" y="hd2"/>
                    </a:cxn>
                  </a:cxnLst>
                  <a:rect l="0" t="0" r="r" b="b"/>
                  <a:pathLst>
                    <a:path w="21600" h="21600" extrusionOk="0">
                      <a:moveTo>
                        <a:pt x="0" y="3086"/>
                      </a:moveTo>
                      <a:lnTo>
                        <a:pt x="0" y="21600"/>
                      </a:lnTo>
                      <a:lnTo>
                        <a:pt x="21600" y="18514"/>
                      </a:lnTo>
                      <a:lnTo>
                        <a:pt x="21600" y="0"/>
                      </a:lnTo>
                      <a:lnTo>
                        <a:pt x="0" y="3086"/>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1790" name="Group 1212"/>
              <p:cNvGrpSpPr/>
              <p:nvPr/>
            </p:nvGrpSpPr>
            <p:grpSpPr>
              <a:xfrm>
                <a:off x="0" y="39407"/>
                <a:ext cx="9525" cy="10135"/>
                <a:chOff x="0" y="0"/>
                <a:chExt cx="9525" cy="10133"/>
              </a:xfrm>
            </p:grpSpPr>
            <p:sp>
              <p:nvSpPr>
                <p:cNvPr id="1788" name="Freeform 1213"/>
                <p:cNvSpPr/>
                <p:nvPr/>
              </p:nvSpPr>
              <p:spPr>
                <a:xfrm>
                  <a:off x="0" y="0"/>
                  <a:ext cx="9525" cy="10134"/>
                </a:xfrm>
                <a:custGeom>
                  <a:avLst/>
                  <a:gdLst/>
                  <a:ahLst/>
                  <a:cxnLst>
                    <a:cxn ang="0">
                      <a:pos x="wd2" y="hd2"/>
                    </a:cxn>
                    <a:cxn ang="5400000">
                      <a:pos x="wd2" y="hd2"/>
                    </a:cxn>
                    <a:cxn ang="10800000">
                      <a:pos x="wd2" y="hd2"/>
                    </a:cxn>
                    <a:cxn ang="16200000">
                      <a:pos x="wd2" y="hd2"/>
                    </a:cxn>
                  </a:cxnLst>
                  <a:rect l="0" t="0" r="r" b="b"/>
                  <a:pathLst>
                    <a:path w="21600" h="21600" extrusionOk="0">
                      <a:moveTo>
                        <a:pt x="0" y="2700"/>
                      </a:moveTo>
                      <a:lnTo>
                        <a:pt x="0" y="21600"/>
                      </a:lnTo>
                      <a:lnTo>
                        <a:pt x="21600" y="18900"/>
                      </a:lnTo>
                      <a:lnTo>
                        <a:pt x="21600" y="0"/>
                      </a:lnTo>
                      <a:lnTo>
                        <a:pt x="0" y="2700"/>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1789" name="Freeform 1214"/>
                <p:cNvSpPr/>
                <p:nvPr/>
              </p:nvSpPr>
              <p:spPr>
                <a:xfrm>
                  <a:off x="0" y="0"/>
                  <a:ext cx="9525" cy="10134"/>
                </a:xfrm>
                <a:custGeom>
                  <a:avLst/>
                  <a:gdLst/>
                  <a:ahLst/>
                  <a:cxnLst>
                    <a:cxn ang="0">
                      <a:pos x="wd2" y="hd2"/>
                    </a:cxn>
                    <a:cxn ang="5400000">
                      <a:pos x="wd2" y="hd2"/>
                    </a:cxn>
                    <a:cxn ang="10800000">
                      <a:pos x="wd2" y="hd2"/>
                    </a:cxn>
                    <a:cxn ang="16200000">
                      <a:pos x="wd2" y="hd2"/>
                    </a:cxn>
                  </a:cxnLst>
                  <a:rect l="0" t="0" r="r" b="b"/>
                  <a:pathLst>
                    <a:path w="21600" h="21600" extrusionOk="0">
                      <a:moveTo>
                        <a:pt x="0" y="3086"/>
                      </a:moveTo>
                      <a:lnTo>
                        <a:pt x="0" y="21600"/>
                      </a:lnTo>
                      <a:lnTo>
                        <a:pt x="21600" y="18514"/>
                      </a:lnTo>
                      <a:lnTo>
                        <a:pt x="21600" y="0"/>
                      </a:lnTo>
                      <a:lnTo>
                        <a:pt x="0" y="3086"/>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1793" name="Group 1215"/>
              <p:cNvGrpSpPr/>
              <p:nvPr/>
            </p:nvGrpSpPr>
            <p:grpSpPr>
              <a:xfrm>
                <a:off x="0" y="21533"/>
                <a:ext cx="9525" cy="10135"/>
                <a:chOff x="0" y="0"/>
                <a:chExt cx="9525" cy="10133"/>
              </a:xfrm>
            </p:grpSpPr>
            <p:sp>
              <p:nvSpPr>
                <p:cNvPr id="1791" name="Freeform 1216"/>
                <p:cNvSpPr/>
                <p:nvPr/>
              </p:nvSpPr>
              <p:spPr>
                <a:xfrm>
                  <a:off x="0" y="0"/>
                  <a:ext cx="9525" cy="10134"/>
                </a:xfrm>
                <a:custGeom>
                  <a:avLst/>
                  <a:gdLst/>
                  <a:ahLst/>
                  <a:cxnLst>
                    <a:cxn ang="0">
                      <a:pos x="wd2" y="hd2"/>
                    </a:cxn>
                    <a:cxn ang="5400000">
                      <a:pos x="wd2" y="hd2"/>
                    </a:cxn>
                    <a:cxn ang="10800000">
                      <a:pos x="wd2" y="hd2"/>
                    </a:cxn>
                    <a:cxn ang="16200000">
                      <a:pos x="wd2" y="hd2"/>
                    </a:cxn>
                  </a:cxnLst>
                  <a:rect l="0" t="0" r="r" b="b"/>
                  <a:pathLst>
                    <a:path w="21600" h="21600" extrusionOk="0">
                      <a:moveTo>
                        <a:pt x="0" y="2700"/>
                      </a:moveTo>
                      <a:lnTo>
                        <a:pt x="0" y="21600"/>
                      </a:lnTo>
                      <a:lnTo>
                        <a:pt x="21600" y="18900"/>
                      </a:lnTo>
                      <a:lnTo>
                        <a:pt x="21600" y="0"/>
                      </a:lnTo>
                      <a:lnTo>
                        <a:pt x="0" y="2700"/>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1792" name="Freeform 1217"/>
                <p:cNvSpPr/>
                <p:nvPr/>
              </p:nvSpPr>
              <p:spPr>
                <a:xfrm>
                  <a:off x="0" y="0"/>
                  <a:ext cx="9525" cy="10134"/>
                </a:xfrm>
                <a:custGeom>
                  <a:avLst/>
                  <a:gdLst/>
                  <a:ahLst/>
                  <a:cxnLst>
                    <a:cxn ang="0">
                      <a:pos x="wd2" y="hd2"/>
                    </a:cxn>
                    <a:cxn ang="5400000">
                      <a:pos x="wd2" y="hd2"/>
                    </a:cxn>
                    <a:cxn ang="10800000">
                      <a:pos x="wd2" y="hd2"/>
                    </a:cxn>
                    <a:cxn ang="16200000">
                      <a:pos x="wd2" y="hd2"/>
                    </a:cxn>
                  </a:cxnLst>
                  <a:rect l="0" t="0" r="r" b="b"/>
                  <a:pathLst>
                    <a:path w="21600" h="21600" extrusionOk="0">
                      <a:moveTo>
                        <a:pt x="0" y="3086"/>
                      </a:moveTo>
                      <a:lnTo>
                        <a:pt x="0" y="21600"/>
                      </a:lnTo>
                      <a:lnTo>
                        <a:pt x="21600" y="18514"/>
                      </a:lnTo>
                      <a:lnTo>
                        <a:pt x="21600" y="0"/>
                      </a:lnTo>
                      <a:lnTo>
                        <a:pt x="0" y="3086"/>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1796" name="Group 1218"/>
              <p:cNvGrpSpPr/>
              <p:nvPr/>
            </p:nvGrpSpPr>
            <p:grpSpPr>
              <a:xfrm>
                <a:off x="0" y="12666"/>
                <a:ext cx="9525" cy="10135"/>
                <a:chOff x="0" y="0"/>
                <a:chExt cx="9525" cy="10133"/>
              </a:xfrm>
            </p:grpSpPr>
            <p:sp>
              <p:nvSpPr>
                <p:cNvPr id="1794" name="Freeform 1219"/>
                <p:cNvSpPr/>
                <p:nvPr/>
              </p:nvSpPr>
              <p:spPr>
                <a:xfrm>
                  <a:off x="0" y="0"/>
                  <a:ext cx="9525" cy="10134"/>
                </a:xfrm>
                <a:custGeom>
                  <a:avLst/>
                  <a:gdLst/>
                  <a:ahLst/>
                  <a:cxnLst>
                    <a:cxn ang="0">
                      <a:pos x="wd2" y="hd2"/>
                    </a:cxn>
                    <a:cxn ang="5400000">
                      <a:pos x="wd2" y="hd2"/>
                    </a:cxn>
                    <a:cxn ang="10800000">
                      <a:pos x="wd2" y="hd2"/>
                    </a:cxn>
                    <a:cxn ang="16200000">
                      <a:pos x="wd2" y="hd2"/>
                    </a:cxn>
                  </a:cxnLst>
                  <a:rect l="0" t="0" r="r" b="b"/>
                  <a:pathLst>
                    <a:path w="21600" h="21600" extrusionOk="0">
                      <a:moveTo>
                        <a:pt x="0" y="2700"/>
                      </a:moveTo>
                      <a:lnTo>
                        <a:pt x="0" y="21600"/>
                      </a:lnTo>
                      <a:lnTo>
                        <a:pt x="21600" y="18900"/>
                      </a:lnTo>
                      <a:lnTo>
                        <a:pt x="21600" y="0"/>
                      </a:lnTo>
                      <a:lnTo>
                        <a:pt x="0" y="2700"/>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1795" name="Freeform 1220"/>
                <p:cNvSpPr/>
                <p:nvPr/>
              </p:nvSpPr>
              <p:spPr>
                <a:xfrm>
                  <a:off x="0" y="0"/>
                  <a:ext cx="9525" cy="10134"/>
                </a:xfrm>
                <a:custGeom>
                  <a:avLst/>
                  <a:gdLst/>
                  <a:ahLst/>
                  <a:cxnLst>
                    <a:cxn ang="0">
                      <a:pos x="wd2" y="hd2"/>
                    </a:cxn>
                    <a:cxn ang="5400000">
                      <a:pos x="wd2" y="hd2"/>
                    </a:cxn>
                    <a:cxn ang="10800000">
                      <a:pos x="wd2" y="hd2"/>
                    </a:cxn>
                    <a:cxn ang="16200000">
                      <a:pos x="wd2" y="hd2"/>
                    </a:cxn>
                  </a:cxnLst>
                  <a:rect l="0" t="0" r="r" b="b"/>
                  <a:pathLst>
                    <a:path w="21600" h="21600" extrusionOk="0">
                      <a:moveTo>
                        <a:pt x="0" y="3086"/>
                      </a:moveTo>
                      <a:lnTo>
                        <a:pt x="0" y="21600"/>
                      </a:lnTo>
                      <a:lnTo>
                        <a:pt x="21600" y="18514"/>
                      </a:lnTo>
                      <a:lnTo>
                        <a:pt x="21600" y="0"/>
                      </a:lnTo>
                      <a:lnTo>
                        <a:pt x="0" y="3086"/>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1799" name="Group 1221"/>
              <p:cNvGrpSpPr/>
              <p:nvPr/>
            </p:nvGrpSpPr>
            <p:grpSpPr>
              <a:xfrm>
                <a:off x="0" y="0"/>
                <a:ext cx="9525" cy="12511"/>
                <a:chOff x="0" y="0"/>
                <a:chExt cx="9525" cy="12510"/>
              </a:xfrm>
            </p:grpSpPr>
            <p:sp>
              <p:nvSpPr>
                <p:cNvPr id="1797" name="Freeform 1222"/>
                <p:cNvSpPr/>
                <p:nvPr/>
              </p:nvSpPr>
              <p:spPr>
                <a:xfrm>
                  <a:off x="0" y="0"/>
                  <a:ext cx="9525" cy="12511"/>
                </a:xfrm>
                <a:custGeom>
                  <a:avLst/>
                  <a:gdLst/>
                  <a:ahLst/>
                  <a:cxnLst>
                    <a:cxn ang="0">
                      <a:pos x="wd2" y="hd2"/>
                    </a:cxn>
                    <a:cxn ang="5400000">
                      <a:pos x="wd2" y="hd2"/>
                    </a:cxn>
                    <a:cxn ang="10800000">
                      <a:pos x="wd2" y="hd2"/>
                    </a:cxn>
                    <a:cxn ang="16200000">
                      <a:pos x="wd2" y="hd2"/>
                    </a:cxn>
                  </a:cxnLst>
                  <a:rect l="0" t="0" r="r" b="b"/>
                  <a:pathLst>
                    <a:path w="21600" h="21600" extrusionOk="0">
                      <a:moveTo>
                        <a:pt x="0" y="2700"/>
                      </a:moveTo>
                      <a:lnTo>
                        <a:pt x="0" y="21600"/>
                      </a:lnTo>
                      <a:lnTo>
                        <a:pt x="21600" y="18900"/>
                      </a:lnTo>
                      <a:lnTo>
                        <a:pt x="21600" y="0"/>
                      </a:lnTo>
                      <a:lnTo>
                        <a:pt x="0" y="2700"/>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1798" name="Freeform 1223"/>
                <p:cNvSpPr/>
                <p:nvPr/>
              </p:nvSpPr>
              <p:spPr>
                <a:xfrm>
                  <a:off x="0" y="0"/>
                  <a:ext cx="9525" cy="12511"/>
                </a:xfrm>
                <a:custGeom>
                  <a:avLst/>
                  <a:gdLst/>
                  <a:ahLst/>
                  <a:cxnLst>
                    <a:cxn ang="0">
                      <a:pos x="wd2" y="hd2"/>
                    </a:cxn>
                    <a:cxn ang="5400000">
                      <a:pos x="wd2" y="hd2"/>
                    </a:cxn>
                    <a:cxn ang="10800000">
                      <a:pos x="wd2" y="hd2"/>
                    </a:cxn>
                    <a:cxn ang="16200000">
                      <a:pos x="wd2" y="hd2"/>
                    </a:cxn>
                  </a:cxnLst>
                  <a:rect l="0" t="0" r="r" b="b"/>
                  <a:pathLst>
                    <a:path w="21600" h="21600" extrusionOk="0">
                      <a:moveTo>
                        <a:pt x="0" y="3086"/>
                      </a:moveTo>
                      <a:lnTo>
                        <a:pt x="0" y="21600"/>
                      </a:lnTo>
                      <a:lnTo>
                        <a:pt x="21600" y="18514"/>
                      </a:lnTo>
                      <a:lnTo>
                        <a:pt x="21600" y="0"/>
                      </a:lnTo>
                      <a:lnTo>
                        <a:pt x="0" y="3086"/>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grpSp>
          <p:nvGrpSpPr>
            <p:cNvPr id="1822" name="Group 1224"/>
            <p:cNvGrpSpPr/>
            <p:nvPr/>
          </p:nvGrpSpPr>
          <p:grpSpPr>
            <a:xfrm>
              <a:off x="199477" y="64293"/>
              <a:ext cx="9526" cy="88951"/>
              <a:chOff x="0" y="0"/>
              <a:chExt cx="9525" cy="88949"/>
            </a:xfrm>
          </p:grpSpPr>
          <p:grpSp>
            <p:nvGrpSpPr>
              <p:cNvPr id="1803" name="Group 1225"/>
              <p:cNvGrpSpPr/>
              <p:nvPr/>
            </p:nvGrpSpPr>
            <p:grpSpPr>
              <a:xfrm>
                <a:off x="0" y="78815"/>
                <a:ext cx="9526" cy="10135"/>
                <a:chOff x="0" y="0"/>
                <a:chExt cx="9525" cy="10133"/>
              </a:xfrm>
            </p:grpSpPr>
            <p:sp>
              <p:nvSpPr>
                <p:cNvPr id="1801" name="Freeform 1226"/>
                <p:cNvSpPr/>
                <p:nvPr/>
              </p:nvSpPr>
              <p:spPr>
                <a:xfrm>
                  <a:off x="0" y="0"/>
                  <a:ext cx="9526" cy="10134"/>
                </a:xfrm>
                <a:custGeom>
                  <a:avLst/>
                  <a:gdLst/>
                  <a:ahLst/>
                  <a:cxnLst>
                    <a:cxn ang="0">
                      <a:pos x="wd2" y="hd2"/>
                    </a:cxn>
                    <a:cxn ang="5400000">
                      <a:pos x="wd2" y="hd2"/>
                    </a:cxn>
                    <a:cxn ang="10800000">
                      <a:pos x="wd2" y="hd2"/>
                    </a:cxn>
                    <a:cxn ang="16200000">
                      <a:pos x="wd2" y="hd2"/>
                    </a:cxn>
                  </a:cxnLst>
                  <a:rect l="0" t="0" r="r" b="b"/>
                  <a:pathLst>
                    <a:path w="21600" h="21600" extrusionOk="0">
                      <a:moveTo>
                        <a:pt x="0" y="2700"/>
                      </a:moveTo>
                      <a:lnTo>
                        <a:pt x="0" y="21600"/>
                      </a:lnTo>
                      <a:lnTo>
                        <a:pt x="21600" y="18900"/>
                      </a:lnTo>
                      <a:lnTo>
                        <a:pt x="21600" y="0"/>
                      </a:lnTo>
                      <a:lnTo>
                        <a:pt x="0" y="2700"/>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1802" name="Freeform 1227"/>
                <p:cNvSpPr/>
                <p:nvPr/>
              </p:nvSpPr>
              <p:spPr>
                <a:xfrm>
                  <a:off x="0" y="0"/>
                  <a:ext cx="9525" cy="10134"/>
                </a:xfrm>
                <a:custGeom>
                  <a:avLst/>
                  <a:gdLst/>
                  <a:ahLst/>
                  <a:cxnLst>
                    <a:cxn ang="0">
                      <a:pos x="wd2" y="hd2"/>
                    </a:cxn>
                    <a:cxn ang="5400000">
                      <a:pos x="wd2" y="hd2"/>
                    </a:cxn>
                    <a:cxn ang="10800000">
                      <a:pos x="wd2" y="hd2"/>
                    </a:cxn>
                    <a:cxn ang="16200000">
                      <a:pos x="wd2" y="hd2"/>
                    </a:cxn>
                  </a:cxnLst>
                  <a:rect l="0" t="0" r="r" b="b"/>
                  <a:pathLst>
                    <a:path w="21600" h="21600" extrusionOk="0">
                      <a:moveTo>
                        <a:pt x="0" y="3086"/>
                      </a:moveTo>
                      <a:lnTo>
                        <a:pt x="0" y="21600"/>
                      </a:lnTo>
                      <a:lnTo>
                        <a:pt x="21600" y="18514"/>
                      </a:lnTo>
                      <a:lnTo>
                        <a:pt x="21600" y="0"/>
                      </a:lnTo>
                      <a:lnTo>
                        <a:pt x="0" y="3086"/>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1806" name="Group 1228"/>
              <p:cNvGrpSpPr/>
              <p:nvPr/>
            </p:nvGrpSpPr>
            <p:grpSpPr>
              <a:xfrm>
                <a:off x="0" y="64882"/>
                <a:ext cx="9526" cy="10134"/>
                <a:chOff x="0" y="0"/>
                <a:chExt cx="9525" cy="10133"/>
              </a:xfrm>
            </p:grpSpPr>
            <p:sp>
              <p:nvSpPr>
                <p:cNvPr id="1804" name="Freeform 1229"/>
                <p:cNvSpPr/>
                <p:nvPr/>
              </p:nvSpPr>
              <p:spPr>
                <a:xfrm>
                  <a:off x="0" y="0"/>
                  <a:ext cx="9526" cy="10134"/>
                </a:xfrm>
                <a:custGeom>
                  <a:avLst/>
                  <a:gdLst/>
                  <a:ahLst/>
                  <a:cxnLst>
                    <a:cxn ang="0">
                      <a:pos x="wd2" y="hd2"/>
                    </a:cxn>
                    <a:cxn ang="5400000">
                      <a:pos x="wd2" y="hd2"/>
                    </a:cxn>
                    <a:cxn ang="10800000">
                      <a:pos x="wd2" y="hd2"/>
                    </a:cxn>
                    <a:cxn ang="16200000">
                      <a:pos x="wd2" y="hd2"/>
                    </a:cxn>
                  </a:cxnLst>
                  <a:rect l="0" t="0" r="r" b="b"/>
                  <a:pathLst>
                    <a:path w="21600" h="21600" extrusionOk="0">
                      <a:moveTo>
                        <a:pt x="0" y="2700"/>
                      </a:moveTo>
                      <a:lnTo>
                        <a:pt x="0" y="21600"/>
                      </a:lnTo>
                      <a:lnTo>
                        <a:pt x="21600" y="18900"/>
                      </a:lnTo>
                      <a:lnTo>
                        <a:pt x="21600" y="0"/>
                      </a:lnTo>
                      <a:lnTo>
                        <a:pt x="0" y="2700"/>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1805" name="Freeform 1230"/>
                <p:cNvSpPr/>
                <p:nvPr/>
              </p:nvSpPr>
              <p:spPr>
                <a:xfrm>
                  <a:off x="0" y="0"/>
                  <a:ext cx="9525" cy="10134"/>
                </a:xfrm>
                <a:custGeom>
                  <a:avLst/>
                  <a:gdLst/>
                  <a:ahLst/>
                  <a:cxnLst>
                    <a:cxn ang="0">
                      <a:pos x="wd2" y="hd2"/>
                    </a:cxn>
                    <a:cxn ang="5400000">
                      <a:pos x="wd2" y="hd2"/>
                    </a:cxn>
                    <a:cxn ang="10800000">
                      <a:pos x="wd2" y="hd2"/>
                    </a:cxn>
                    <a:cxn ang="16200000">
                      <a:pos x="wd2" y="hd2"/>
                    </a:cxn>
                  </a:cxnLst>
                  <a:rect l="0" t="0" r="r" b="b"/>
                  <a:pathLst>
                    <a:path w="21600" h="21600" extrusionOk="0">
                      <a:moveTo>
                        <a:pt x="0" y="3086"/>
                      </a:moveTo>
                      <a:lnTo>
                        <a:pt x="0" y="21600"/>
                      </a:lnTo>
                      <a:lnTo>
                        <a:pt x="21600" y="18514"/>
                      </a:lnTo>
                      <a:lnTo>
                        <a:pt x="21600" y="0"/>
                      </a:lnTo>
                      <a:lnTo>
                        <a:pt x="0" y="3086"/>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1809" name="Group 1231"/>
              <p:cNvGrpSpPr/>
              <p:nvPr/>
            </p:nvGrpSpPr>
            <p:grpSpPr>
              <a:xfrm>
                <a:off x="0" y="52074"/>
                <a:ext cx="9526" cy="10135"/>
                <a:chOff x="0" y="0"/>
                <a:chExt cx="9525" cy="10133"/>
              </a:xfrm>
            </p:grpSpPr>
            <p:sp>
              <p:nvSpPr>
                <p:cNvPr id="1807" name="Freeform 1232"/>
                <p:cNvSpPr/>
                <p:nvPr/>
              </p:nvSpPr>
              <p:spPr>
                <a:xfrm>
                  <a:off x="0" y="0"/>
                  <a:ext cx="9526" cy="10134"/>
                </a:xfrm>
                <a:custGeom>
                  <a:avLst/>
                  <a:gdLst/>
                  <a:ahLst/>
                  <a:cxnLst>
                    <a:cxn ang="0">
                      <a:pos x="wd2" y="hd2"/>
                    </a:cxn>
                    <a:cxn ang="5400000">
                      <a:pos x="wd2" y="hd2"/>
                    </a:cxn>
                    <a:cxn ang="10800000">
                      <a:pos x="wd2" y="hd2"/>
                    </a:cxn>
                    <a:cxn ang="16200000">
                      <a:pos x="wd2" y="hd2"/>
                    </a:cxn>
                  </a:cxnLst>
                  <a:rect l="0" t="0" r="r" b="b"/>
                  <a:pathLst>
                    <a:path w="21600" h="21600" extrusionOk="0">
                      <a:moveTo>
                        <a:pt x="0" y="2700"/>
                      </a:moveTo>
                      <a:lnTo>
                        <a:pt x="0" y="21600"/>
                      </a:lnTo>
                      <a:lnTo>
                        <a:pt x="21600" y="18900"/>
                      </a:lnTo>
                      <a:lnTo>
                        <a:pt x="21600" y="0"/>
                      </a:lnTo>
                      <a:lnTo>
                        <a:pt x="0" y="2700"/>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1808" name="Freeform 1233"/>
                <p:cNvSpPr/>
                <p:nvPr/>
              </p:nvSpPr>
              <p:spPr>
                <a:xfrm>
                  <a:off x="0" y="0"/>
                  <a:ext cx="9525" cy="10134"/>
                </a:xfrm>
                <a:custGeom>
                  <a:avLst/>
                  <a:gdLst/>
                  <a:ahLst/>
                  <a:cxnLst>
                    <a:cxn ang="0">
                      <a:pos x="wd2" y="hd2"/>
                    </a:cxn>
                    <a:cxn ang="5400000">
                      <a:pos x="wd2" y="hd2"/>
                    </a:cxn>
                    <a:cxn ang="10800000">
                      <a:pos x="wd2" y="hd2"/>
                    </a:cxn>
                    <a:cxn ang="16200000">
                      <a:pos x="wd2" y="hd2"/>
                    </a:cxn>
                  </a:cxnLst>
                  <a:rect l="0" t="0" r="r" b="b"/>
                  <a:pathLst>
                    <a:path w="21600" h="21600" extrusionOk="0">
                      <a:moveTo>
                        <a:pt x="0" y="3086"/>
                      </a:moveTo>
                      <a:lnTo>
                        <a:pt x="0" y="21600"/>
                      </a:lnTo>
                      <a:lnTo>
                        <a:pt x="21600" y="18514"/>
                      </a:lnTo>
                      <a:lnTo>
                        <a:pt x="21600" y="0"/>
                      </a:lnTo>
                      <a:lnTo>
                        <a:pt x="0" y="3086"/>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1812" name="Group 1234"/>
              <p:cNvGrpSpPr/>
              <p:nvPr/>
            </p:nvGrpSpPr>
            <p:grpSpPr>
              <a:xfrm>
                <a:off x="0" y="39407"/>
                <a:ext cx="9526" cy="10135"/>
                <a:chOff x="0" y="0"/>
                <a:chExt cx="9525" cy="10133"/>
              </a:xfrm>
            </p:grpSpPr>
            <p:sp>
              <p:nvSpPr>
                <p:cNvPr id="1810" name="Freeform 1235"/>
                <p:cNvSpPr/>
                <p:nvPr/>
              </p:nvSpPr>
              <p:spPr>
                <a:xfrm>
                  <a:off x="0" y="0"/>
                  <a:ext cx="9526" cy="10134"/>
                </a:xfrm>
                <a:custGeom>
                  <a:avLst/>
                  <a:gdLst/>
                  <a:ahLst/>
                  <a:cxnLst>
                    <a:cxn ang="0">
                      <a:pos x="wd2" y="hd2"/>
                    </a:cxn>
                    <a:cxn ang="5400000">
                      <a:pos x="wd2" y="hd2"/>
                    </a:cxn>
                    <a:cxn ang="10800000">
                      <a:pos x="wd2" y="hd2"/>
                    </a:cxn>
                    <a:cxn ang="16200000">
                      <a:pos x="wd2" y="hd2"/>
                    </a:cxn>
                  </a:cxnLst>
                  <a:rect l="0" t="0" r="r" b="b"/>
                  <a:pathLst>
                    <a:path w="21600" h="21600" extrusionOk="0">
                      <a:moveTo>
                        <a:pt x="0" y="2700"/>
                      </a:moveTo>
                      <a:lnTo>
                        <a:pt x="0" y="21600"/>
                      </a:lnTo>
                      <a:lnTo>
                        <a:pt x="21600" y="18900"/>
                      </a:lnTo>
                      <a:lnTo>
                        <a:pt x="21600" y="0"/>
                      </a:lnTo>
                      <a:lnTo>
                        <a:pt x="0" y="2700"/>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1811" name="Freeform 1236"/>
                <p:cNvSpPr/>
                <p:nvPr/>
              </p:nvSpPr>
              <p:spPr>
                <a:xfrm>
                  <a:off x="0" y="0"/>
                  <a:ext cx="9525" cy="10134"/>
                </a:xfrm>
                <a:custGeom>
                  <a:avLst/>
                  <a:gdLst/>
                  <a:ahLst/>
                  <a:cxnLst>
                    <a:cxn ang="0">
                      <a:pos x="wd2" y="hd2"/>
                    </a:cxn>
                    <a:cxn ang="5400000">
                      <a:pos x="wd2" y="hd2"/>
                    </a:cxn>
                    <a:cxn ang="10800000">
                      <a:pos x="wd2" y="hd2"/>
                    </a:cxn>
                    <a:cxn ang="16200000">
                      <a:pos x="wd2" y="hd2"/>
                    </a:cxn>
                  </a:cxnLst>
                  <a:rect l="0" t="0" r="r" b="b"/>
                  <a:pathLst>
                    <a:path w="21600" h="21600" extrusionOk="0">
                      <a:moveTo>
                        <a:pt x="0" y="3086"/>
                      </a:moveTo>
                      <a:lnTo>
                        <a:pt x="0" y="21600"/>
                      </a:lnTo>
                      <a:lnTo>
                        <a:pt x="21600" y="18514"/>
                      </a:lnTo>
                      <a:lnTo>
                        <a:pt x="21600" y="0"/>
                      </a:lnTo>
                      <a:lnTo>
                        <a:pt x="0" y="3086"/>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1815" name="Group 1237"/>
              <p:cNvGrpSpPr/>
              <p:nvPr/>
            </p:nvGrpSpPr>
            <p:grpSpPr>
              <a:xfrm>
                <a:off x="0" y="25333"/>
                <a:ext cx="9526" cy="10135"/>
                <a:chOff x="0" y="0"/>
                <a:chExt cx="9525" cy="10133"/>
              </a:xfrm>
            </p:grpSpPr>
            <p:sp>
              <p:nvSpPr>
                <p:cNvPr id="1813" name="Freeform 1238"/>
                <p:cNvSpPr/>
                <p:nvPr/>
              </p:nvSpPr>
              <p:spPr>
                <a:xfrm>
                  <a:off x="0" y="0"/>
                  <a:ext cx="9526" cy="10134"/>
                </a:xfrm>
                <a:custGeom>
                  <a:avLst/>
                  <a:gdLst/>
                  <a:ahLst/>
                  <a:cxnLst>
                    <a:cxn ang="0">
                      <a:pos x="wd2" y="hd2"/>
                    </a:cxn>
                    <a:cxn ang="5400000">
                      <a:pos x="wd2" y="hd2"/>
                    </a:cxn>
                    <a:cxn ang="10800000">
                      <a:pos x="wd2" y="hd2"/>
                    </a:cxn>
                    <a:cxn ang="16200000">
                      <a:pos x="wd2" y="hd2"/>
                    </a:cxn>
                  </a:cxnLst>
                  <a:rect l="0" t="0" r="r" b="b"/>
                  <a:pathLst>
                    <a:path w="21600" h="21600" extrusionOk="0">
                      <a:moveTo>
                        <a:pt x="0" y="2700"/>
                      </a:moveTo>
                      <a:lnTo>
                        <a:pt x="0" y="21600"/>
                      </a:lnTo>
                      <a:lnTo>
                        <a:pt x="21600" y="18900"/>
                      </a:lnTo>
                      <a:lnTo>
                        <a:pt x="21600" y="0"/>
                      </a:lnTo>
                      <a:lnTo>
                        <a:pt x="0" y="2700"/>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1814" name="Freeform 1239"/>
                <p:cNvSpPr/>
                <p:nvPr/>
              </p:nvSpPr>
              <p:spPr>
                <a:xfrm>
                  <a:off x="0" y="0"/>
                  <a:ext cx="9525" cy="10134"/>
                </a:xfrm>
                <a:custGeom>
                  <a:avLst/>
                  <a:gdLst/>
                  <a:ahLst/>
                  <a:cxnLst>
                    <a:cxn ang="0">
                      <a:pos x="wd2" y="hd2"/>
                    </a:cxn>
                    <a:cxn ang="5400000">
                      <a:pos x="wd2" y="hd2"/>
                    </a:cxn>
                    <a:cxn ang="10800000">
                      <a:pos x="wd2" y="hd2"/>
                    </a:cxn>
                    <a:cxn ang="16200000">
                      <a:pos x="wd2" y="hd2"/>
                    </a:cxn>
                  </a:cxnLst>
                  <a:rect l="0" t="0" r="r" b="b"/>
                  <a:pathLst>
                    <a:path w="21600" h="21600" extrusionOk="0">
                      <a:moveTo>
                        <a:pt x="0" y="3086"/>
                      </a:moveTo>
                      <a:lnTo>
                        <a:pt x="0" y="21600"/>
                      </a:lnTo>
                      <a:lnTo>
                        <a:pt x="21600" y="18514"/>
                      </a:lnTo>
                      <a:lnTo>
                        <a:pt x="21600" y="0"/>
                      </a:lnTo>
                      <a:lnTo>
                        <a:pt x="0" y="3086"/>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1818" name="Group 1240"/>
              <p:cNvGrpSpPr/>
              <p:nvPr/>
            </p:nvGrpSpPr>
            <p:grpSpPr>
              <a:xfrm>
                <a:off x="0" y="12666"/>
                <a:ext cx="9526" cy="10135"/>
                <a:chOff x="0" y="0"/>
                <a:chExt cx="9525" cy="10133"/>
              </a:xfrm>
            </p:grpSpPr>
            <p:sp>
              <p:nvSpPr>
                <p:cNvPr id="1816" name="Freeform 1241"/>
                <p:cNvSpPr/>
                <p:nvPr/>
              </p:nvSpPr>
              <p:spPr>
                <a:xfrm>
                  <a:off x="0" y="0"/>
                  <a:ext cx="9526" cy="10134"/>
                </a:xfrm>
                <a:custGeom>
                  <a:avLst/>
                  <a:gdLst/>
                  <a:ahLst/>
                  <a:cxnLst>
                    <a:cxn ang="0">
                      <a:pos x="wd2" y="hd2"/>
                    </a:cxn>
                    <a:cxn ang="5400000">
                      <a:pos x="wd2" y="hd2"/>
                    </a:cxn>
                    <a:cxn ang="10800000">
                      <a:pos x="wd2" y="hd2"/>
                    </a:cxn>
                    <a:cxn ang="16200000">
                      <a:pos x="wd2" y="hd2"/>
                    </a:cxn>
                  </a:cxnLst>
                  <a:rect l="0" t="0" r="r" b="b"/>
                  <a:pathLst>
                    <a:path w="21600" h="21600" extrusionOk="0">
                      <a:moveTo>
                        <a:pt x="0" y="2700"/>
                      </a:moveTo>
                      <a:lnTo>
                        <a:pt x="0" y="21600"/>
                      </a:lnTo>
                      <a:lnTo>
                        <a:pt x="21600" y="18900"/>
                      </a:lnTo>
                      <a:lnTo>
                        <a:pt x="21600" y="0"/>
                      </a:lnTo>
                      <a:lnTo>
                        <a:pt x="0" y="2700"/>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1817" name="Freeform 1242"/>
                <p:cNvSpPr/>
                <p:nvPr/>
              </p:nvSpPr>
              <p:spPr>
                <a:xfrm>
                  <a:off x="0" y="0"/>
                  <a:ext cx="9525" cy="10134"/>
                </a:xfrm>
                <a:custGeom>
                  <a:avLst/>
                  <a:gdLst/>
                  <a:ahLst/>
                  <a:cxnLst>
                    <a:cxn ang="0">
                      <a:pos x="wd2" y="hd2"/>
                    </a:cxn>
                    <a:cxn ang="5400000">
                      <a:pos x="wd2" y="hd2"/>
                    </a:cxn>
                    <a:cxn ang="10800000">
                      <a:pos x="wd2" y="hd2"/>
                    </a:cxn>
                    <a:cxn ang="16200000">
                      <a:pos x="wd2" y="hd2"/>
                    </a:cxn>
                  </a:cxnLst>
                  <a:rect l="0" t="0" r="r" b="b"/>
                  <a:pathLst>
                    <a:path w="21600" h="21600" extrusionOk="0">
                      <a:moveTo>
                        <a:pt x="0" y="3086"/>
                      </a:moveTo>
                      <a:lnTo>
                        <a:pt x="0" y="21600"/>
                      </a:lnTo>
                      <a:lnTo>
                        <a:pt x="21600" y="18514"/>
                      </a:lnTo>
                      <a:lnTo>
                        <a:pt x="21600" y="0"/>
                      </a:lnTo>
                      <a:lnTo>
                        <a:pt x="0" y="3086"/>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1821" name="Group 1243"/>
              <p:cNvGrpSpPr/>
              <p:nvPr/>
            </p:nvGrpSpPr>
            <p:grpSpPr>
              <a:xfrm>
                <a:off x="0" y="0"/>
                <a:ext cx="9526" cy="10009"/>
                <a:chOff x="0" y="0"/>
                <a:chExt cx="9525" cy="10008"/>
              </a:xfrm>
            </p:grpSpPr>
            <p:sp>
              <p:nvSpPr>
                <p:cNvPr id="1819" name="Freeform 1244"/>
                <p:cNvSpPr/>
                <p:nvPr/>
              </p:nvSpPr>
              <p:spPr>
                <a:xfrm>
                  <a:off x="0" y="0"/>
                  <a:ext cx="9526" cy="10009"/>
                </a:xfrm>
                <a:custGeom>
                  <a:avLst/>
                  <a:gdLst/>
                  <a:ahLst/>
                  <a:cxnLst>
                    <a:cxn ang="0">
                      <a:pos x="wd2" y="hd2"/>
                    </a:cxn>
                    <a:cxn ang="5400000">
                      <a:pos x="wd2" y="hd2"/>
                    </a:cxn>
                    <a:cxn ang="10800000">
                      <a:pos x="wd2" y="hd2"/>
                    </a:cxn>
                    <a:cxn ang="16200000">
                      <a:pos x="wd2" y="hd2"/>
                    </a:cxn>
                  </a:cxnLst>
                  <a:rect l="0" t="0" r="r" b="b"/>
                  <a:pathLst>
                    <a:path w="21600" h="21600" extrusionOk="0">
                      <a:moveTo>
                        <a:pt x="0" y="2700"/>
                      </a:moveTo>
                      <a:lnTo>
                        <a:pt x="0" y="21600"/>
                      </a:lnTo>
                      <a:lnTo>
                        <a:pt x="21600" y="18900"/>
                      </a:lnTo>
                      <a:lnTo>
                        <a:pt x="21600" y="0"/>
                      </a:lnTo>
                      <a:lnTo>
                        <a:pt x="0" y="2700"/>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1820" name="Freeform 1245"/>
                <p:cNvSpPr/>
                <p:nvPr/>
              </p:nvSpPr>
              <p:spPr>
                <a:xfrm>
                  <a:off x="0" y="0"/>
                  <a:ext cx="9525" cy="10009"/>
                </a:xfrm>
                <a:custGeom>
                  <a:avLst/>
                  <a:gdLst/>
                  <a:ahLst/>
                  <a:cxnLst>
                    <a:cxn ang="0">
                      <a:pos x="wd2" y="hd2"/>
                    </a:cxn>
                    <a:cxn ang="5400000">
                      <a:pos x="wd2" y="hd2"/>
                    </a:cxn>
                    <a:cxn ang="10800000">
                      <a:pos x="wd2" y="hd2"/>
                    </a:cxn>
                    <a:cxn ang="16200000">
                      <a:pos x="wd2" y="hd2"/>
                    </a:cxn>
                  </a:cxnLst>
                  <a:rect l="0" t="0" r="r" b="b"/>
                  <a:pathLst>
                    <a:path w="21600" h="21600" extrusionOk="0">
                      <a:moveTo>
                        <a:pt x="0" y="3086"/>
                      </a:moveTo>
                      <a:lnTo>
                        <a:pt x="0" y="21600"/>
                      </a:lnTo>
                      <a:lnTo>
                        <a:pt x="21600" y="18514"/>
                      </a:lnTo>
                      <a:lnTo>
                        <a:pt x="21600" y="0"/>
                      </a:lnTo>
                      <a:lnTo>
                        <a:pt x="0" y="3086"/>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grpSp>
          <p:nvGrpSpPr>
            <p:cNvPr id="1844" name="Group 1246"/>
            <p:cNvGrpSpPr/>
            <p:nvPr/>
          </p:nvGrpSpPr>
          <p:grpSpPr>
            <a:xfrm>
              <a:off x="205277" y="61436"/>
              <a:ext cx="9526" cy="88950"/>
              <a:chOff x="0" y="0"/>
              <a:chExt cx="9525" cy="88949"/>
            </a:xfrm>
          </p:grpSpPr>
          <p:grpSp>
            <p:nvGrpSpPr>
              <p:cNvPr id="1825" name="Group 1247"/>
              <p:cNvGrpSpPr/>
              <p:nvPr/>
            </p:nvGrpSpPr>
            <p:grpSpPr>
              <a:xfrm>
                <a:off x="0" y="78815"/>
                <a:ext cx="9525" cy="10135"/>
                <a:chOff x="0" y="0"/>
                <a:chExt cx="9525" cy="10133"/>
              </a:xfrm>
            </p:grpSpPr>
            <p:sp>
              <p:nvSpPr>
                <p:cNvPr id="1823" name="Freeform 1248"/>
                <p:cNvSpPr/>
                <p:nvPr/>
              </p:nvSpPr>
              <p:spPr>
                <a:xfrm>
                  <a:off x="0" y="0"/>
                  <a:ext cx="9525" cy="10134"/>
                </a:xfrm>
                <a:custGeom>
                  <a:avLst/>
                  <a:gdLst/>
                  <a:ahLst/>
                  <a:cxnLst>
                    <a:cxn ang="0">
                      <a:pos x="wd2" y="hd2"/>
                    </a:cxn>
                    <a:cxn ang="5400000">
                      <a:pos x="wd2" y="hd2"/>
                    </a:cxn>
                    <a:cxn ang="10800000">
                      <a:pos x="wd2" y="hd2"/>
                    </a:cxn>
                    <a:cxn ang="16200000">
                      <a:pos x="wd2" y="hd2"/>
                    </a:cxn>
                  </a:cxnLst>
                  <a:rect l="0" t="0" r="r" b="b"/>
                  <a:pathLst>
                    <a:path w="21600" h="21600" extrusionOk="0">
                      <a:moveTo>
                        <a:pt x="0" y="2700"/>
                      </a:moveTo>
                      <a:lnTo>
                        <a:pt x="0" y="21600"/>
                      </a:lnTo>
                      <a:lnTo>
                        <a:pt x="21600" y="18900"/>
                      </a:lnTo>
                      <a:lnTo>
                        <a:pt x="21600" y="0"/>
                      </a:lnTo>
                      <a:lnTo>
                        <a:pt x="0" y="2700"/>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1824" name="Freeform 1249"/>
                <p:cNvSpPr/>
                <p:nvPr/>
              </p:nvSpPr>
              <p:spPr>
                <a:xfrm>
                  <a:off x="0" y="0"/>
                  <a:ext cx="9525" cy="10134"/>
                </a:xfrm>
                <a:custGeom>
                  <a:avLst/>
                  <a:gdLst/>
                  <a:ahLst/>
                  <a:cxnLst>
                    <a:cxn ang="0">
                      <a:pos x="wd2" y="hd2"/>
                    </a:cxn>
                    <a:cxn ang="5400000">
                      <a:pos x="wd2" y="hd2"/>
                    </a:cxn>
                    <a:cxn ang="10800000">
                      <a:pos x="wd2" y="hd2"/>
                    </a:cxn>
                    <a:cxn ang="16200000">
                      <a:pos x="wd2" y="hd2"/>
                    </a:cxn>
                  </a:cxnLst>
                  <a:rect l="0" t="0" r="r" b="b"/>
                  <a:pathLst>
                    <a:path w="21600" h="21600" extrusionOk="0">
                      <a:moveTo>
                        <a:pt x="0" y="3086"/>
                      </a:moveTo>
                      <a:lnTo>
                        <a:pt x="0" y="21600"/>
                      </a:lnTo>
                      <a:lnTo>
                        <a:pt x="21600" y="18514"/>
                      </a:lnTo>
                      <a:lnTo>
                        <a:pt x="21600" y="0"/>
                      </a:lnTo>
                      <a:lnTo>
                        <a:pt x="0" y="3086"/>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1828" name="Group 1250"/>
              <p:cNvGrpSpPr/>
              <p:nvPr/>
            </p:nvGrpSpPr>
            <p:grpSpPr>
              <a:xfrm>
                <a:off x="0" y="66148"/>
                <a:ext cx="9525" cy="10135"/>
                <a:chOff x="0" y="0"/>
                <a:chExt cx="9525" cy="10133"/>
              </a:xfrm>
            </p:grpSpPr>
            <p:sp>
              <p:nvSpPr>
                <p:cNvPr id="1826" name="Freeform 1251"/>
                <p:cNvSpPr/>
                <p:nvPr/>
              </p:nvSpPr>
              <p:spPr>
                <a:xfrm>
                  <a:off x="0" y="0"/>
                  <a:ext cx="9525" cy="10134"/>
                </a:xfrm>
                <a:custGeom>
                  <a:avLst/>
                  <a:gdLst/>
                  <a:ahLst/>
                  <a:cxnLst>
                    <a:cxn ang="0">
                      <a:pos x="wd2" y="hd2"/>
                    </a:cxn>
                    <a:cxn ang="5400000">
                      <a:pos x="wd2" y="hd2"/>
                    </a:cxn>
                    <a:cxn ang="10800000">
                      <a:pos x="wd2" y="hd2"/>
                    </a:cxn>
                    <a:cxn ang="16200000">
                      <a:pos x="wd2" y="hd2"/>
                    </a:cxn>
                  </a:cxnLst>
                  <a:rect l="0" t="0" r="r" b="b"/>
                  <a:pathLst>
                    <a:path w="21600" h="21600" extrusionOk="0">
                      <a:moveTo>
                        <a:pt x="0" y="2700"/>
                      </a:moveTo>
                      <a:lnTo>
                        <a:pt x="0" y="21600"/>
                      </a:lnTo>
                      <a:lnTo>
                        <a:pt x="21600" y="18900"/>
                      </a:lnTo>
                      <a:lnTo>
                        <a:pt x="21600" y="0"/>
                      </a:lnTo>
                      <a:lnTo>
                        <a:pt x="0" y="2700"/>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1827" name="Freeform 1252"/>
                <p:cNvSpPr/>
                <p:nvPr/>
              </p:nvSpPr>
              <p:spPr>
                <a:xfrm>
                  <a:off x="0" y="0"/>
                  <a:ext cx="9525" cy="10134"/>
                </a:xfrm>
                <a:custGeom>
                  <a:avLst/>
                  <a:gdLst/>
                  <a:ahLst/>
                  <a:cxnLst>
                    <a:cxn ang="0">
                      <a:pos x="wd2" y="hd2"/>
                    </a:cxn>
                    <a:cxn ang="5400000">
                      <a:pos x="wd2" y="hd2"/>
                    </a:cxn>
                    <a:cxn ang="10800000">
                      <a:pos x="wd2" y="hd2"/>
                    </a:cxn>
                    <a:cxn ang="16200000">
                      <a:pos x="wd2" y="hd2"/>
                    </a:cxn>
                  </a:cxnLst>
                  <a:rect l="0" t="0" r="r" b="b"/>
                  <a:pathLst>
                    <a:path w="21600" h="21600" extrusionOk="0">
                      <a:moveTo>
                        <a:pt x="0" y="3086"/>
                      </a:moveTo>
                      <a:lnTo>
                        <a:pt x="0" y="21600"/>
                      </a:lnTo>
                      <a:lnTo>
                        <a:pt x="21600" y="18514"/>
                      </a:lnTo>
                      <a:lnTo>
                        <a:pt x="21600" y="0"/>
                      </a:lnTo>
                      <a:lnTo>
                        <a:pt x="0" y="3086"/>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1831" name="Group 1253"/>
              <p:cNvGrpSpPr/>
              <p:nvPr/>
            </p:nvGrpSpPr>
            <p:grpSpPr>
              <a:xfrm>
                <a:off x="0" y="55874"/>
                <a:ext cx="9525" cy="10135"/>
                <a:chOff x="0" y="0"/>
                <a:chExt cx="9525" cy="10133"/>
              </a:xfrm>
            </p:grpSpPr>
            <p:sp>
              <p:nvSpPr>
                <p:cNvPr id="1829" name="Freeform 1254"/>
                <p:cNvSpPr/>
                <p:nvPr/>
              </p:nvSpPr>
              <p:spPr>
                <a:xfrm>
                  <a:off x="0" y="0"/>
                  <a:ext cx="9525" cy="10134"/>
                </a:xfrm>
                <a:custGeom>
                  <a:avLst/>
                  <a:gdLst/>
                  <a:ahLst/>
                  <a:cxnLst>
                    <a:cxn ang="0">
                      <a:pos x="wd2" y="hd2"/>
                    </a:cxn>
                    <a:cxn ang="5400000">
                      <a:pos x="wd2" y="hd2"/>
                    </a:cxn>
                    <a:cxn ang="10800000">
                      <a:pos x="wd2" y="hd2"/>
                    </a:cxn>
                    <a:cxn ang="16200000">
                      <a:pos x="wd2" y="hd2"/>
                    </a:cxn>
                  </a:cxnLst>
                  <a:rect l="0" t="0" r="r" b="b"/>
                  <a:pathLst>
                    <a:path w="21600" h="21600" extrusionOk="0">
                      <a:moveTo>
                        <a:pt x="0" y="2700"/>
                      </a:moveTo>
                      <a:lnTo>
                        <a:pt x="0" y="21600"/>
                      </a:lnTo>
                      <a:lnTo>
                        <a:pt x="21600" y="18900"/>
                      </a:lnTo>
                      <a:lnTo>
                        <a:pt x="21600" y="0"/>
                      </a:lnTo>
                      <a:lnTo>
                        <a:pt x="0" y="2700"/>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1830" name="Freeform 1255"/>
                <p:cNvSpPr/>
                <p:nvPr/>
              </p:nvSpPr>
              <p:spPr>
                <a:xfrm>
                  <a:off x="0" y="0"/>
                  <a:ext cx="9525" cy="10134"/>
                </a:xfrm>
                <a:custGeom>
                  <a:avLst/>
                  <a:gdLst/>
                  <a:ahLst/>
                  <a:cxnLst>
                    <a:cxn ang="0">
                      <a:pos x="wd2" y="hd2"/>
                    </a:cxn>
                    <a:cxn ang="5400000">
                      <a:pos x="wd2" y="hd2"/>
                    </a:cxn>
                    <a:cxn ang="10800000">
                      <a:pos x="wd2" y="hd2"/>
                    </a:cxn>
                    <a:cxn ang="16200000">
                      <a:pos x="wd2" y="hd2"/>
                    </a:cxn>
                  </a:cxnLst>
                  <a:rect l="0" t="0" r="r" b="b"/>
                  <a:pathLst>
                    <a:path w="21600" h="21600" extrusionOk="0">
                      <a:moveTo>
                        <a:pt x="0" y="3086"/>
                      </a:moveTo>
                      <a:lnTo>
                        <a:pt x="0" y="21600"/>
                      </a:lnTo>
                      <a:lnTo>
                        <a:pt x="21600" y="18514"/>
                      </a:lnTo>
                      <a:lnTo>
                        <a:pt x="21600" y="0"/>
                      </a:lnTo>
                      <a:lnTo>
                        <a:pt x="0" y="3086"/>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1834" name="Group 1256"/>
              <p:cNvGrpSpPr/>
              <p:nvPr/>
            </p:nvGrpSpPr>
            <p:grpSpPr>
              <a:xfrm>
                <a:off x="0" y="39407"/>
                <a:ext cx="9525" cy="10135"/>
                <a:chOff x="0" y="0"/>
                <a:chExt cx="9525" cy="10133"/>
              </a:xfrm>
            </p:grpSpPr>
            <p:sp>
              <p:nvSpPr>
                <p:cNvPr id="1832" name="Freeform 1257"/>
                <p:cNvSpPr/>
                <p:nvPr/>
              </p:nvSpPr>
              <p:spPr>
                <a:xfrm>
                  <a:off x="0" y="0"/>
                  <a:ext cx="9525" cy="10134"/>
                </a:xfrm>
                <a:custGeom>
                  <a:avLst/>
                  <a:gdLst/>
                  <a:ahLst/>
                  <a:cxnLst>
                    <a:cxn ang="0">
                      <a:pos x="wd2" y="hd2"/>
                    </a:cxn>
                    <a:cxn ang="5400000">
                      <a:pos x="wd2" y="hd2"/>
                    </a:cxn>
                    <a:cxn ang="10800000">
                      <a:pos x="wd2" y="hd2"/>
                    </a:cxn>
                    <a:cxn ang="16200000">
                      <a:pos x="wd2" y="hd2"/>
                    </a:cxn>
                  </a:cxnLst>
                  <a:rect l="0" t="0" r="r" b="b"/>
                  <a:pathLst>
                    <a:path w="21600" h="21600" extrusionOk="0">
                      <a:moveTo>
                        <a:pt x="0" y="2700"/>
                      </a:moveTo>
                      <a:lnTo>
                        <a:pt x="0" y="21600"/>
                      </a:lnTo>
                      <a:lnTo>
                        <a:pt x="21600" y="18900"/>
                      </a:lnTo>
                      <a:lnTo>
                        <a:pt x="21600" y="0"/>
                      </a:lnTo>
                      <a:lnTo>
                        <a:pt x="0" y="2700"/>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1833" name="Freeform 1258"/>
                <p:cNvSpPr/>
                <p:nvPr/>
              </p:nvSpPr>
              <p:spPr>
                <a:xfrm>
                  <a:off x="0" y="0"/>
                  <a:ext cx="9525" cy="10134"/>
                </a:xfrm>
                <a:custGeom>
                  <a:avLst/>
                  <a:gdLst/>
                  <a:ahLst/>
                  <a:cxnLst>
                    <a:cxn ang="0">
                      <a:pos x="wd2" y="hd2"/>
                    </a:cxn>
                    <a:cxn ang="5400000">
                      <a:pos x="wd2" y="hd2"/>
                    </a:cxn>
                    <a:cxn ang="10800000">
                      <a:pos x="wd2" y="hd2"/>
                    </a:cxn>
                    <a:cxn ang="16200000">
                      <a:pos x="wd2" y="hd2"/>
                    </a:cxn>
                  </a:cxnLst>
                  <a:rect l="0" t="0" r="r" b="b"/>
                  <a:pathLst>
                    <a:path w="21600" h="21600" extrusionOk="0">
                      <a:moveTo>
                        <a:pt x="0" y="3086"/>
                      </a:moveTo>
                      <a:lnTo>
                        <a:pt x="0" y="21600"/>
                      </a:lnTo>
                      <a:lnTo>
                        <a:pt x="21600" y="18514"/>
                      </a:lnTo>
                      <a:lnTo>
                        <a:pt x="21600" y="0"/>
                      </a:lnTo>
                      <a:lnTo>
                        <a:pt x="0" y="3086"/>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1837" name="Group 1259"/>
              <p:cNvGrpSpPr/>
              <p:nvPr/>
            </p:nvGrpSpPr>
            <p:grpSpPr>
              <a:xfrm>
                <a:off x="0" y="25333"/>
                <a:ext cx="9525" cy="10135"/>
                <a:chOff x="0" y="0"/>
                <a:chExt cx="9525" cy="10133"/>
              </a:xfrm>
            </p:grpSpPr>
            <p:sp>
              <p:nvSpPr>
                <p:cNvPr id="1835" name="Freeform 1260"/>
                <p:cNvSpPr/>
                <p:nvPr/>
              </p:nvSpPr>
              <p:spPr>
                <a:xfrm>
                  <a:off x="0" y="0"/>
                  <a:ext cx="9525" cy="10134"/>
                </a:xfrm>
                <a:custGeom>
                  <a:avLst/>
                  <a:gdLst/>
                  <a:ahLst/>
                  <a:cxnLst>
                    <a:cxn ang="0">
                      <a:pos x="wd2" y="hd2"/>
                    </a:cxn>
                    <a:cxn ang="5400000">
                      <a:pos x="wd2" y="hd2"/>
                    </a:cxn>
                    <a:cxn ang="10800000">
                      <a:pos x="wd2" y="hd2"/>
                    </a:cxn>
                    <a:cxn ang="16200000">
                      <a:pos x="wd2" y="hd2"/>
                    </a:cxn>
                  </a:cxnLst>
                  <a:rect l="0" t="0" r="r" b="b"/>
                  <a:pathLst>
                    <a:path w="21600" h="21600" extrusionOk="0">
                      <a:moveTo>
                        <a:pt x="0" y="2700"/>
                      </a:moveTo>
                      <a:lnTo>
                        <a:pt x="0" y="21600"/>
                      </a:lnTo>
                      <a:lnTo>
                        <a:pt x="21600" y="18900"/>
                      </a:lnTo>
                      <a:lnTo>
                        <a:pt x="21600" y="0"/>
                      </a:lnTo>
                      <a:lnTo>
                        <a:pt x="0" y="2700"/>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1836" name="Freeform 1261"/>
                <p:cNvSpPr/>
                <p:nvPr/>
              </p:nvSpPr>
              <p:spPr>
                <a:xfrm>
                  <a:off x="0" y="0"/>
                  <a:ext cx="9525" cy="10134"/>
                </a:xfrm>
                <a:custGeom>
                  <a:avLst/>
                  <a:gdLst/>
                  <a:ahLst/>
                  <a:cxnLst>
                    <a:cxn ang="0">
                      <a:pos x="wd2" y="hd2"/>
                    </a:cxn>
                    <a:cxn ang="5400000">
                      <a:pos x="wd2" y="hd2"/>
                    </a:cxn>
                    <a:cxn ang="10800000">
                      <a:pos x="wd2" y="hd2"/>
                    </a:cxn>
                    <a:cxn ang="16200000">
                      <a:pos x="wd2" y="hd2"/>
                    </a:cxn>
                  </a:cxnLst>
                  <a:rect l="0" t="0" r="r" b="b"/>
                  <a:pathLst>
                    <a:path w="21600" h="21600" extrusionOk="0">
                      <a:moveTo>
                        <a:pt x="0" y="3086"/>
                      </a:moveTo>
                      <a:lnTo>
                        <a:pt x="0" y="21600"/>
                      </a:lnTo>
                      <a:lnTo>
                        <a:pt x="21600" y="18514"/>
                      </a:lnTo>
                      <a:lnTo>
                        <a:pt x="21600" y="0"/>
                      </a:lnTo>
                      <a:lnTo>
                        <a:pt x="0" y="3086"/>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1840" name="Group 1262"/>
              <p:cNvGrpSpPr/>
              <p:nvPr/>
            </p:nvGrpSpPr>
            <p:grpSpPr>
              <a:xfrm>
                <a:off x="0" y="16466"/>
                <a:ext cx="9525" cy="10135"/>
                <a:chOff x="0" y="0"/>
                <a:chExt cx="9525" cy="10133"/>
              </a:xfrm>
            </p:grpSpPr>
            <p:sp>
              <p:nvSpPr>
                <p:cNvPr id="1838" name="Freeform 1263"/>
                <p:cNvSpPr/>
                <p:nvPr/>
              </p:nvSpPr>
              <p:spPr>
                <a:xfrm>
                  <a:off x="0" y="0"/>
                  <a:ext cx="9525" cy="10134"/>
                </a:xfrm>
                <a:custGeom>
                  <a:avLst/>
                  <a:gdLst/>
                  <a:ahLst/>
                  <a:cxnLst>
                    <a:cxn ang="0">
                      <a:pos x="wd2" y="hd2"/>
                    </a:cxn>
                    <a:cxn ang="5400000">
                      <a:pos x="wd2" y="hd2"/>
                    </a:cxn>
                    <a:cxn ang="10800000">
                      <a:pos x="wd2" y="hd2"/>
                    </a:cxn>
                    <a:cxn ang="16200000">
                      <a:pos x="wd2" y="hd2"/>
                    </a:cxn>
                  </a:cxnLst>
                  <a:rect l="0" t="0" r="r" b="b"/>
                  <a:pathLst>
                    <a:path w="21600" h="21600" extrusionOk="0">
                      <a:moveTo>
                        <a:pt x="0" y="2700"/>
                      </a:moveTo>
                      <a:lnTo>
                        <a:pt x="0" y="21600"/>
                      </a:lnTo>
                      <a:lnTo>
                        <a:pt x="21600" y="18900"/>
                      </a:lnTo>
                      <a:lnTo>
                        <a:pt x="21600" y="0"/>
                      </a:lnTo>
                      <a:lnTo>
                        <a:pt x="0" y="2700"/>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1839" name="Freeform 1264"/>
                <p:cNvSpPr/>
                <p:nvPr/>
              </p:nvSpPr>
              <p:spPr>
                <a:xfrm>
                  <a:off x="0" y="0"/>
                  <a:ext cx="9525" cy="10134"/>
                </a:xfrm>
                <a:custGeom>
                  <a:avLst/>
                  <a:gdLst/>
                  <a:ahLst/>
                  <a:cxnLst>
                    <a:cxn ang="0">
                      <a:pos x="wd2" y="hd2"/>
                    </a:cxn>
                    <a:cxn ang="5400000">
                      <a:pos x="wd2" y="hd2"/>
                    </a:cxn>
                    <a:cxn ang="10800000">
                      <a:pos x="wd2" y="hd2"/>
                    </a:cxn>
                    <a:cxn ang="16200000">
                      <a:pos x="wd2" y="hd2"/>
                    </a:cxn>
                  </a:cxnLst>
                  <a:rect l="0" t="0" r="r" b="b"/>
                  <a:pathLst>
                    <a:path w="21600" h="21600" extrusionOk="0">
                      <a:moveTo>
                        <a:pt x="0" y="3086"/>
                      </a:moveTo>
                      <a:lnTo>
                        <a:pt x="0" y="21600"/>
                      </a:lnTo>
                      <a:lnTo>
                        <a:pt x="21600" y="18514"/>
                      </a:lnTo>
                      <a:lnTo>
                        <a:pt x="21600" y="0"/>
                      </a:lnTo>
                      <a:lnTo>
                        <a:pt x="0" y="3086"/>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1843" name="Group 1265"/>
              <p:cNvGrpSpPr/>
              <p:nvPr/>
            </p:nvGrpSpPr>
            <p:grpSpPr>
              <a:xfrm>
                <a:off x="0" y="0"/>
                <a:ext cx="9525" cy="10009"/>
                <a:chOff x="0" y="0"/>
                <a:chExt cx="9525" cy="10008"/>
              </a:xfrm>
            </p:grpSpPr>
            <p:sp>
              <p:nvSpPr>
                <p:cNvPr id="1841" name="Freeform 1266"/>
                <p:cNvSpPr/>
                <p:nvPr/>
              </p:nvSpPr>
              <p:spPr>
                <a:xfrm>
                  <a:off x="0" y="0"/>
                  <a:ext cx="9525" cy="10009"/>
                </a:xfrm>
                <a:custGeom>
                  <a:avLst/>
                  <a:gdLst/>
                  <a:ahLst/>
                  <a:cxnLst>
                    <a:cxn ang="0">
                      <a:pos x="wd2" y="hd2"/>
                    </a:cxn>
                    <a:cxn ang="5400000">
                      <a:pos x="wd2" y="hd2"/>
                    </a:cxn>
                    <a:cxn ang="10800000">
                      <a:pos x="wd2" y="hd2"/>
                    </a:cxn>
                    <a:cxn ang="16200000">
                      <a:pos x="wd2" y="hd2"/>
                    </a:cxn>
                  </a:cxnLst>
                  <a:rect l="0" t="0" r="r" b="b"/>
                  <a:pathLst>
                    <a:path w="21600" h="21600" extrusionOk="0">
                      <a:moveTo>
                        <a:pt x="0" y="2700"/>
                      </a:moveTo>
                      <a:lnTo>
                        <a:pt x="0" y="21600"/>
                      </a:lnTo>
                      <a:lnTo>
                        <a:pt x="21600" y="18900"/>
                      </a:lnTo>
                      <a:lnTo>
                        <a:pt x="21600" y="0"/>
                      </a:lnTo>
                      <a:lnTo>
                        <a:pt x="0" y="2700"/>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1842" name="Freeform 1267"/>
                <p:cNvSpPr/>
                <p:nvPr/>
              </p:nvSpPr>
              <p:spPr>
                <a:xfrm>
                  <a:off x="0" y="0"/>
                  <a:ext cx="9525" cy="10009"/>
                </a:xfrm>
                <a:custGeom>
                  <a:avLst/>
                  <a:gdLst/>
                  <a:ahLst/>
                  <a:cxnLst>
                    <a:cxn ang="0">
                      <a:pos x="wd2" y="hd2"/>
                    </a:cxn>
                    <a:cxn ang="5400000">
                      <a:pos x="wd2" y="hd2"/>
                    </a:cxn>
                    <a:cxn ang="10800000">
                      <a:pos x="wd2" y="hd2"/>
                    </a:cxn>
                    <a:cxn ang="16200000">
                      <a:pos x="wd2" y="hd2"/>
                    </a:cxn>
                  </a:cxnLst>
                  <a:rect l="0" t="0" r="r" b="b"/>
                  <a:pathLst>
                    <a:path w="21600" h="21600" extrusionOk="0">
                      <a:moveTo>
                        <a:pt x="0" y="3086"/>
                      </a:moveTo>
                      <a:lnTo>
                        <a:pt x="0" y="21600"/>
                      </a:lnTo>
                      <a:lnTo>
                        <a:pt x="21600" y="18514"/>
                      </a:lnTo>
                      <a:lnTo>
                        <a:pt x="21600" y="0"/>
                      </a:lnTo>
                      <a:lnTo>
                        <a:pt x="0" y="3086"/>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grpSp>
          <p:nvGrpSpPr>
            <p:cNvPr id="1866" name="Group 1268"/>
            <p:cNvGrpSpPr/>
            <p:nvPr/>
          </p:nvGrpSpPr>
          <p:grpSpPr>
            <a:xfrm>
              <a:off x="135502" y="90011"/>
              <a:ext cx="10384" cy="88950"/>
              <a:chOff x="0" y="0"/>
              <a:chExt cx="10382" cy="88949"/>
            </a:xfrm>
          </p:grpSpPr>
          <p:grpSp>
            <p:nvGrpSpPr>
              <p:cNvPr id="1847" name="Group 1269"/>
              <p:cNvGrpSpPr/>
              <p:nvPr/>
            </p:nvGrpSpPr>
            <p:grpSpPr>
              <a:xfrm>
                <a:off x="0" y="78815"/>
                <a:ext cx="10383" cy="10135"/>
                <a:chOff x="0" y="0"/>
                <a:chExt cx="10382" cy="10133"/>
              </a:xfrm>
            </p:grpSpPr>
            <p:sp>
              <p:nvSpPr>
                <p:cNvPr id="1845" name="Freeform 1270"/>
                <p:cNvSpPr/>
                <p:nvPr/>
              </p:nvSpPr>
              <p:spPr>
                <a:xfrm flipH="1">
                  <a:off x="0" y="0"/>
                  <a:ext cx="9526" cy="10134"/>
                </a:xfrm>
                <a:custGeom>
                  <a:avLst/>
                  <a:gdLst/>
                  <a:ahLst/>
                  <a:cxnLst>
                    <a:cxn ang="0">
                      <a:pos x="wd2" y="hd2"/>
                    </a:cxn>
                    <a:cxn ang="5400000">
                      <a:pos x="wd2" y="hd2"/>
                    </a:cxn>
                    <a:cxn ang="10800000">
                      <a:pos x="wd2" y="hd2"/>
                    </a:cxn>
                    <a:cxn ang="16200000">
                      <a:pos x="wd2" y="hd2"/>
                    </a:cxn>
                  </a:cxnLst>
                  <a:rect l="0" t="0" r="r" b="b"/>
                  <a:pathLst>
                    <a:path w="21600" h="21600" extrusionOk="0">
                      <a:moveTo>
                        <a:pt x="0" y="2700"/>
                      </a:moveTo>
                      <a:lnTo>
                        <a:pt x="0" y="21600"/>
                      </a:lnTo>
                      <a:lnTo>
                        <a:pt x="21600" y="18900"/>
                      </a:lnTo>
                      <a:lnTo>
                        <a:pt x="21600" y="0"/>
                      </a:lnTo>
                      <a:lnTo>
                        <a:pt x="0" y="2700"/>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1846" name="Freeform 1271"/>
                <p:cNvSpPr/>
                <p:nvPr/>
              </p:nvSpPr>
              <p:spPr>
                <a:xfrm flipH="1">
                  <a:off x="857" y="0"/>
                  <a:ext cx="9526" cy="10134"/>
                </a:xfrm>
                <a:custGeom>
                  <a:avLst/>
                  <a:gdLst/>
                  <a:ahLst/>
                  <a:cxnLst>
                    <a:cxn ang="0">
                      <a:pos x="wd2" y="hd2"/>
                    </a:cxn>
                    <a:cxn ang="5400000">
                      <a:pos x="wd2" y="hd2"/>
                    </a:cxn>
                    <a:cxn ang="10800000">
                      <a:pos x="wd2" y="hd2"/>
                    </a:cxn>
                    <a:cxn ang="16200000">
                      <a:pos x="wd2" y="hd2"/>
                    </a:cxn>
                  </a:cxnLst>
                  <a:rect l="0" t="0" r="r" b="b"/>
                  <a:pathLst>
                    <a:path w="21600" h="21600" extrusionOk="0">
                      <a:moveTo>
                        <a:pt x="0" y="3086"/>
                      </a:moveTo>
                      <a:lnTo>
                        <a:pt x="0" y="21600"/>
                      </a:lnTo>
                      <a:lnTo>
                        <a:pt x="21600" y="18514"/>
                      </a:lnTo>
                      <a:lnTo>
                        <a:pt x="21600" y="0"/>
                      </a:lnTo>
                      <a:lnTo>
                        <a:pt x="0" y="3086"/>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1850" name="Group 1272"/>
              <p:cNvGrpSpPr/>
              <p:nvPr/>
            </p:nvGrpSpPr>
            <p:grpSpPr>
              <a:xfrm>
                <a:off x="0" y="66148"/>
                <a:ext cx="10383" cy="10135"/>
                <a:chOff x="0" y="0"/>
                <a:chExt cx="10382" cy="10133"/>
              </a:xfrm>
            </p:grpSpPr>
            <p:sp>
              <p:nvSpPr>
                <p:cNvPr id="1848" name="Freeform 1273"/>
                <p:cNvSpPr/>
                <p:nvPr/>
              </p:nvSpPr>
              <p:spPr>
                <a:xfrm flipH="1">
                  <a:off x="0" y="0"/>
                  <a:ext cx="9526" cy="10134"/>
                </a:xfrm>
                <a:custGeom>
                  <a:avLst/>
                  <a:gdLst/>
                  <a:ahLst/>
                  <a:cxnLst>
                    <a:cxn ang="0">
                      <a:pos x="wd2" y="hd2"/>
                    </a:cxn>
                    <a:cxn ang="5400000">
                      <a:pos x="wd2" y="hd2"/>
                    </a:cxn>
                    <a:cxn ang="10800000">
                      <a:pos x="wd2" y="hd2"/>
                    </a:cxn>
                    <a:cxn ang="16200000">
                      <a:pos x="wd2" y="hd2"/>
                    </a:cxn>
                  </a:cxnLst>
                  <a:rect l="0" t="0" r="r" b="b"/>
                  <a:pathLst>
                    <a:path w="21600" h="21600" extrusionOk="0">
                      <a:moveTo>
                        <a:pt x="0" y="2700"/>
                      </a:moveTo>
                      <a:lnTo>
                        <a:pt x="0" y="21600"/>
                      </a:lnTo>
                      <a:lnTo>
                        <a:pt x="21600" y="18900"/>
                      </a:lnTo>
                      <a:lnTo>
                        <a:pt x="21600" y="0"/>
                      </a:lnTo>
                      <a:lnTo>
                        <a:pt x="0" y="2700"/>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1849" name="Freeform 1274"/>
                <p:cNvSpPr/>
                <p:nvPr/>
              </p:nvSpPr>
              <p:spPr>
                <a:xfrm flipH="1">
                  <a:off x="857" y="0"/>
                  <a:ext cx="9526" cy="10134"/>
                </a:xfrm>
                <a:custGeom>
                  <a:avLst/>
                  <a:gdLst/>
                  <a:ahLst/>
                  <a:cxnLst>
                    <a:cxn ang="0">
                      <a:pos x="wd2" y="hd2"/>
                    </a:cxn>
                    <a:cxn ang="5400000">
                      <a:pos x="wd2" y="hd2"/>
                    </a:cxn>
                    <a:cxn ang="10800000">
                      <a:pos x="wd2" y="hd2"/>
                    </a:cxn>
                    <a:cxn ang="16200000">
                      <a:pos x="wd2" y="hd2"/>
                    </a:cxn>
                  </a:cxnLst>
                  <a:rect l="0" t="0" r="r" b="b"/>
                  <a:pathLst>
                    <a:path w="21600" h="21600" extrusionOk="0">
                      <a:moveTo>
                        <a:pt x="0" y="3086"/>
                      </a:moveTo>
                      <a:lnTo>
                        <a:pt x="0" y="21600"/>
                      </a:lnTo>
                      <a:lnTo>
                        <a:pt x="21600" y="18514"/>
                      </a:lnTo>
                      <a:lnTo>
                        <a:pt x="21600" y="0"/>
                      </a:lnTo>
                      <a:lnTo>
                        <a:pt x="0" y="3086"/>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1853" name="Group 1275"/>
              <p:cNvGrpSpPr/>
              <p:nvPr/>
            </p:nvGrpSpPr>
            <p:grpSpPr>
              <a:xfrm>
                <a:off x="0" y="55874"/>
                <a:ext cx="10383" cy="10135"/>
                <a:chOff x="0" y="0"/>
                <a:chExt cx="10382" cy="10133"/>
              </a:xfrm>
            </p:grpSpPr>
            <p:sp>
              <p:nvSpPr>
                <p:cNvPr id="1851" name="Freeform 1276"/>
                <p:cNvSpPr/>
                <p:nvPr/>
              </p:nvSpPr>
              <p:spPr>
                <a:xfrm flipH="1">
                  <a:off x="0" y="0"/>
                  <a:ext cx="9526" cy="10134"/>
                </a:xfrm>
                <a:custGeom>
                  <a:avLst/>
                  <a:gdLst/>
                  <a:ahLst/>
                  <a:cxnLst>
                    <a:cxn ang="0">
                      <a:pos x="wd2" y="hd2"/>
                    </a:cxn>
                    <a:cxn ang="5400000">
                      <a:pos x="wd2" y="hd2"/>
                    </a:cxn>
                    <a:cxn ang="10800000">
                      <a:pos x="wd2" y="hd2"/>
                    </a:cxn>
                    <a:cxn ang="16200000">
                      <a:pos x="wd2" y="hd2"/>
                    </a:cxn>
                  </a:cxnLst>
                  <a:rect l="0" t="0" r="r" b="b"/>
                  <a:pathLst>
                    <a:path w="21600" h="21600" extrusionOk="0">
                      <a:moveTo>
                        <a:pt x="0" y="2700"/>
                      </a:moveTo>
                      <a:lnTo>
                        <a:pt x="0" y="21600"/>
                      </a:lnTo>
                      <a:lnTo>
                        <a:pt x="21600" y="18900"/>
                      </a:lnTo>
                      <a:lnTo>
                        <a:pt x="21600" y="0"/>
                      </a:lnTo>
                      <a:lnTo>
                        <a:pt x="0" y="2700"/>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1852" name="Freeform 1277"/>
                <p:cNvSpPr/>
                <p:nvPr/>
              </p:nvSpPr>
              <p:spPr>
                <a:xfrm flipH="1">
                  <a:off x="857" y="0"/>
                  <a:ext cx="9526" cy="10134"/>
                </a:xfrm>
                <a:custGeom>
                  <a:avLst/>
                  <a:gdLst/>
                  <a:ahLst/>
                  <a:cxnLst>
                    <a:cxn ang="0">
                      <a:pos x="wd2" y="hd2"/>
                    </a:cxn>
                    <a:cxn ang="5400000">
                      <a:pos x="wd2" y="hd2"/>
                    </a:cxn>
                    <a:cxn ang="10800000">
                      <a:pos x="wd2" y="hd2"/>
                    </a:cxn>
                    <a:cxn ang="16200000">
                      <a:pos x="wd2" y="hd2"/>
                    </a:cxn>
                  </a:cxnLst>
                  <a:rect l="0" t="0" r="r" b="b"/>
                  <a:pathLst>
                    <a:path w="21600" h="21600" extrusionOk="0">
                      <a:moveTo>
                        <a:pt x="0" y="3086"/>
                      </a:moveTo>
                      <a:lnTo>
                        <a:pt x="0" y="21600"/>
                      </a:lnTo>
                      <a:lnTo>
                        <a:pt x="21600" y="18514"/>
                      </a:lnTo>
                      <a:lnTo>
                        <a:pt x="21600" y="0"/>
                      </a:lnTo>
                      <a:lnTo>
                        <a:pt x="0" y="3086"/>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1856" name="Group 1278"/>
              <p:cNvGrpSpPr/>
              <p:nvPr/>
            </p:nvGrpSpPr>
            <p:grpSpPr>
              <a:xfrm>
                <a:off x="0" y="39407"/>
                <a:ext cx="10383" cy="10135"/>
                <a:chOff x="0" y="0"/>
                <a:chExt cx="10382" cy="10133"/>
              </a:xfrm>
            </p:grpSpPr>
            <p:sp>
              <p:nvSpPr>
                <p:cNvPr id="1854" name="Freeform 1279"/>
                <p:cNvSpPr/>
                <p:nvPr/>
              </p:nvSpPr>
              <p:spPr>
                <a:xfrm flipH="1">
                  <a:off x="0" y="0"/>
                  <a:ext cx="9526" cy="10134"/>
                </a:xfrm>
                <a:custGeom>
                  <a:avLst/>
                  <a:gdLst/>
                  <a:ahLst/>
                  <a:cxnLst>
                    <a:cxn ang="0">
                      <a:pos x="wd2" y="hd2"/>
                    </a:cxn>
                    <a:cxn ang="5400000">
                      <a:pos x="wd2" y="hd2"/>
                    </a:cxn>
                    <a:cxn ang="10800000">
                      <a:pos x="wd2" y="hd2"/>
                    </a:cxn>
                    <a:cxn ang="16200000">
                      <a:pos x="wd2" y="hd2"/>
                    </a:cxn>
                  </a:cxnLst>
                  <a:rect l="0" t="0" r="r" b="b"/>
                  <a:pathLst>
                    <a:path w="21600" h="21600" extrusionOk="0">
                      <a:moveTo>
                        <a:pt x="0" y="2700"/>
                      </a:moveTo>
                      <a:lnTo>
                        <a:pt x="0" y="21600"/>
                      </a:lnTo>
                      <a:lnTo>
                        <a:pt x="21600" y="18900"/>
                      </a:lnTo>
                      <a:lnTo>
                        <a:pt x="21600" y="0"/>
                      </a:lnTo>
                      <a:lnTo>
                        <a:pt x="0" y="2700"/>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1855" name="Freeform 1280"/>
                <p:cNvSpPr/>
                <p:nvPr/>
              </p:nvSpPr>
              <p:spPr>
                <a:xfrm flipH="1">
                  <a:off x="857" y="0"/>
                  <a:ext cx="9526" cy="10134"/>
                </a:xfrm>
                <a:custGeom>
                  <a:avLst/>
                  <a:gdLst/>
                  <a:ahLst/>
                  <a:cxnLst>
                    <a:cxn ang="0">
                      <a:pos x="wd2" y="hd2"/>
                    </a:cxn>
                    <a:cxn ang="5400000">
                      <a:pos x="wd2" y="hd2"/>
                    </a:cxn>
                    <a:cxn ang="10800000">
                      <a:pos x="wd2" y="hd2"/>
                    </a:cxn>
                    <a:cxn ang="16200000">
                      <a:pos x="wd2" y="hd2"/>
                    </a:cxn>
                  </a:cxnLst>
                  <a:rect l="0" t="0" r="r" b="b"/>
                  <a:pathLst>
                    <a:path w="21600" h="21600" extrusionOk="0">
                      <a:moveTo>
                        <a:pt x="0" y="3086"/>
                      </a:moveTo>
                      <a:lnTo>
                        <a:pt x="0" y="21600"/>
                      </a:lnTo>
                      <a:lnTo>
                        <a:pt x="21600" y="18514"/>
                      </a:lnTo>
                      <a:lnTo>
                        <a:pt x="21600" y="0"/>
                      </a:lnTo>
                      <a:lnTo>
                        <a:pt x="0" y="3086"/>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1859" name="Group 1281"/>
              <p:cNvGrpSpPr/>
              <p:nvPr/>
            </p:nvGrpSpPr>
            <p:grpSpPr>
              <a:xfrm>
                <a:off x="0" y="25333"/>
                <a:ext cx="10383" cy="10135"/>
                <a:chOff x="0" y="0"/>
                <a:chExt cx="10382" cy="10133"/>
              </a:xfrm>
            </p:grpSpPr>
            <p:sp>
              <p:nvSpPr>
                <p:cNvPr id="1857" name="Freeform 1282"/>
                <p:cNvSpPr/>
                <p:nvPr/>
              </p:nvSpPr>
              <p:spPr>
                <a:xfrm flipH="1">
                  <a:off x="0" y="0"/>
                  <a:ext cx="9526" cy="10134"/>
                </a:xfrm>
                <a:custGeom>
                  <a:avLst/>
                  <a:gdLst/>
                  <a:ahLst/>
                  <a:cxnLst>
                    <a:cxn ang="0">
                      <a:pos x="wd2" y="hd2"/>
                    </a:cxn>
                    <a:cxn ang="5400000">
                      <a:pos x="wd2" y="hd2"/>
                    </a:cxn>
                    <a:cxn ang="10800000">
                      <a:pos x="wd2" y="hd2"/>
                    </a:cxn>
                    <a:cxn ang="16200000">
                      <a:pos x="wd2" y="hd2"/>
                    </a:cxn>
                  </a:cxnLst>
                  <a:rect l="0" t="0" r="r" b="b"/>
                  <a:pathLst>
                    <a:path w="21600" h="21600" extrusionOk="0">
                      <a:moveTo>
                        <a:pt x="0" y="2700"/>
                      </a:moveTo>
                      <a:lnTo>
                        <a:pt x="0" y="21600"/>
                      </a:lnTo>
                      <a:lnTo>
                        <a:pt x="21600" y="18900"/>
                      </a:lnTo>
                      <a:lnTo>
                        <a:pt x="21600" y="0"/>
                      </a:lnTo>
                      <a:lnTo>
                        <a:pt x="0" y="2700"/>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1858" name="Freeform 1283"/>
                <p:cNvSpPr/>
                <p:nvPr/>
              </p:nvSpPr>
              <p:spPr>
                <a:xfrm flipH="1">
                  <a:off x="857" y="0"/>
                  <a:ext cx="9526" cy="10134"/>
                </a:xfrm>
                <a:custGeom>
                  <a:avLst/>
                  <a:gdLst/>
                  <a:ahLst/>
                  <a:cxnLst>
                    <a:cxn ang="0">
                      <a:pos x="wd2" y="hd2"/>
                    </a:cxn>
                    <a:cxn ang="5400000">
                      <a:pos x="wd2" y="hd2"/>
                    </a:cxn>
                    <a:cxn ang="10800000">
                      <a:pos x="wd2" y="hd2"/>
                    </a:cxn>
                    <a:cxn ang="16200000">
                      <a:pos x="wd2" y="hd2"/>
                    </a:cxn>
                  </a:cxnLst>
                  <a:rect l="0" t="0" r="r" b="b"/>
                  <a:pathLst>
                    <a:path w="21600" h="21600" extrusionOk="0">
                      <a:moveTo>
                        <a:pt x="0" y="3086"/>
                      </a:moveTo>
                      <a:lnTo>
                        <a:pt x="0" y="21600"/>
                      </a:lnTo>
                      <a:lnTo>
                        <a:pt x="21600" y="18514"/>
                      </a:lnTo>
                      <a:lnTo>
                        <a:pt x="21600" y="0"/>
                      </a:lnTo>
                      <a:lnTo>
                        <a:pt x="0" y="3086"/>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1862" name="Group 1284"/>
              <p:cNvGrpSpPr/>
              <p:nvPr/>
            </p:nvGrpSpPr>
            <p:grpSpPr>
              <a:xfrm>
                <a:off x="0" y="16466"/>
                <a:ext cx="10383" cy="10135"/>
                <a:chOff x="0" y="0"/>
                <a:chExt cx="10382" cy="10133"/>
              </a:xfrm>
            </p:grpSpPr>
            <p:sp>
              <p:nvSpPr>
                <p:cNvPr id="1860" name="Freeform 1285"/>
                <p:cNvSpPr/>
                <p:nvPr/>
              </p:nvSpPr>
              <p:spPr>
                <a:xfrm flipH="1">
                  <a:off x="0" y="0"/>
                  <a:ext cx="9526" cy="10134"/>
                </a:xfrm>
                <a:custGeom>
                  <a:avLst/>
                  <a:gdLst/>
                  <a:ahLst/>
                  <a:cxnLst>
                    <a:cxn ang="0">
                      <a:pos x="wd2" y="hd2"/>
                    </a:cxn>
                    <a:cxn ang="5400000">
                      <a:pos x="wd2" y="hd2"/>
                    </a:cxn>
                    <a:cxn ang="10800000">
                      <a:pos x="wd2" y="hd2"/>
                    </a:cxn>
                    <a:cxn ang="16200000">
                      <a:pos x="wd2" y="hd2"/>
                    </a:cxn>
                  </a:cxnLst>
                  <a:rect l="0" t="0" r="r" b="b"/>
                  <a:pathLst>
                    <a:path w="21600" h="21600" extrusionOk="0">
                      <a:moveTo>
                        <a:pt x="0" y="2700"/>
                      </a:moveTo>
                      <a:lnTo>
                        <a:pt x="0" y="21600"/>
                      </a:lnTo>
                      <a:lnTo>
                        <a:pt x="21600" y="18900"/>
                      </a:lnTo>
                      <a:lnTo>
                        <a:pt x="21600" y="0"/>
                      </a:lnTo>
                      <a:lnTo>
                        <a:pt x="0" y="2700"/>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1861" name="Freeform 1286"/>
                <p:cNvSpPr/>
                <p:nvPr/>
              </p:nvSpPr>
              <p:spPr>
                <a:xfrm flipH="1">
                  <a:off x="857" y="0"/>
                  <a:ext cx="9526" cy="10134"/>
                </a:xfrm>
                <a:custGeom>
                  <a:avLst/>
                  <a:gdLst/>
                  <a:ahLst/>
                  <a:cxnLst>
                    <a:cxn ang="0">
                      <a:pos x="wd2" y="hd2"/>
                    </a:cxn>
                    <a:cxn ang="5400000">
                      <a:pos x="wd2" y="hd2"/>
                    </a:cxn>
                    <a:cxn ang="10800000">
                      <a:pos x="wd2" y="hd2"/>
                    </a:cxn>
                    <a:cxn ang="16200000">
                      <a:pos x="wd2" y="hd2"/>
                    </a:cxn>
                  </a:cxnLst>
                  <a:rect l="0" t="0" r="r" b="b"/>
                  <a:pathLst>
                    <a:path w="21600" h="21600" extrusionOk="0">
                      <a:moveTo>
                        <a:pt x="0" y="3086"/>
                      </a:moveTo>
                      <a:lnTo>
                        <a:pt x="0" y="21600"/>
                      </a:lnTo>
                      <a:lnTo>
                        <a:pt x="21600" y="18514"/>
                      </a:lnTo>
                      <a:lnTo>
                        <a:pt x="21600" y="0"/>
                      </a:lnTo>
                      <a:lnTo>
                        <a:pt x="0" y="3086"/>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1865" name="Group 1287"/>
              <p:cNvGrpSpPr/>
              <p:nvPr/>
            </p:nvGrpSpPr>
            <p:grpSpPr>
              <a:xfrm>
                <a:off x="0" y="0"/>
                <a:ext cx="10383" cy="10009"/>
                <a:chOff x="0" y="0"/>
                <a:chExt cx="10382" cy="10008"/>
              </a:xfrm>
            </p:grpSpPr>
            <p:sp>
              <p:nvSpPr>
                <p:cNvPr id="1863" name="Freeform 1288"/>
                <p:cNvSpPr/>
                <p:nvPr/>
              </p:nvSpPr>
              <p:spPr>
                <a:xfrm flipH="1">
                  <a:off x="0" y="0"/>
                  <a:ext cx="9526" cy="10009"/>
                </a:xfrm>
                <a:custGeom>
                  <a:avLst/>
                  <a:gdLst/>
                  <a:ahLst/>
                  <a:cxnLst>
                    <a:cxn ang="0">
                      <a:pos x="wd2" y="hd2"/>
                    </a:cxn>
                    <a:cxn ang="5400000">
                      <a:pos x="wd2" y="hd2"/>
                    </a:cxn>
                    <a:cxn ang="10800000">
                      <a:pos x="wd2" y="hd2"/>
                    </a:cxn>
                    <a:cxn ang="16200000">
                      <a:pos x="wd2" y="hd2"/>
                    </a:cxn>
                  </a:cxnLst>
                  <a:rect l="0" t="0" r="r" b="b"/>
                  <a:pathLst>
                    <a:path w="21600" h="21600" extrusionOk="0">
                      <a:moveTo>
                        <a:pt x="0" y="2700"/>
                      </a:moveTo>
                      <a:lnTo>
                        <a:pt x="0" y="21600"/>
                      </a:lnTo>
                      <a:lnTo>
                        <a:pt x="21600" y="18900"/>
                      </a:lnTo>
                      <a:lnTo>
                        <a:pt x="21600" y="0"/>
                      </a:lnTo>
                      <a:lnTo>
                        <a:pt x="0" y="2700"/>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1864" name="Freeform 1289"/>
                <p:cNvSpPr/>
                <p:nvPr/>
              </p:nvSpPr>
              <p:spPr>
                <a:xfrm flipH="1">
                  <a:off x="857" y="0"/>
                  <a:ext cx="9526" cy="10009"/>
                </a:xfrm>
                <a:custGeom>
                  <a:avLst/>
                  <a:gdLst/>
                  <a:ahLst/>
                  <a:cxnLst>
                    <a:cxn ang="0">
                      <a:pos x="wd2" y="hd2"/>
                    </a:cxn>
                    <a:cxn ang="5400000">
                      <a:pos x="wd2" y="hd2"/>
                    </a:cxn>
                    <a:cxn ang="10800000">
                      <a:pos x="wd2" y="hd2"/>
                    </a:cxn>
                    <a:cxn ang="16200000">
                      <a:pos x="wd2" y="hd2"/>
                    </a:cxn>
                  </a:cxnLst>
                  <a:rect l="0" t="0" r="r" b="b"/>
                  <a:pathLst>
                    <a:path w="21600" h="21600" extrusionOk="0">
                      <a:moveTo>
                        <a:pt x="0" y="3086"/>
                      </a:moveTo>
                      <a:lnTo>
                        <a:pt x="0" y="21600"/>
                      </a:lnTo>
                      <a:lnTo>
                        <a:pt x="21600" y="18514"/>
                      </a:lnTo>
                      <a:lnTo>
                        <a:pt x="21600" y="0"/>
                      </a:lnTo>
                      <a:lnTo>
                        <a:pt x="0" y="3086"/>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grpSp>
          <p:nvGrpSpPr>
            <p:cNvPr id="1888" name="Group 1290"/>
            <p:cNvGrpSpPr/>
            <p:nvPr/>
          </p:nvGrpSpPr>
          <p:grpSpPr>
            <a:xfrm>
              <a:off x="128353" y="85725"/>
              <a:ext cx="10384" cy="88950"/>
              <a:chOff x="0" y="0"/>
              <a:chExt cx="10382" cy="88949"/>
            </a:xfrm>
          </p:grpSpPr>
          <p:grpSp>
            <p:nvGrpSpPr>
              <p:cNvPr id="1869" name="Group 1291"/>
              <p:cNvGrpSpPr/>
              <p:nvPr/>
            </p:nvGrpSpPr>
            <p:grpSpPr>
              <a:xfrm>
                <a:off x="0" y="78815"/>
                <a:ext cx="10383" cy="10135"/>
                <a:chOff x="0" y="0"/>
                <a:chExt cx="10382" cy="10133"/>
              </a:xfrm>
            </p:grpSpPr>
            <p:sp>
              <p:nvSpPr>
                <p:cNvPr id="1867" name="Freeform 1292"/>
                <p:cNvSpPr/>
                <p:nvPr/>
              </p:nvSpPr>
              <p:spPr>
                <a:xfrm flipH="1">
                  <a:off x="0" y="0"/>
                  <a:ext cx="9526" cy="10134"/>
                </a:xfrm>
                <a:custGeom>
                  <a:avLst/>
                  <a:gdLst/>
                  <a:ahLst/>
                  <a:cxnLst>
                    <a:cxn ang="0">
                      <a:pos x="wd2" y="hd2"/>
                    </a:cxn>
                    <a:cxn ang="5400000">
                      <a:pos x="wd2" y="hd2"/>
                    </a:cxn>
                    <a:cxn ang="10800000">
                      <a:pos x="wd2" y="hd2"/>
                    </a:cxn>
                    <a:cxn ang="16200000">
                      <a:pos x="wd2" y="hd2"/>
                    </a:cxn>
                  </a:cxnLst>
                  <a:rect l="0" t="0" r="r" b="b"/>
                  <a:pathLst>
                    <a:path w="21600" h="21600" extrusionOk="0">
                      <a:moveTo>
                        <a:pt x="0" y="2700"/>
                      </a:moveTo>
                      <a:lnTo>
                        <a:pt x="0" y="21600"/>
                      </a:lnTo>
                      <a:lnTo>
                        <a:pt x="21600" y="18900"/>
                      </a:lnTo>
                      <a:lnTo>
                        <a:pt x="21600" y="0"/>
                      </a:lnTo>
                      <a:lnTo>
                        <a:pt x="0" y="2700"/>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1868" name="Freeform 1293"/>
                <p:cNvSpPr/>
                <p:nvPr/>
              </p:nvSpPr>
              <p:spPr>
                <a:xfrm flipH="1">
                  <a:off x="857" y="0"/>
                  <a:ext cx="9526" cy="10134"/>
                </a:xfrm>
                <a:custGeom>
                  <a:avLst/>
                  <a:gdLst/>
                  <a:ahLst/>
                  <a:cxnLst>
                    <a:cxn ang="0">
                      <a:pos x="wd2" y="hd2"/>
                    </a:cxn>
                    <a:cxn ang="5400000">
                      <a:pos x="wd2" y="hd2"/>
                    </a:cxn>
                    <a:cxn ang="10800000">
                      <a:pos x="wd2" y="hd2"/>
                    </a:cxn>
                    <a:cxn ang="16200000">
                      <a:pos x="wd2" y="hd2"/>
                    </a:cxn>
                  </a:cxnLst>
                  <a:rect l="0" t="0" r="r" b="b"/>
                  <a:pathLst>
                    <a:path w="21600" h="21600" extrusionOk="0">
                      <a:moveTo>
                        <a:pt x="0" y="3086"/>
                      </a:moveTo>
                      <a:lnTo>
                        <a:pt x="0" y="21600"/>
                      </a:lnTo>
                      <a:lnTo>
                        <a:pt x="21600" y="18514"/>
                      </a:lnTo>
                      <a:lnTo>
                        <a:pt x="21600" y="0"/>
                      </a:lnTo>
                      <a:lnTo>
                        <a:pt x="0" y="3086"/>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1872" name="Group 1294"/>
              <p:cNvGrpSpPr/>
              <p:nvPr/>
            </p:nvGrpSpPr>
            <p:grpSpPr>
              <a:xfrm>
                <a:off x="0" y="64882"/>
                <a:ext cx="10383" cy="10134"/>
                <a:chOff x="0" y="0"/>
                <a:chExt cx="10382" cy="10133"/>
              </a:xfrm>
            </p:grpSpPr>
            <p:sp>
              <p:nvSpPr>
                <p:cNvPr id="1870" name="Freeform 1295"/>
                <p:cNvSpPr/>
                <p:nvPr/>
              </p:nvSpPr>
              <p:spPr>
                <a:xfrm flipH="1">
                  <a:off x="0" y="0"/>
                  <a:ext cx="9526" cy="10134"/>
                </a:xfrm>
                <a:custGeom>
                  <a:avLst/>
                  <a:gdLst/>
                  <a:ahLst/>
                  <a:cxnLst>
                    <a:cxn ang="0">
                      <a:pos x="wd2" y="hd2"/>
                    </a:cxn>
                    <a:cxn ang="5400000">
                      <a:pos x="wd2" y="hd2"/>
                    </a:cxn>
                    <a:cxn ang="10800000">
                      <a:pos x="wd2" y="hd2"/>
                    </a:cxn>
                    <a:cxn ang="16200000">
                      <a:pos x="wd2" y="hd2"/>
                    </a:cxn>
                  </a:cxnLst>
                  <a:rect l="0" t="0" r="r" b="b"/>
                  <a:pathLst>
                    <a:path w="21600" h="21600" extrusionOk="0">
                      <a:moveTo>
                        <a:pt x="0" y="2700"/>
                      </a:moveTo>
                      <a:lnTo>
                        <a:pt x="0" y="21600"/>
                      </a:lnTo>
                      <a:lnTo>
                        <a:pt x="21600" y="18900"/>
                      </a:lnTo>
                      <a:lnTo>
                        <a:pt x="21600" y="0"/>
                      </a:lnTo>
                      <a:lnTo>
                        <a:pt x="0" y="2700"/>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1871" name="Freeform 1296"/>
                <p:cNvSpPr/>
                <p:nvPr/>
              </p:nvSpPr>
              <p:spPr>
                <a:xfrm flipH="1">
                  <a:off x="857" y="0"/>
                  <a:ext cx="9526" cy="10134"/>
                </a:xfrm>
                <a:custGeom>
                  <a:avLst/>
                  <a:gdLst/>
                  <a:ahLst/>
                  <a:cxnLst>
                    <a:cxn ang="0">
                      <a:pos x="wd2" y="hd2"/>
                    </a:cxn>
                    <a:cxn ang="5400000">
                      <a:pos x="wd2" y="hd2"/>
                    </a:cxn>
                    <a:cxn ang="10800000">
                      <a:pos x="wd2" y="hd2"/>
                    </a:cxn>
                    <a:cxn ang="16200000">
                      <a:pos x="wd2" y="hd2"/>
                    </a:cxn>
                  </a:cxnLst>
                  <a:rect l="0" t="0" r="r" b="b"/>
                  <a:pathLst>
                    <a:path w="21600" h="21600" extrusionOk="0">
                      <a:moveTo>
                        <a:pt x="0" y="3086"/>
                      </a:moveTo>
                      <a:lnTo>
                        <a:pt x="0" y="21600"/>
                      </a:lnTo>
                      <a:lnTo>
                        <a:pt x="21600" y="18514"/>
                      </a:lnTo>
                      <a:lnTo>
                        <a:pt x="21600" y="0"/>
                      </a:lnTo>
                      <a:lnTo>
                        <a:pt x="0" y="3086"/>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1875" name="Group 1297"/>
              <p:cNvGrpSpPr/>
              <p:nvPr/>
            </p:nvGrpSpPr>
            <p:grpSpPr>
              <a:xfrm>
                <a:off x="0" y="52074"/>
                <a:ext cx="10383" cy="10135"/>
                <a:chOff x="0" y="0"/>
                <a:chExt cx="10382" cy="10133"/>
              </a:xfrm>
            </p:grpSpPr>
            <p:sp>
              <p:nvSpPr>
                <p:cNvPr id="1873" name="Freeform 1298"/>
                <p:cNvSpPr/>
                <p:nvPr/>
              </p:nvSpPr>
              <p:spPr>
                <a:xfrm flipH="1">
                  <a:off x="0" y="0"/>
                  <a:ext cx="9526" cy="10134"/>
                </a:xfrm>
                <a:custGeom>
                  <a:avLst/>
                  <a:gdLst/>
                  <a:ahLst/>
                  <a:cxnLst>
                    <a:cxn ang="0">
                      <a:pos x="wd2" y="hd2"/>
                    </a:cxn>
                    <a:cxn ang="5400000">
                      <a:pos x="wd2" y="hd2"/>
                    </a:cxn>
                    <a:cxn ang="10800000">
                      <a:pos x="wd2" y="hd2"/>
                    </a:cxn>
                    <a:cxn ang="16200000">
                      <a:pos x="wd2" y="hd2"/>
                    </a:cxn>
                  </a:cxnLst>
                  <a:rect l="0" t="0" r="r" b="b"/>
                  <a:pathLst>
                    <a:path w="21600" h="21600" extrusionOk="0">
                      <a:moveTo>
                        <a:pt x="0" y="2700"/>
                      </a:moveTo>
                      <a:lnTo>
                        <a:pt x="0" y="21600"/>
                      </a:lnTo>
                      <a:lnTo>
                        <a:pt x="21600" y="18900"/>
                      </a:lnTo>
                      <a:lnTo>
                        <a:pt x="21600" y="0"/>
                      </a:lnTo>
                      <a:lnTo>
                        <a:pt x="0" y="2700"/>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1874" name="Freeform 1299"/>
                <p:cNvSpPr/>
                <p:nvPr/>
              </p:nvSpPr>
              <p:spPr>
                <a:xfrm flipH="1">
                  <a:off x="857" y="0"/>
                  <a:ext cx="9526" cy="10134"/>
                </a:xfrm>
                <a:custGeom>
                  <a:avLst/>
                  <a:gdLst/>
                  <a:ahLst/>
                  <a:cxnLst>
                    <a:cxn ang="0">
                      <a:pos x="wd2" y="hd2"/>
                    </a:cxn>
                    <a:cxn ang="5400000">
                      <a:pos x="wd2" y="hd2"/>
                    </a:cxn>
                    <a:cxn ang="10800000">
                      <a:pos x="wd2" y="hd2"/>
                    </a:cxn>
                    <a:cxn ang="16200000">
                      <a:pos x="wd2" y="hd2"/>
                    </a:cxn>
                  </a:cxnLst>
                  <a:rect l="0" t="0" r="r" b="b"/>
                  <a:pathLst>
                    <a:path w="21600" h="21600" extrusionOk="0">
                      <a:moveTo>
                        <a:pt x="0" y="3086"/>
                      </a:moveTo>
                      <a:lnTo>
                        <a:pt x="0" y="21600"/>
                      </a:lnTo>
                      <a:lnTo>
                        <a:pt x="21600" y="18514"/>
                      </a:lnTo>
                      <a:lnTo>
                        <a:pt x="21600" y="0"/>
                      </a:lnTo>
                      <a:lnTo>
                        <a:pt x="0" y="3086"/>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1878" name="Group 1300"/>
              <p:cNvGrpSpPr/>
              <p:nvPr/>
            </p:nvGrpSpPr>
            <p:grpSpPr>
              <a:xfrm>
                <a:off x="0" y="39407"/>
                <a:ext cx="10383" cy="10135"/>
                <a:chOff x="0" y="0"/>
                <a:chExt cx="10382" cy="10133"/>
              </a:xfrm>
            </p:grpSpPr>
            <p:sp>
              <p:nvSpPr>
                <p:cNvPr id="1876" name="Freeform 1301"/>
                <p:cNvSpPr/>
                <p:nvPr/>
              </p:nvSpPr>
              <p:spPr>
                <a:xfrm flipH="1">
                  <a:off x="0" y="0"/>
                  <a:ext cx="9526" cy="10134"/>
                </a:xfrm>
                <a:custGeom>
                  <a:avLst/>
                  <a:gdLst/>
                  <a:ahLst/>
                  <a:cxnLst>
                    <a:cxn ang="0">
                      <a:pos x="wd2" y="hd2"/>
                    </a:cxn>
                    <a:cxn ang="5400000">
                      <a:pos x="wd2" y="hd2"/>
                    </a:cxn>
                    <a:cxn ang="10800000">
                      <a:pos x="wd2" y="hd2"/>
                    </a:cxn>
                    <a:cxn ang="16200000">
                      <a:pos x="wd2" y="hd2"/>
                    </a:cxn>
                  </a:cxnLst>
                  <a:rect l="0" t="0" r="r" b="b"/>
                  <a:pathLst>
                    <a:path w="21600" h="21600" extrusionOk="0">
                      <a:moveTo>
                        <a:pt x="0" y="2700"/>
                      </a:moveTo>
                      <a:lnTo>
                        <a:pt x="0" y="21600"/>
                      </a:lnTo>
                      <a:lnTo>
                        <a:pt x="21600" y="18900"/>
                      </a:lnTo>
                      <a:lnTo>
                        <a:pt x="21600" y="0"/>
                      </a:lnTo>
                      <a:lnTo>
                        <a:pt x="0" y="2700"/>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1877" name="Freeform 1302"/>
                <p:cNvSpPr/>
                <p:nvPr/>
              </p:nvSpPr>
              <p:spPr>
                <a:xfrm flipH="1">
                  <a:off x="857" y="0"/>
                  <a:ext cx="9526" cy="10134"/>
                </a:xfrm>
                <a:custGeom>
                  <a:avLst/>
                  <a:gdLst/>
                  <a:ahLst/>
                  <a:cxnLst>
                    <a:cxn ang="0">
                      <a:pos x="wd2" y="hd2"/>
                    </a:cxn>
                    <a:cxn ang="5400000">
                      <a:pos x="wd2" y="hd2"/>
                    </a:cxn>
                    <a:cxn ang="10800000">
                      <a:pos x="wd2" y="hd2"/>
                    </a:cxn>
                    <a:cxn ang="16200000">
                      <a:pos x="wd2" y="hd2"/>
                    </a:cxn>
                  </a:cxnLst>
                  <a:rect l="0" t="0" r="r" b="b"/>
                  <a:pathLst>
                    <a:path w="21600" h="21600" extrusionOk="0">
                      <a:moveTo>
                        <a:pt x="0" y="3086"/>
                      </a:moveTo>
                      <a:lnTo>
                        <a:pt x="0" y="21600"/>
                      </a:lnTo>
                      <a:lnTo>
                        <a:pt x="21600" y="18514"/>
                      </a:lnTo>
                      <a:lnTo>
                        <a:pt x="21600" y="0"/>
                      </a:lnTo>
                      <a:lnTo>
                        <a:pt x="0" y="3086"/>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1881" name="Group 1303"/>
              <p:cNvGrpSpPr/>
              <p:nvPr/>
            </p:nvGrpSpPr>
            <p:grpSpPr>
              <a:xfrm>
                <a:off x="0" y="25333"/>
                <a:ext cx="10383" cy="10135"/>
                <a:chOff x="0" y="0"/>
                <a:chExt cx="10382" cy="10133"/>
              </a:xfrm>
            </p:grpSpPr>
            <p:sp>
              <p:nvSpPr>
                <p:cNvPr id="1879" name="Freeform 1304"/>
                <p:cNvSpPr/>
                <p:nvPr/>
              </p:nvSpPr>
              <p:spPr>
                <a:xfrm flipH="1">
                  <a:off x="0" y="0"/>
                  <a:ext cx="9526" cy="10134"/>
                </a:xfrm>
                <a:custGeom>
                  <a:avLst/>
                  <a:gdLst/>
                  <a:ahLst/>
                  <a:cxnLst>
                    <a:cxn ang="0">
                      <a:pos x="wd2" y="hd2"/>
                    </a:cxn>
                    <a:cxn ang="5400000">
                      <a:pos x="wd2" y="hd2"/>
                    </a:cxn>
                    <a:cxn ang="10800000">
                      <a:pos x="wd2" y="hd2"/>
                    </a:cxn>
                    <a:cxn ang="16200000">
                      <a:pos x="wd2" y="hd2"/>
                    </a:cxn>
                  </a:cxnLst>
                  <a:rect l="0" t="0" r="r" b="b"/>
                  <a:pathLst>
                    <a:path w="21600" h="21600" extrusionOk="0">
                      <a:moveTo>
                        <a:pt x="0" y="2700"/>
                      </a:moveTo>
                      <a:lnTo>
                        <a:pt x="0" y="21600"/>
                      </a:lnTo>
                      <a:lnTo>
                        <a:pt x="21600" y="18900"/>
                      </a:lnTo>
                      <a:lnTo>
                        <a:pt x="21600" y="0"/>
                      </a:lnTo>
                      <a:lnTo>
                        <a:pt x="0" y="2700"/>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1880" name="Freeform 1305"/>
                <p:cNvSpPr/>
                <p:nvPr/>
              </p:nvSpPr>
              <p:spPr>
                <a:xfrm flipH="1">
                  <a:off x="857" y="0"/>
                  <a:ext cx="9526" cy="10134"/>
                </a:xfrm>
                <a:custGeom>
                  <a:avLst/>
                  <a:gdLst/>
                  <a:ahLst/>
                  <a:cxnLst>
                    <a:cxn ang="0">
                      <a:pos x="wd2" y="hd2"/>
                    </a:cxn>
                    <a:cxn ang="5400000">
                      <a:pos x="wd2" y="hd2"/>
                    </a:cxn>
                    <a:cxn ang="10800000">
                      <a:pos x="wd2" y="hd2"/>
                    </a:cxn>
                    <a:cxn ang="16200000">
                      <a:pos x="wd2" y="hd2"/>
                    </a:cxn>
                  </a:cxnLst>
                  <a:rect l="0" t="0" r="r" b="b"/>
                  <a:pathLst>
                    <a:path w="21600" h="21600" extrusionOk="0">
                      <a:moveTo>
                        <a:pt x="0" y="3086"/>
                      </a:moveTo>
                      <a:lnTo>
                        <a:pt x="0" y="21600"/>
                      </a:lnTo>
                      <a:lnTo>
                        <a:pt x="21600" y="18514"/>
                      </a:lnTo>
                      <a:lnTo>
                        <a:pt x="21600" y="0"/>
                      </a:lnTo>
                      <a:lnTo>
                        <a:pt x="0" y="3086"/>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1884" name="Group 1306"/>
              <p:cNvGrpSpPr/>
              <p:nvPr/>
            </p:nvGrpSpPr>
            <p:grpSpPr>
              <a:xfrm>
                <a:off x="0" y="12666"/>
                <a:ext cx="10383" cy="10135"/>
                <a:chOff x="0" y="0"/>
                <a:chExt cx="10382" cy="10133"/>
              </a:xfrm>
            </p:grpSpPr>
            <p:sp>
              <p:nvSpPr>
                <p:cNvPr id="1882" name="Freeform 1307"/>
                <p:cNvSpPr/>
                <p:nvPr/>
              </p:nvSpPr>
              <p:spPr>
                <a:xfrm flipH="1">
                  <a:off x="0" y="0"/>
                  <a:ext cx="9526" cy="10134"/>
                </a:xfrm>
                <a:custGeom>
                  <a:avLst/>
                  <a:gdLst/>
                  <a:ahLst/>
                  <a:cxnLst>
                    <a:cxn ang="0">
                      <a:pos x="wd2" y="hd2"/>
                    </a:cxn>
                    <a:cxn ang="5400000">
                      <a:pos x="wd2" y="hd2"/>
                    </a:cxn>
                    <a:cxn ang="10800000">
                      <a:pos x="wd2" y="hd2"/>
                    </a:cxn>
                    <a:cxn ang="16200000">
                      <a:pos x="wd2" y="hd2"/>
                    </a:cxn>
                  </a:cxnLst>
                  <a:rect l="0" t="0" r="r" b="b"/>
                  <a:pathLst>
                    <a:path w="21600" h="21600" extrusionOk="0">
                      <a:moveTo>
                        <a:pt x="0" y="2700"/>
                      </a:moveTo>
                      <a:lnTo>
                        <a:pt x="0" y="21600"/>
                      </a:lnTo>
                      <a:lnTo>
                        <a:pt x="21600" y="18900"/>
                      </a:lnTo>
                      <a:lnTo>
                        <a:pt x="21600" y="0"/>
                      </a:lnTo>
                      <a:lnTo>
                        <a:pt x="0" y="2700"/>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1883" name="Freeform 1308"/>
                <p:cNvSpPr/>
                <p:nvPr/>
              </p:nvSpPr>
              <p:spPr>
                <a:xfrm flipH="1">
                  <a:off x="857" y="0"/>
                  <a:ext cx="9526" cy="10134"/>
                </a:xfrm>
                <a:custGeom>
                  <a:avLst/>
                  <a:gdLst/>
                  <a:ahLst/>
                  <a:cxnLst>
                    <a:cxn ang="0">
                      <a:pos x="wd2" y="hd2"/>
                    </a:cxn>
                    <a:cxn ang="5400000">
                      <a:pos x="wd2" y="hd2"/>
                    </a:cxn>
                    <a:cxn ang="10800000">
                      <a:pos x="wd2" y="hd2"/>
                    </a:cxn>
                    <a:cxn ang="16200000">
                      <a:pos x="wd2" y="hd2"/>
                    </a:cxn>
                  </a:cxnLst>
                  <a:rect l="0" t="0" r="r" b="b"/>
                  <a:pathLst>
                    <a:path w="21600" h="21600" extrusionOk="0">
                      <a:moveTo>
                        <a:pt x="0" y="3086"/>
                      </a:moveTo>
                      <a:lnTo>
                        <a:pt x="0" y="21600"/>
                      </a:lnTo>
                      <a:lnTo>
                        <a:pt x="21600" y="18514"/>
                      </a:lnTo>
                      <a:lnTo>
                        <a:pt x="21600" y="0"/>
                      </a:lnTo>
                      <a:lnTo>
                        <a:pt x="0" y="3086"/>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1887" name="Group 1309"/>
              <p:cNvGrpSpPr/>
              <p:nvPr/>
            </p:nvGrpSpPr>
            <p:grpSpPr>
              <a:xfrm>
                <a:off x="0" y="0"/>
                <a:ext cx="10383" cy="10009"/>
                <a:chOff x="0" y="0"/>
                <a:chExt cx="10382" cy="10008"/>
              </a:xfrm>
            </p:grpSpPr>
            <p:sp>
              <p:nvSpPr>
                <p:cNvPr id="1885" name="Freeform 1310"/>
                <p:cNvSpPr/>
                <p:nvPr/>
              </p:nvSpPr>
              <p:spPr>
                <a:xfrm flipH="1">
                  <a:off x="0" y="0"/>
                  <a:ext cx="9526" cy="10009"/>
                </a:xfrm>
                <a:custGeom>
                  <a:avLst/>
                  <a:gdLst/>
                  <a:ahLst/>
                  <a:cxnLst>
                    <a:cxn ang="0">
                      <a:pos x="wd2" y="hd2"/>
                    </a:cxn>
                    <a:cxn ang="5400000">
                      <a:pos x="wd2" y="hd2"/>
                    </a:cxn>
                    <a:cxn ang="10800000">
                      <a:pos x="wd2" y="hd2"/>
                    </a:cxn>
                    <a:cxn ang="16200000">
                      <a:pos x="wd2" y="hd2"/>
                    </a:cxn>
                  </a:cxnLst>
                  <a:rect l="0" t="0" r="r" b="b"/>
                  <a:pathLst>
                    <a:path w="21600" h="21600" extrusionOk="0">
                      <a:moveTo>
                        <a:pt x="0" y="2700"/>
                      </a:moveTo>
                      <a:lnTo>
                        <a:pt x="0" y="21600"/>
                      </a:lnTo>
                      <a:lnTo>
                        <a:pt x="21600" y="18900"/>
                      </a:lnTo>
                      <a:lnTo>
                        <a:pt x="21600" y="0"/>
                      </a:lnTo>
                      <a:lnTo>
                        <a:pt x="0" y="2700"/>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1886" name="Freeform 1311"/>
                <p:cNvSpPr/>
                <p:nvPr/>
              </p:nvSpPr>
              <p:spPr>
                <a:xfrm flipH="1">
                  <a:off x="857" y="0"/>
                  <a:ext cx="9526" cy="10009"/>
                </a:xfrm>
                <a:custGeom>
                  <a:avLst/>
                  <a:gdLst/>
                  <a:ahLst/>
                  <a:cxnLst>
                    <a:cxn ang="0">
                      <a:pos x="wd2" y="hd2"/>
                    </a:cxn>
                    <a:cxn ang="5400000">
                      <a:pos x="wd2" y="hd2"/>
                    </a:cxn>
                    <a:cxn ang="10800000">
                      <a:pos x="wd2" y="hd2"/>
                    </a:cxn>
                    <a:cxn ang="16200000">
                      <a:pos x="wd2" y="hd2"/>
                    </a:cxn>
                  </a:cxnLst>
                  <a:rect l="0" t="0" r="r" b="b"/>
                  <a:pathLst>
                    <a:path w="21600" h="21600" extrusionOk="0">
                      <a:moveTo>
                        <a:pt x="0" y="3086"/>
                      </a:moveTo>
                      <a:lnTo>
                        <a:pt x="0" y="21600"/>
                      </a:lnTo>
                      <a:lnTo>
                        <a:pt x="21600" y="18514"/>
                      </a:lnTo>
                      <a:lnTo>
                        <a:pt x="21600" y="0"/>
                      </a:lnTo>
                      <a:lnTo>
                        <a:pt x="0" y="3086"/>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grpSp>
          <p:nvGrpSpPr>
            <p:cNvPr id="1938" name="Group 1312"/>
            <p:cNvGrpSpPr/>
            <p:nvPr/>
          </p:nvGrpSpPr>
          <p:grpSpPr>
            <a:xfrm>
              <a:off x="128206" y="83109"/>
              <a:ext cx="1" cy="88404"/>
              <a:chOff x="0" y="0"/>
              <a:chExt cx="0" cy="88403"/>
            </a:xfrm>
          </p:grpSpPr>
          <p:grpSp>
            <p:nvGrpSpPr>
              <p:cNvPr id="1895" name="Group 1313"/>
              <p:cNvGrpSpPr/>
              <p:nvPr/>
            </p:nvGrpSpPr>
            <p:grpSpPr>
              <a:xfrm>
                <a:off x="-1" y="78878"/>
                <a:ext cx="2" cy="9526"/>
                <a:chOff x="0" y="0"/>
                <a:chExt cx="0" cy="9525"/>
              </a:xfrm>
            </p:grpSpPr>
            <p:grpSp>
              <p:nvGrpSpPr>
                <p:cNvPr id="1891" name="Freeform 1314"/>
                <p:cNvGrpSpPr/>
                <p:nvPr/>
              </p:nvGrpSpPr>
              <p:grpSpPr>
                <a:xfrm>
                  <a:off x="-1" y="0"/>
                  <a:ext cx="2" cy="9525"/>
                  <a:chOff x="0" y="0"/>
                  <a:chExt cx="0" cy="9525"/>
                </a:xfrm>
              </p:grpSpPr>
              <p:sp>
                <p:nvSpPr>
                  <p:cNvPr id="1889" name="Line"/>
                  <p:cNvSpPr/>
                  <p:nvPr/>
                </p:nvSpPr>
                <p:spPr>
                  <a:xfrm flipH="1">
                    <a:off x="-1" y="0"/>
                    <a:ext cx="2" cy="9525"/>
                  </a:xfrm>
                  <a:prstGeom prst="line">
                    <a:avLst/>
                  </a:prstGeom>
                  <a:no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1200">
                        <a:latin typeface="Calibri"/>
                        <a:ea typeface="Calibri"/>
                        <a:cs typeface="Calibri"/>
                        <a:sym typeface="Calibri"/>
                      </a:defRPr>
                    </a:pPr>
                    <a:endParaRPr/>
                  </a:p>
                </p:txBody>
              </p:sp>
              <p:sp>
                <p:nvSpPr>
                  <p:cNvPr id="1890" name="Line"/>
                  <p:cNvSpPr/>
                  <p:nvPr/>
                </p:nvSpPr>
                <p:spPr>
                  <a:xfrm flipV="1">
                    <a:off x="-1" y="0"/>
                    <a:ext cx="2" cy="9525"/>
                  </a:xfrm>
                  <a:prstGeom prst="line">
                    <a:avLst/>
                  </a:prstGeom>
                  <a:no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1200">
                        <a:latin typeface="Calibri"/>
                        <a:ea typeface="Calibri"/>
                        <a:cs typeface="Calibri"/>
                        <a:sym typeface="Calibri"/>
                      </a:defRPr>
                    </a:pPr>
                    <a:endParaRPr/>
                  </a:p>
                </p:txBody>
              </p:sp>
            </p:grpSp>
            <p:grpSp>
              <p:nvGrpSpPr>
                <p:cNvPr id="1894" name="Freeform 1315"/>
                <p:cNvGrpSpPr/>
                <p:nvPr/>
              </p:nvGrpSpPr>
              <p:grpSpPr>
                <a:xfrm>
                  <a:off x="-1" y="0"/>
                  <a:ext cx="2" cy="9526"/>
                  <a:chOff x="0" y="0"/>
                  <a:chExt cx="0" cy="9525"/>
                </a:xfrm>
              </p:grpSpPr>
              <p:sp>
                <p:nvSpPr>
                  <p:cNvPr id="1892" name="Line"/>
                  <p:cNvSpPr/>
                  <p:nvPr/>
                </p:nvSpPr>
                <p:spPr>
                  <a:xfrm flipH="1">
                    <a:off x="-1" y="0"/>
                    <a:ext cx="2" cy="9525"/>
                  </a:xfrm>
                  <a:prstGeom prst="line">
                    <a:avLst/>
                  </a:prstGeom>
                  <a:no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1200">
                        <a:latin typeface="Calibri"/>
                        <a:ea typeface="Calibri"/>
                        <a:cs typeface="Calibri"/>
                        <a:sym typeface="Calibri"/>
                      </a:defRPr>
                    </a:pPr>
                    <a:endParaRPr/>
                  </a:p>
                </p:txBody>
              </p:sp>
              <p:sp>
                <p:nvSpPr>
                  <p:cNvPr id="1893" name="Line"/>
                  <p:cNvSpPr/>
                  <p:nvPr/>
                </p:nvSpPr>
                <p:spPr>
                  <a:xfrm flipV="1">
                    <a:off x="-1" y="0"/>
                    <a:ext cx="2" cy="9525"/>
                  </a:xfrm>
                  <a:prstGeom prst="line">
                    <a:avLst/>
                  </a:prstGeom>
                  <a:no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1200">
                        <a:latin typeface="Calibri"/>
                        <a:ea typeface="Calibri"/>
                        <a:cs typeface="Calibri"/>
                        <a:sym typeface="Calibri"/>
                      </a:defRPr>
                    </a:pPr>
                    <a:endParaRPr/>
                  </a:p>
                </p:txBody>
              </p:sp>
            </p:grpSp>
          </p:grpSp>
          <p:grpSp>
            <p:nvGrpSpPr>
              <p:cNvPr id="1902" name="Group 1316"/>
              <p:cNvGrpSpPr/>
              <p:nvPr/>
            </p:nvGrpSpPr>
            <p:grpSpPr>
              <a:xfrm>
                <a:off x="-1" y="66211"/>
                <a:ext cx="2" cy="9526"/>
                <a:chOff x="0" y="0"/>
                <a:chExt cx="0" cy="9525"/>
              </a:xfrm>
            </p:grpSpPr>
            <p:grpSp>
              <p:nvGrpSpPr>
                <p:cNvPr id="1898" name="Freeform 1317"/>
                <p:cNvGrpSpPr/>
                <p:nvPr/>
              </p:nvGrpSpPr>
              <p:grpSpPr>
                <a:xfrm>
                  <a:off x="-1" y="0"/>
                  <a:ext cx="2" cy="9525"/>
                  <a:chOff x="0" y="0"/>
                  <a:chExt cx="0" cy="9525"/>
                </a:xfrm>
              </p:grpSpPr>
              <p:sp>
                <p:nvSpPr>
                  <p:cNvPr id="1896" name="Line"/>
                  <p:cNvSpPr/>
                  <p:nvPr/>
                </p:nvSpPr>
                <p:spPr>
                  <a:xfrm flipH="1">
                    <a:off x="-1" y="0"/>
                    <a:ext cx="2" cy="9525"/>
                  </a:xfrm>
                  <a:prstGeom prst="line">
                    <a:avLst/>
                  </a:prstGeom>
                  <a:no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1200">
                        <a:latin typeface="Calibri"/>
                        <a:ea typeface="Calibri"/>
                        <a:cs typeface="Calibri"/>
                        <a:sym typeface="Calibri"/>
                      </a:defRPr>
                    </a:pPr>
                    <a:endParaRPr/>
                  </a:p>
                </p:txBody>
              </p:sp>
              <p:sp>
                <p:nvSpPr>
                  <p:cNvPr id="1897" name="Line"/>
                  <p:cNvSpPr/>
                  <p:nvPr/>
                </p:nvSpPr>
                <p:spPr>
                  <a:xfrm flipV="1">
                    <a:off x="-1" y="0"/>
                    <a:ext cx="2" cy="9525"/>
                  </a:xfrm>
                  <a:prstGeom prst="line">
                    <a:avLst/>
                  </a:prstGeom>
                  <a:no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1200">
                        <a:latin typeface="Calibri"/>
                        <a:ea typeface="Calibri"/>
                        <a:cs typeface="Calibri"/>
                        <a:sym typeface="Calibri"/>
                      </a:defRPr>
                    </a:pPr>
                    <a:endParaRPr/>
                  </a:p>
                </p:txBody>
              </p:sp>
            </p:grpSp>
            <p:grpSp>
              <p:nvGrpSpPr>
                <p:cNvPr id="1901" name="Freeform 1318"/>
                <p:cNvGrpSpPr/>
                <p:nvPr/>
              </p:nvGrpSpPr>
              <p:grpSpPr>
                <a:xfrm>
                  <a:off x="-1" y="0"/>
                  <a:ext cx="2" cy="9526"/>
                  <a:chOff x="0" y="0"/>
                  <a:chExt cx="0" cy="9525"/>
                </a:xfrm>
              </p:grpSpPr>
              <p:sp>
                <p:nvSpPr>
                  <p:cNvPr id="1899" name="Line"/>
                  <p:cNvSpPr/>
                  <p:nvPr/>
                </p:nvSpPr>
                <p:spPr>
                  <a:xfrm flipH="1">
                    <a:off x="-1" y="0"/>
                    <a:ext cx="2" cy="9525"/>
                  </a:xfrm>
                  <a:prstGeom prst="line">
                    <a:avLst/>
                  </a:prstGeom>
                  <a:no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1200">
                        <a:latin typeface="Calibri"/>
                        <a:ea typeface="Calibri"/>
                        <a:cs typeface="Calibri"/>
                        <a:sym typeface="Calibri"/>
                      </a:defRPr>
                    </a:pPr>
                    <a:endParaRPr/>
                  </a:p>
                </p:txBody>
              </p:sp>
              <p:sp>
                <p:nvSpPr>
                  <p:cNvPr id="1900" name="Line"/>
                  <p:cNvSpPr/>
                  <p:nvPr/>
                </p:nvSpPr>
                <p:spPr>
                  <a:xfrm flipV="1">
                    <a:off x="-1" y="0"/>
                    <a:ext cx="2" cy="9525"/>
                  </a:xfrm>
                  <a:prstGeom prst="line">
                    <a:avLst/>
                  </a:prstGeom>
                  <a:no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1200">
                        <a:latin typeface="Calibri"/>
                        <a:ea typeface="Calibri"/>
                        <a:cs typeface="Calibri"/>
                        <a:sym typeface="Calibri"/>
                      </a:defRPr>
                    </a:pPr>
                    <a:endParaRPr/>
                  </a:p>
                </p:txBody>
              </p:sp>
            </p:grpSp>
          </p:grpSp>
          <p:grpSp>
            <p:nvGrpSpPr>
              <p:cNvPr id="1909" name="Group 1319"/>
              <p:cNvGrpSpPr/>
              <p:nvPr/>
            </p:nvGrpSpPr>
            <p:grpSpPr>
              <a:xfrm>
                <a:off x="-1" y="55937"/>
                <a:ext cx="2" cy="9526"/>
                <a:chOff x="0" y="0"/>
                <a:chExt cx="0" cy="9525"/>
              </a:xfrm>
            </p:grpSpPr>
            <p:grpSp>
              <p:nvGrpSpPr>
                <p:cNvPr id="1905" name="Freeform 1320"/>
                <p:cNvGrpSpPr/>
                <p:nvPr/>
              </p:nvGrpSpPr>
              <p:grpSpPr>
                <a:xfrm>
                  <a:off x="-1" y="0"/>
                  <a:ext cx="2" cy="9525"/>
                  <a:chOff x="0" y="0"/>
                  <a:chExt cx="0" cy="9525"/>
                </a:xfrm>
              </p:grpSpPr>
              <p:sp>
                <p:nvSpPr>
                  <p:cNvPr id="1903" name="Line"/>
                  <p:cNvSpPr/>
                  <p:nvPr/>
                </p:nvSpPr>
                <p:spPr>
                  <a:xfrm flipH="1">
                    <a:off x="-1" y="0"/>
                    <a:ext cx="2" cy="9525"/>
                  </a:xfrm>
                  <a:prstGeom prst="line">
                    <a:avLst/>
                  </a:prstGeom>
                  <a:no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1200">
                        <a:latin typeface="Calibri"/>
                        <a:ea typeface="Calibri"/>
                        <a:cs typeface="Calibri"/>
                        <a:sym typeface="Calibri"/>
                      </a:defRPr>
                    </a:pPr>
                    <a:endParaRPr/>
                  </a:p>
                </p:txBody>
              </p:sp>
              <p:sp>
                <p:nvSpPr>
                  <p:cNvPr id="1904" name="Line"/>
                  <p:cNvSpPr/>
                  <p:nvPr/>
                </p:nvSpPr>
                <p:spPr>
                  <a:xfrm flipV="1">
                    <a:off x="-1" y="0"/>
                    <a:ext cx="2" cy="9525"/>
                  </a:xfrm>
                  <a:prstGeom prst="line">
                    <a:avLst/>
                  </a:prstGeom>
                  <a:no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1200">
                        <a:latin typeface="Calibri"/>
                        <a:ea typeface="Calibri"/>
                        <a:cs typeface="Calibri"/>
                        <a:sym typeface="Calibri"/>
                      </a:defRPr>
                    </a:pPr>
                    <a:endParaRPr/>
                  </a:p>
                </p:txBody>
              </p:sp>
            </p:grpSp>
            <p:grpSp>
              <p:nvGrpSpPr>
                <p:cNvPr id="1908" name="Freeform 1321"/>
                <p:cNvGrpSpPr/>
                <p:nvPr/>
              </p:nvGrpSpPr>
              <p:grpSpPr>
                <a:xfrm>
                  <a:off x="-1" y="0"/>
                  <a:ext cx="2" cy="9526"/>
                  <a:chOff x="0" y="0"/>
                  <a:chExt cx="0" cy="9525"/>
                </a:xfrm>
              </p:grpSpPr>
              <p:sp>
                <p:nvSpPr>
                  <p:cNvPr id="1906" name="Line"/>
                  <p:cNvSpPr/>
                  <p:nvPr/>
                </p:nvSpPr>
                <p:spPr>
                  <a:xfrm flipH="1">
                    <a:off x="-1" y="0"/>
                    <a:ext cx="2" cy="9525"/>
                  </a:xfrm>
                  <a:prstGeom prst="line">
                    <a:avLst/>
                  </a:prstGeom>
                  <a:no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1200">
                        <a:latin typeface="Calibri"/>
                        <a:ea typeface="Calibri"/>
                        <a:cs typeface="Calibri"/>
                        <a:sym typeface="Calibri"/>
                      </a:defRPr>
                    </a:pPr>
                    <a:endParaRPr/>
                  </a:p>
                </p:txBody>
              </p:sp>
              <p:sp>
                <p:nvSpPr>
                  <p:cNvPr id="1907" name="Line"/>
                  <p:cNvSpPr/>
                  <p:nvPr/>
                </p:nvSpPr>
                <p:spPr>
                  <a:xfrm flipV="1">
                    <a:off x="-1" y="0"/>
                    <a:ext cx="2" cy="9525"/>
                  </a:xfrm>
                  <a:prstGeom prst="line">
                    <a:avLst/>
                  </a:prstGeom>
                  <a:no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1200">
                        <a:latin typeface="Calibri"/>
                        <a:ea typeface="Calibri"/>
                        <a:cs typeface="Calibri"/>
                        <a:sym typeface="Calibri"/>
                      </a:defRPr>
                    </a:pPr>
                    <a:endParaRPr/>
                  </a:p>
                </p:txBody>
              </p:sp>
            </p:grpSp>
          </p:grpSp>
          <p:grpSp>
            <p:nvGrpSpPr>
              <p:cNvPr id="1916" name="Group 1322"/>
              <p:cNvGrpSpPr/>
              <p:nvPr/>
            </p:nvGrpSpPr>
            <p:grpSpPr>
              <a:xfrm>
                <a:off x="-1" y="39470"/>
                <a:ext cx="2" cy="9526"/>
                <a:chOff x="0" y="0"/>
                <a:chExt cx="0" cy="9525"/>
              </a:xfrm>
            </p:grpSpPr>
            <p:grpSp>
              <p:nvGrpSpPr>
                <p:cNvPr id="1912" name="Freeform 1323"/>
                <p:cNvGrpSpPr/>
                <p:nvPr/>
              </p:nvGrpSpPr>
              <p:grpSpPr>
                <a:xfrm>
                  <a:off x="-1" y="0"/>
                  <a:ext cx="2" cy="9525"/>
                  <a:chOff x="0" y="0"/>
                  <a:chExt cx="0" cy="9525"/>
                </a:xfrm>
              </p:grpSpPr>
              <p:sp>
                <p:nvSpPr>
                  <p:cNvPr id="1910" name="Line"/>
                  <p:cNvSpPr/>
                  <p:nvPr/>
                </p:nvSpPr>
                <p:spPr>
                  <a:xfrm flipH="1">
                    <a:off x="-1" y="0"/>
                    <a:ext cx="2" cy="9525"/>
                  </a:xfrm>
                  <a:prstGeom prst="line">
                    <a:avLst/>
                  </a:prstGeom>
                  <a:no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1200">
                        <a:latin typeface="Calibri"/>
                        <a:ea typeface="Calibri"/>
                        <a:cs typeface="Calibri"/>
                        <a:sym typeface="Calibri"/>
                      </a:defRPr>
                    </a:pPr>
                    <a:endParaRPr/>
                  </a:p>
                </p:txBody>
              </p:sp>
              <p:sp>
                <p:nvSpPr>
                  <p:cNvPr id="1911" name="Line"/>
                  <p:cNvSpPr/>
                  <p:nvPr/>
                </p:nvSpPr>
                <p:spPr>
                  <a:xfrm flipV="1">
                    <a:off x="-1" y="0"/>
                    <a:ext cx="2" cy="9525"/>
                  </a:xfrm>
                  <a:prstGeom prst="line">
                    <a:avLst/>
                  </a:prstGeom>
                  <a:no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1200">
                        <a:latin typeface="Calibri"/>
                        <a:ea typeface="Calibri"/>
                        <a:cs typeface="Calibri"/>
                        <a:sym typeface="Calibri"/>
                      </a:defRPr>
                    </a:pPr>
                    <a:endParaRPr/>
                  </a:p>
                </p:txBody>
              </p:sp>
            </p:grpSp>
            <p:grpSp>
              <p:nvGrpSpPr>
                <p:cNvPr id="1915" name="Freeform 1324"/>
                <p:cNvGrpSpPr/>
                <p:nvPr/>
              </p:nvGrpSpPr>
              <p:grpSpPr>
                <a:xfrm>
                  <a:off x="-1" y="0"/>
                  <a:ext cx="2" cy="9526"/>
                  <a:chOff x="0" y="0"/>
                  <a:chExt cx="0" cy="9525"/>
                </a:xfrm>
              </p:grpSpPr>
              <p:sp>
                <p:nvSpPr>
                  <p:cNvPr id="1913" name="Line"/>
                  <p:cNvSpPr/>
                  <p:nvPr/>
                </p:nvSpPr>
                <p:spPr>
                  <a:xfrm flipH="1">
                    <a:off x="-1" y="0"/>
                    <a:ext cx="2" cy="9525"/>
                  </a:xfrm>
                  <a:prstGeom prst="line">
                    <a:avLst/>
                  </a:prstGeom>
                  <a:no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1200">
                        <a:latin typeface="Calibri"/>
                        <a:ea typeface="Calibri"/>
                        <a:cs typeface="Calibri"/>
                        <a:sym typeface="Calibri"/>
                      </a:defRPr>
                    </a:pPr>
                    <a:endParaRPr/>
                  </a:p>
                </p:txBody>
              </p:sp>
              <p:sp>
                <p:nvSpPr>
                  <p:cNvPr id="1914" name="Line"/>
                  <p:cNvSpPr/>
                  <p:nvPr/>
                </p:nvSpPr>
                <p:spPr>
                  <a:xfrm flipV="1">
                    <a:off x="-1" y="0"/>
                    <a:ext cx="2" cy="9525"/>
                  </a:xfrm>
                  <a:prstGeom prst="line">
                    <a:avLst/>
                  </a:prstGeom>
                  <a:no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1200">
                        <a:latin typeface="Calibri"/>
                        <a:ea typeface="Calibri"/>
                        <a:cs typeface="Calibri"/>
                        <a:sym typeface="Calibri"/>
                      </a:defRPr>
                    </a:pPr>
                    <a:endParaRPr/>
                  </a:p>
                </p:txBody>
              </p:sp>
            </p:grpSp>
          </p:grpSp>
          <p:grpSp>
            <p:nvGrpSpPr>
              <p:cNvPr id="1923" name="Group 1325"/>
              <p:cNvGrpSpPr/>
              <p:nvPr/>
            </p:nvGrpSpPr>
            <p:grpSpPr>
              <a:xfrm>
                <a:off x="-1" y="25396"/>
                <a:ext cx="2" cy="9526"/>
                <a:chOff x="0" y="0"/>
                <a:chExt cx="0" cy="9525"/>
              </a:xfrm>
            </p:grpSpPr>
            <p:grpSp>
              <p:nvGrpSpPr>
                <p:cNvPr id="1919" name="Freeform 1326"/>
                <p:cNvGrpSpPr/>
                <p:nvPr/>
              </p:nvGrpSpPr>
              <p:grpSpPr>
                <a:xfrm>
                  <a:off x="-1" y="0"/>
                  <a:ext cx="2" cy="9525"/>
                  <a:chOff x="0" y="0"/>
                  <a:chExt cx="0" cy="9525"/>
                </a:xfrm>
              </p:grpSpPr>
              <p:sp>
                <p:nvSpPr>
                  <p:cNvPr id="1917" name="Line"/>
                  <p:cNvSpPr/>
                  <p:nvPr/>
                </p:nvSpPr>
                <p:spPr>
                  <a:xfrm flipH="1">
                    <a:off x="-1" y="0"/>
                    <a:ext cx="2" cy="9525"/>
                  </a:xfrm>
                  <a:prstGeom prst="line">
                    <a:avLst/>
                  </a:prstGeom>
                  <a:no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1200">
                        <a:latin typeface="Calibri"/>
                        <a:ea typeface="Calibri"/>
                        <a:cs typeface="Calibri"/>
                        <a:sym typeface="Calibri"/>
                      </a:defRPr>
                    </a:pPr>
                    <a:endParaRPr/>
                  </a:p>
                </p:txBody>
              </p:sp>
              <p:sp>
                <p:nvSpPr>
                  <p:cNvPr id="1918" name="Line"/>
                  <p:cNvSpPr/>
                  <p:nvPr/>
                </p:nvSpPr>
                <p:spPr>
                  <a:xfrm flipV="1">
                    <a:off x="-1" y="0"/>
                    <a:ext cx="2" cy="9525"/>
                  </a:xfrm>
                  <a:prstGeom prst="line">
                    <a:avLst/>
                  </a:prstGeom>
                  <a:no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1200">
                        <a:latin typeface="Calibri"/>
                        <a:ea typeface="Calibri"/>
                        <a:cs typeface="Calibri"/>
                        <a:sym typeface="Calibri"/>
                      </a:defRPr>
                    </a:pPr>
                    <a:endParaRPr/>
                  </a:p>
                </p:txBody>
              </p:sp>
            </p:grpSp>
            <p:grpSp>
              <p:nvGrpSpPr>
                <p:cNvPr id="1922" name="Freeform 1327"/>
                <p:cNvGrpSpPr/>
                <p:nvPr/>
              </p:nvGrpSpPr>
              <p:grpSpPr>
                <a:xfrm>
                  <a:off x="-1" y="0"/>
                  <a:ext cx="2" cy="9526"/>
                  <a:chOff x="0" y="0"/>
                  <a:chExt cx="0" cy="9525"/>
                </a:xfrm>
              </p:grpSpPr>
              <p:sp>
                <p:nvSpPr>
                  <p:cNvPr id="1920" name="Line"/>
                  <p:cNvSpPr/>
                  <p:nvPr/>
                </p:nvSpPr>
                <p:spPr>
                  <a:xfrm flipH="1">
                    <a:off x="-1" y="0"/>
                    <a:ext cx="2" cy="9525"/>
                  </a:xfrm>
                  <a:prstGeom prst="line">
                    <a:avLst/>
                  </a:prstGeom>
                  <a:no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1200">
                        <a:latin typeface="Calibri"/>
                        <a:ea typeface="Calibri"/>
                        <a:cs typeface="Calibri"/>
                        <a:sym typeface="Calibri"/>
                      </a:defRPr>
                    </a:pPr>
                    <a:endParaRPr/>
                  </a:p>
                </p:txBody>
              </p:sp>
              <p:sp>
                <p:nvSpPr>
                  <p:cNvPr id="1921" name="Line"/>
                  <p:cNvSpPr/>
                  <p:nvPr/>
                </p:nvSpPr>
                <p:spPr>
                  <a:xfrm flipV="1">
                    <a:off x="-1" y="0"/>
                    <a:ext cx="2" cy="9525"/>
                  </a:xfrm>
                  <a:prstGeom prst="line">
                    <a:avLst/>
                  </a:prstGeom>
                  <a:no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1200">
                        <a:latin typeface="Calibri"/>
                        <a:ea typeface="Calibri"/>
                        <a:cs typeface="Calibri"/>
                        <a:sym typeface="Calibri"/>
                      </a:defRPr>
                    </a:pPr>
                    <a:endParaRPr/>
                  </a:p>
                </p:txBody>
              </p:sp>
            </p:grpSp>
          </p:grpSp>
          <p:grpSp>
            <p:nvGrpSpPr>
              <p:cNvPr id="1930" name="Group 1328"/>
              <p:cNvGrpSpPr/>
              <p:nvPr/>
            </p:nvGrpSpPr>
            <p:grpSpPr>
              <a:xfrm>
                <a:off x="-1" y="16529"/>
                <a:ext cx="2" cy="9526"/>
                <a:chOff x="0" y="0"/>
                <a:chExt cx="0" cy="9525"/>
              </a:xfrm>
            </p:grpSpPr>
            <p:grpSp>
              <p:nvGrpSpPr>
                <p:cNvPr id="1926" name="Freeform 1329"/>
                <p:cNvGrpSpPr/>
                <p:nvPr/>
              </p:nvGrpSpPr>
              <p:grpSpPr>
                <a:xfrm>
                  <a:off x="-1" y="0"/>
                  <a:ext cx="2" cy="9525"/>
                  <a:chOff x="0" y="0"/>
                  <a:chExt cx="0" cy="9525"/>
                </a:xfrm>
              </p:grpSpPr>
              <p:sp>
                <p:nvSpPr>
                  <p:cNvPr id="1924" name="Line"/>
                  <p:cNvSpPr/>
                  <p:nvPr/>
                </p:nvSpPr>
                <p:spPr>
                  <a:xfrm flipH="1">
                    <a:off x="-1" y="0"/>
                    <a:ext cx="2" cy="9525"/>
                  </a:xfrm>
                  <a:prstGeom prst="line">
                    <a:avLst/>
                  </a:prstGeom>
                  <a:no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1200">
                        <a:latin typeface="Calibri"/>
                        <a:ea typeface="Calibri"/>
                        <a:cs typeface="Calibri"/>
                        <a:sym typeface="Calibri"/>
                      </a:defRPr>
                    </a:pPr>
                    <a:endParaRPr/>
                  </a:p>
                </p:txBody>
              </p:sp>
              <p:sp>
                <p:nvSpPr>
                  <p:cNvPr id="1925" name="Line"/>
                  <p:cNvSpPr/>
                  <p:nvPr/>
                </p:nvSpPr>
                <p:spPr>
                  <a:xfrm flipV="1">
                    <a:off x="-1" y="0"/>
                    <a:ext cx="2" cy="9525"/>
                  </a:xfrm>
                  <a:prstGeom prst="line">
                    <a:avLst/>
                  </a:prstGeom>
                  <a:no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1200">
                        <a:latin typeface="Calibri"/>
                        <a:ea typeface="Calibri"/>
                        <a:cs typeface="Calibri"/>
                        <a:sym typeface="Calibri"/>
                      </a:defRPr>
                    </a:pPr>
                    <a:endParaRPr/>
                  </a:p>
                </p:txBody>
              </p:sp>
            </p:grpSp>
            <p:grpSp>
              <p:nvGrpSpPr>
                <p:cNvPr id="1929" name="Freeform 1330"/>
                <p:cNvGrpSpPr/>
                <p:nvPr/>
              </p:nvGrpSpPr>
              <p:grpSpPr>
                <a:xfrm>
                  <a:off x="-1" y="0"/>
                  <a:ext cx="2" cy="9526"/>
                  <a:chOff x="0" y="0"/>
                  <a:chExt cx="0" cy="9525"/>
                </a:xfrm>
              </p:grpSpPr>
              <p:sp>
                <p:nvSpPr>
                  <p:cNvPr id="1927" name="Line"/>
                  <p:cNvSpPr/>
                  <p:nvPr/>
                </p:nvSpPr>
                <p:spPr>
                  <a:xfrm flipH="1">
                    <a:off x="-1" y="0"/>
                    <a:ext cx="2" cy="9525"/>
                  </a:xfrm>
                  <a:prstGeom prst="line">
                    <a:avLst/>
                  </a:prstGeom>
                  <a:no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1200">
                        <a:latin typeface="Calibri"/>
                        <a:ea typeface="Calibri"/>
                        <a:cs typeface="Calibri"/>
                        <a:sym typeface="Calibri"/>
                      </a:defRPr>
                    </a:pPr>
                    <a:endParaRPr/>
                  </a:p>
                </p:txBody>
              </p:sp>
              <p:sp>
                <p:nvSpPr>
                  <p:cNvPr id="1928" name="Line"/>
                  <p:cNvSpPr/>
                  <p:nvPr/>
                </p:nvSpPr>
                <p:spPr>
                  <a:xfrm flipV="1">
                    <a:off x="-1" y="0"/>
                    <a:ext cx="2" cy="9525"/>
                  </a:xfrm>
                  <a:prstGeom prst="line">
                    <a:avLst/>
                  </a:prstGeom>
                  <a:no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1200">
                        <a:latin typeface="Calibri"/>
                        <a:ea typeface="Calibri"/>
                        <a:cs typeface="Calibri"/>
                        <a:sym typeface="Calibri"/>
                      </a:defRPr>
                    </a:pPr>
                    <a:endParaRPr/>
                  </a:p>
                </p:txBody>
              </p:sp>
            </p:grpSp>
          </p:grpSp>
          <p:grpSp>
            <p:nvGrpSpPr>
              <p:cNvPr id="1937" name="Group 1331"/>
              <p:cNvGrpSpPr/>
              <p:nvPr/>
            </p:nvGrpSpPr>
            <p:grpSpPr>
              <a:xfrm>
                <a:off x="-1" y="-1"/>
                <a:ext cx="2" cy="9527"/>
                <a:chOff x="0" y="0"/>
                <a:chExt cx="0" cy="9525"/>
              </a:xfrm>
            </p:grpSpPr>
            <p:grpSp>
              <p:nvGrpSpPr>
                <p:cNvPr id="1933" name="Freeform 1332"/>
                <p:cNvGrpSpPr/>
                <p:nvPr/>
              </p:nvGrpSpPr>
              <p:grpSpPr>
                <a:xfrm>
                  <a:off x="-1" y="0"/>
                  <a:ext cx="2" cy="9525"/>
                  <a:chOff x="0" y="0"/>
                  <a:chExt cx="0" cy="9524"/>
                </a:xfrm>
              </p:grpSpPr>
              <p:sp>
                <p:nvSpPr>
                  <p:cNvPr id="1931" name="Line"/>
                  <p:cNvSpPr/>
                  <p:nvPr/>
                </p:nvSpPr>
                <p:spPr>
                  <a:xfrm flipH="1">
                    <a:off x="-1" y="0"/>
                    <a:ext cx="2" cy="9525"/>
                  </a:xfrm>
                  <a:prstGeom prst="line">
                    <a:avLst/>
                  </a:prstGeom>
                  <a:no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1200">
                        <a:latin typeface="Calibri"/>
                        <a:ea typeface="Calibri"/>
                        <a:cs typeface="Calibri"/>
                        <a:sym typeface="Calibri"/>
                      </a:defRPr>
                    </a:pPr>
                    <a:endParaRPr/>
                  </a:p>
                </p:txBody>
              </p:sp>
              <p:sp>
                <p:nvSpPr>
                  <p:cNvPr id="1932" name="Line"/>
                  <p:cNvSpPr/>
                  <p:nvPr/>
                </p:nvSpPr>
                <p:spPr>
                  <a:xfrm flipV="1">
                    <a:off x="-1" y="0"/>
                    <a:ext cx="2" cy="9525"/>
                  </a:xfrm>
                  <a:prstGeom prst="line">
                    <a:avLst/>
                  </a:prstGeom>
                  <a:no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1200">
                        <a:latin typeface="Calibri"/>
                        <a:ea typeface="Calibri"/>
                        <a:cs typeface="Calibri"/>
                        <a:sym typeface="Calibri"/>
                      </a:defRPr>
                    </a:pPr>
                    <a:endParaRPr/>
                  </a:p>
                </p:txBody>
              </p:sp>
            </p:grpSp>
            <p:grpSp>
              <p:nvGrpSpPr>
                <p:cNvPr id="1936" name="Freeform 1333"/>
                <p:cNvGrpSpPr/>
                <p:nvPr/>
              </p:nvGrpSpPr>
              <p:grpSpPr>
                <a:xfrm>
                  <a:off x="-1" y="-1"/>
                  <a:ext cx="2" cy="9527"/>
                  <a:chOff x="0" y="0"/>
                  <a:chExt cx="0" cy="9525"/>
                </a:xfrm>
              </p:grpSpPr>
              <p:sp>
                <p:nvSpPr>
                  <p:cNvPr id="1934" name="Line"/>
                  <p:cNvSpPr/>
                  <p:nvPr/>
                </p:nvSpPr>
                <p:spPr>
                  <a:xfrm flipH="1">
                    <a:off x="-1" y="0"/>
                    <a:ext cx="2" cy="9526"/>
                  </a:xfrm>
                  <a:prstGeom prst="line">
                    <a:avLst/>
                  </a:prstGeom>
                  <a:no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1200">
                        <a:latin typeface="Calibri"/>
                        <a:ea typeface="Calibri"/>
                        <a:cs typeface="Calibri"/>
                        <a:sym typeface="Calibri"/>
                      </a:defRPr>
                    </a:pPr>
                    <a:endParaRPr/>
                  </a:p>
                </p:txBody>
              </p:sp>
              <p:sp>
                <p:nvSpPr>
                  <p:cNvPr id="1935" name="Line"/>
                  <p:cNvSpPr/>
                  <p:nvPr/>
                </p:nvSpPr>
                <p:spPr>
                  <a:xfrm flipV="1">
                    <a:off x="-1" y="0"/>
                    <a:ext cx="2" cy="9526"/>
                  </a:xfrm>
                  <a:prstGeom prst="line">
                    <a:avLst/>
                  </a:prstGeom>
                  <a:no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1200">
                        <a:latin typeface="Calibri"/>
                        <a:ea typeface="Calibri"/>
                        <a:cs typeface="Calibri"/>
                        <a:sym typeface="Calibri"/>
                      </a:defRPr>
                    </a:pPr>
                    <a:endParaRPr/>
                  </a:p>
                </p:txBody>
              </p:sp>
            </p:grpSp>
          </p:grpSp>
        </p:grpSp>
        <p:grpSp>
          <p:nvGrpSpPr>
            <p:cNvPr id="1960" name="Group 1334"/>
            <p:cNvGrpSpPr/>
            <p:nvPr/>
          </p:nvGrpSpPr>
          <p:grpSpPr>
            <a:xfrm>
              <a:off x="115484" y="80010"/>
              <a:ext cx="9526" cy="88929"/>
              <a:chOff x="0" y="0"/>
              <a:chExt cx="9525" cy="88928"/>
            </a:xfrm>
          </p:grpSpPr>
          <p:grpSp>
            <p:nvGrpSpPr>
              <p:cNvPr id="1941" name="Group 1335"/>
              <p:cNvGrpSpPr/>
              <p:nvPr/>
            </p:nvGrpSpPr>
            <p:grpSpPr>
              <a:xfrm>
                <a:off x="0" y="78797"/>
                <a:ext cx="9526" cy="10132"/>
                <a:chOff x="0" y="0"/>
                <a:chExt cx="9525" cy="10131"/>
              </a:xfrm>
            </p:grpSpPr>
            <p:sp>
              <p:nvSpPr>
                <p:cNvPr id="1939" name="Freeform 1336"/>
                <p:cNvSpPr/>
                <p:nvPr/>
              </p:nvSpPr>
              <p:spPr>
                <a:xfrm flipH="1">
                  <a:off x="0" y="0"/>
                  <a:ext cx="9526" cy="10132"/>
                </a:xfrm>
                <a:custGeom>
                  <a:avLst/>
                  <a:gdLst/>
                  <a:ahLst/>
                  <a:cxnLst>
                    <a:cxn ang="0">
                      <a:pos x="wd2" y="hd2"/>
                    </a:cxn>
                    <a:cxn ang="5400000">
                      <a:pos x="wd2" y="hd2"/>
                    </a:cxn>
                    <a:cxn ang="10800000">
                      <a:pos x="wd2" y="hd2"/>
                    </a:cxn>
                    <a:cxn ang="16200000">
                      <a:pos x="wd2" y="hd2"/>
                    </a:cxn>
                  </a:cxnLst>
                  <a:rect l="0" t="0" r="r" b="b"/>
                  <a:pathLst>
                    <a:path w="21600" h="21600" extrusionOk="0">
                      <a:moveTo>
                        <a:pt x="0" y="2700"/>
                      </a:moveTo>
                      <a:lnTo>
                        <a:pt x="0" y="21600"/>
                      </a:lnTo>
                      <a:lnTo>
                        <a:pt x="21600" y="18900"/>
                      </a:lnTo>
                      <a:lnTo>
                        <a:pt x="21600" y="0"/>
                      </a:lnTo>
                      <a:lnTo>
                        <a:pt x="0" y="2700"/>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1940" name="Freeform 1337"/>
                <p:cNvSpPr/>
                <p:nvPr/>
              </p:nvSpPr>
              <p:spPr>
                <a:xfrm flipH="1">
                  <a:off x="0" y="0"/>
                  <a:ext cx="9526" cy="10132"/>
                </a:xfrm>
                <a:custGeom>
                  <a:avLst/>
                  <a:gdLst/>
                  <a:ahLst/>
                  <a:cxnLst>
                    <a:cxn ang="0">
                      <a:pos x="wd2" y="hd2"/>
                    </a:cxn>
                    <a:cxn ang="5400000">
                      <a:pos x="wd2" y="hd2"/>
                    </a:cxn>
                    <a:cxn ang="10800000">
                      <a:pos x="wd2" y="hd2"/>
                    </a:cxn>
                    <a:cxn ang="16200000">
                      <a:pos x="wd2" y="hd2"/>
                    </a:cxn>
                  </a:cxnLst>
                  <a:rect l="0" t="0" r="r" b="b"/>
                  <a:pathLst>
                    <a:path w="21600" h="21600" extrusionOk="0">
                      <a:moveTo>
                        <a:pt x="0" y="3086"/>
                      </a:moveTo>
                      <a:lnTo>
                        <a:pt x="0" y="21600"/>
                      </a:lnTo>
                      <a:lnTo>
                        <a:pt x="21600" y="18514"/>
                      </a:lnTo>
                      <a:lnTo>
                        <a:pt x="21600" y="0"/>
                      </a:lnTo>
                      <a:lnTo>
                        <a:pt x="0" y="3086"/>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1944" name="Group 1338"/>
              <p:cNvGrpSpPr/>
              <p:nvPr/>
            </p:nvGrpSpPr>
            <p:grpSpPr>
              <a:xfrm>
                <a:off x="0" y="66133"/>
                <a:ext cx="9526" cy="10132"/>
                <a:chOff x="0" y="0"/>
                <a:chExt cx="9525" cy="10131"/>
              </a:xfrm>
            </p:grpSpPr>
            <p:sp>
              <p:nvSpPr>
                <p:cNvPr id="1942" name="Freeform 1339"/>
                <p:cNvSpPr/>
                <p:nvPr/>
              </p:nvSpPr>
              <p:spPr>
                <a:xfrm flipH="1">
                  <a:off x="0" y="0"/>
                  <a:ext cx="9526" cy="10132"/>
                </a:xfrm>
                <a:custGeom>
                  <a:avLst/>
                  <a:gdLst/>
                  <a:ahLst/>
                  <a:cxnLst>
                    <a:cxn ang="0">
                      <a:pos x="wd2" y="hd2"/>
                    </a:cxn>
                    <a:cxn ang="5400000">
                      <a:pos x="wd2" y="hd2"/>
                    </a:cxn>
                    <a:cxn ang="10800000">
                      <a:pos x="wd2" y="hd2"/>
                    </a:cxn>
                    <a:cxn ang="16200000">
                      <a:pos x="wd2" y="hd2"/>
                    </a:cxn>
                  </a:cxnLst>
                  <a:rect l="0" t="0" r="r" b="b"/>
                  <a:pathLst>
                    <a:path w="21600" h="21600" extrusionOk="0">
                      <a:moveTo>
                        <a:pt x="0" y="2700"/>
                      </a:moveTo>
                      <a:lnTo>
                        <a:pt x="0" y="21600"/>
                      </a:lnTo>
                      <a:lnTo>
                        <a:pt x="21600" y="18900"/>
                      </a:lnTo>
                      <a:lnTo>
                        <a:pt x="21600" y="0"/>
                      </a:lnTo>
                      <a:lnTo>
                        <a:pt x="0" y="2700"/>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1943" name="Freeform 1340"/>
                <p:cNvSpPr/>
                <p:nvPr/>
              </p:nvSpPr>
              <p:spPr>
                <a:xfrm flipH="1">
                  <a:off x="0" y="0"/>
                  <a:ext cx="9526" cy="10132"/>
                </a:xfrm>
                <a:custGeom>
                  <a:avLst/>
                  <a:gdLst/>
                  <a:ahLst/>
                  <a:cxnLst>
                    <a:cxn ang="0">
                      <a:pos x="wd2" y="hd2"/>
                    </a:cxn>
                    <a:cxn ang="5400000">
                      <a:pos x="wd2" y="hd2"/>
                    </a:cxn>
                    <a:cxn ang="10800000">
                      <a:pos x="wd2" y="hd2"/>
                    </a:cxn>
                    <a:cxn ang="16200000">
                      <a:pos x="wd2" y="hd2"/>
                    </a:cxn>
                  </a:cxnLst>
                  <a:rect l="0" t="0" r="r" b="b"/>
                  <a:pathLst>
                    <a:path w="21600" h="21600" extrusionOk="0">
                      <a:moveTo>
                        <a:pt x="0" y="3086"/>
                      </a:moveTo>
                      <a:lnTo>
                        <a:pt x="0" y="21600"/>
                      </a:lnTo>
                      <a:lnTo>
                        <a:pt x="21600" y="18514"/>
                      </a:lnTo>
                      <a:lnTo>
                        <a:pt x="21600" y="0"/>
                      </a:lnTo>
                      <a:lnTo>
                        <a:pt x="0" y="3086"/>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1947" name="Group 1341"/>
              <p:cNvGrpSpPr/>
              <p:nvPr/>
            </p:nvGrpSpPr>
            <p:grpSpPr>
              <a:xfrm>
                <a:off x="0" y="52062"/>
                <a:ext cx="9526" cy="10132"/>
                <a:chOff x="0" y="0"/>
                <a:chExt cx="9525" cy="10131"/>
              </a:xfrm>
            </p:grpSpPr>
            <p:sp>
              <p:nvSpPr>
                <p:cNvPr id="1945" name="Freeform 1342"/>
                <p:cNvSpPr/>
                <p:nvPr/>
              </p:nvSpPr>
              <p:spPr>
                <a:xfrm flipH="1">
                  <a:off x="0" y="0"/>
                  <a:ext cx="9526" cy="10132"/>
                </a:xfrm>
                <a:custGeom>
                  <a:avLst/>
                  <a:gdLst/>
                  <a:ahLst/>
                  <a:cxnLst>
                    <a:cxn ang="0">
                      <a:pos x="wd2" y="hd2"/>
                    </a:cxn>
                    <a:cxn ang="5400000">
                      <a:pos x="wd2" y="hd2"/>
                    </a:cxn>
                    <a:cxn ang="10800000">
                      <a:pos x="wd2" y="hd2"/>
                    </a:cxn>
                    <a:cxn ang="16200000">
                      <a:pos x="wd2" y="hd2"/>
                    </a:cxn>
                  </a:cxnLst>
                  <a:rect l="0" t="0" r="r" b="b"/>
                  <a:pathLst>
                    <a:path w="21600" h="21600" extrusionOk="0">
                      <a:moveTo>
                        <a:pt x="0" y="2700"/>
                      </a:moveTo>
                      <a:lnTo>
                        <a:pt x="0" y="21600"/>
                      </a:lnTo>
                      <a:lnTo>
                        <a:pt x="21600" y="18900"/>
                      </a:lnTo>
                      <a:lnTo>
                        <a:pt x="21600" y="0"/>
                      </a:lnTo>
                      <a:lnTo>
                        <a:pt x="0" y="2700"/>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1946" name="Freeform 1343"/>
                <p:cNvSpPr/>
                <p:nvPr/>
              </p:nvSpPr>
              <p:spPr>
                <a:xfrm flipH="1">
                  <a:off x="0" y="0"/>
                  <a:ext cx="9526" cy="10132"/>
                </a:xfrm>
                <a:custGeom>
                  <a:avLst/>
                  <a:gdLst/>
                  <a:ahLst/>
                  <a:cxnLst>
                    <a:cxn ang="0">
                      <a:pos x="wd2" y="hd2"/>
                    </a:cxn>
                    <a:cxn ang="5400000">
                      <a:pos x="wd2" y="hd2"/>
                    </a:cxn>
                    <a:cxn ang="10800000">
                      <a:pos x="wd2" y="hd2"/>
                    </a:cxn>
                    <a:cxn ang="16200000">
                      <a:pos x="wd2" y="hd2"/>
                    </a:cxn>
                  </a:cxnLst>
                  <a:rect l="0" t="0" r="r" b="b"/>
                  <a:pathLst>
                    <a:path w="21600" h="21600" extrusionOk="0">
                      <a:moveTo>
                        <a:pt x="0" y="3086"/>
                      </a:moveTo>
                      <a:lnTo>
                        <a:pt x="0" y="21600"/>
                      </a:lnTo>
                      <a:lnTo>
                        <a:pt x="21600" y="18514"/>
                      </a:lnTo>
                      <a:lnTo>
                        <a:pt x="21600" y="0"/>
                      </a:lnTo>
                      <a:lnTo>
                        <a:pt x="0" y="3086"/>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1950" name="Group 1344"/>
              <p:cNvGrpSpPr/>
              <p:nvPr/>
            </p:nvGrpSpPr>
            <p:grpSpPr>
              <a:xfrm>
                <a:off x="0" y="39398"/>
                <a:ext cx="9526" cy="10132"/>
                <a:chOff x="0" y="0"/>
                <a:chExt cx="9525" cy="10131"/>
              </a:xfrm>
            </p:grpSpPr>
            <p:sp>
              <p:nvSpPr>
                <p:cNvPr id="1948" name="Freeform 1345"/>
                <p:cNvSpPr/>
                <p:nvPr/>
              </p:nvSpPr>
              <p:spPr>
                <a:xfrm flipH="1">
                  <a:off x="0" y="0"/>
                  <a:ext cx="9526" cy="10132"/>
                </a:xfrm>
                <a:custGeom>
                  <a:avLst/>
                  <a:gdLst/>
                  <a:ahLst/>
                  <a:cxnLst>
                    <a:cxn ang="0">
                      <a:pos x="wd2" y="hd2"/>
                    </a:cxn>
                    <a:cxn ang="5400000">
                      <a:pos x="wd2" y="hd2"/>
                    </a:cxn>
                    <a:cxn ang="10800000">
                      <a:pos x="wd2" y="hd2"/>
                    </a:cxn>
                    <a:cxn ang="16200000">
                      <a:pos x="wd2" y="hd2"/>
                    </a:cxn>
                  </a:cxnLst>
                  <a:rect l="0" t="0" r="r" b="b"/>
                  <a:pathLst>
                    <a:path w="21600" h="21600" extrusionOk="0">
                      <a:moveTo>
                        <a:pt x="0" y="2700"/>
                      </a:moveTo>
                      <a:lnTo>
                        <a:pt x="0" y="21600"/>
                      </a:lnTo>
                      <a:lnTo>
                        <a:pt x="21600" y="18900"/>
                      </a:lnTo>
                      <a:lnTo>
                        <a:pt x="21600" y="0"/>
                      </a:lnTo>
                      <a:lnTo>
                        <a:pt x="0" y="2700"/>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1949" name="Freeform 1346"/>
                <p:cNvSpPr/>
                <p:nvPr/>
              </p:nvSpPr>
              <p:spPr>
                <a:xfrm flipH="1">
                  <a:off x="0" y="0"/>
                  <a:ext cx="9526" cy="10132"/>
                </a:xfrm>
                <a:custGeom>
                  <a:avLst/>
                  <a:gdLst/>
                  <a:ahLst/>
                  <a:cxnLst>
                    <a:cxn ang="0">
                      <a:pos x="wd2" y="hd2"/>
                    </a:cxn>
                    <a:cxn ang="5400000">
                      <a:pos x="wd2" y="hd2"/>
                    </a:cxn>
                    <a:cxn ang="10800000">
                      <a:pos x="wd2" y="hd2"/>
                    </a:cxn>
                    <a:cxn ang="16200000">
                      <a:pos x="wd2" y="hd2"/>
                    </a:cxn>
                  </a:cxnLst>
                  <a:rect l="0" t="0" r="r" b="b"/>
                  <a:pathLst>
                    <a:path w="21600" h="21600" extrusionOk="0">
                      <a:moveTo>
                        <a:pt x="0" y="3086"/>
                      </a:moveTo>
                      <a:lnTo>
                        <a:pt x="0" y="21600"/>
                      </a:lnTo>
                      <a:lnTo>
                        <a:pt x="21600" y="18514"/>
                      </a:lnTo>
                      <a:lnTo>
                        <a:pt x="21600" y="0"/>
                      </a:lnTo>
                      <a:lnTo>
                        <a:pt x="0" y="3086"/>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1953" name="Group 1347"/>
              <p:cNvGrpSpPr/>
              <p:nvPr/>
            </p:nvGrpSpPr>
            <p:grpSpPr>
              <a:xfrm>
                <a:off x="0" y="25327"/>
                <a:ext cx="9526" cy="10132"/>
                <a:chOff x="0" y="0"/>
                <a:chExt cx="9525" cy="10131"/>
              </a:xfrm>
            </p:grpSpPr>
            <p:sp>
              <p:nvSpPr>
                <p:cNvPr id="1951" name="Freeform 1348"/>
                <p:cNvSpPr/>
                <p:nvPr/>
              </p:nvSpPr>
              <p:spPr>
                <a:xfrm flipH="1">
                  <a:off x="0" y="0"/>
                  <a:ext cx="9526" cy="10132"/>
                </a:xfrm>
                <a:custGeom>
                  <a:avLst/>
                  <a:gdLst/>
                  <a:ahLst/>
                  <a:cxnLst>
                    <a:cxn ang="0">
                      <a:pos x="wd2" y="hd2"/>
                    </a:cxn>
                    <a:cxn ang="5400000">
                      <a:pos x="wd2" y="hd2"/>
                    </a:cxn>
                    <a:cxn ang="10800000">
                      <a:pos x="wd2" y="hd2"/>
                    </a:cxn>
                    <a:cxn ang="16200000">
                      <a:pos x="wd2" y="hd2"/>
                    </a:cxn>
                  </a:cxnLst>
                  <a:rect l="0" t="0" r="r" b="b"/>
                  <a:pathLst>
                    <a:path w="21600" h="21600" extrusionOk="0">
                      <a:moveTo>
                        <a:pt x="0" y="2700"/>
                      </a:moveTo>
                      <a:lnTo>
                        <a:pt x="0" y="21600"/>
                      </a:lnTo>
                      <a:lnTo>
                        <a:pt x="21600" y="18900"/>
                      </a:lnTo>
                      <a:lnTo>
                        <a:pt x="21600" y="0"/>
                      </a:lnTo>
                      <a:lnTo>
                        <a:pt x="0" y="2700"/>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1952" name="Freeform 1349"/>
                <p:cNvSpPr/>
                <p:nvPr/>
              </p:nvSpPr>
              <p:spPr>
                <a:xfrm flipH="1">
                  <a:off x="0" y="0"/>
                  <a:ext cx="9526" cy="10132"/>
                </a:xfrm>
                <a:custGeom>
                  <a:avLst/>
                  <a:gdLst/>
                  <a:ahLst/>
                  <a:cxnLst>
                    <a:cxn ang="0">
                      <a:pos x="wd2" y="hd2"/>
                    </a:cxn>
                    <a:cxn ang="5400000">
                      <a:pos x="wd2" y="hd2"/>
                    </a:cxn>
                    <a:cxn ang="10800000">
                      <a:pos x="wd2" y="hd2"/>
                    </a:cxn>
                    <a:cxn ang="16200000">
                      <a:pos x="wd2" y="hd2"/>
                    </a:cxn>
                  </a:cxnLst>
                  <a:rect l="0" t="0" r="r" b="b"/>
                  <a:pathLst>
                    <a:path w="21600" h="21600" extrusionOk="0">
                      <a:moveTo>
                        <a:pt x="0" y="3086"/>
                      </a:moveTo>
                      <a:lnTo>
                        <a:pt x="0" y="21600"/>
                      </a:lnTo>
                      <a:lnTo>
                        <a:pt x="21600" y="18514"/>
                      </a:lnTo>
                      <a:lnTo>
                        <a:pt x="21600" y="0"/>
                      </a:lnTo>
                      <a:lnTo>
                        <a:pt x="0" y="3086"/>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1956" name="Group 1350"/>
              <p:cNvGrpSpPr/>
              <p:nvPr/>
            </p:nvGrpSpPr>
            <p:grpSpPr>
              <a:xfrm>
                <a:off x="0" y="12663"/>
                <a:ext cx="9526" cy="10133"/>
                <a:chOff x="0" y="0"/>
                <a:chExt cx="9525" cy="10131"/>
              </a:xfrm>
            </p:grpSpPr>
            <p:sp>
              <p:nvSpPr>
                <p:cNvPr id="1954" name="Freeform 1351"/>
                <p:cNvSpPr/>
                <p:nvPr/>
              </p:nvSpPr>
              <p:spPr>
                <a:xfrm flipH="1">
                  <a:off x="0" y="0"/>
                  <a:ext cx="9526" cy="10132"/>
                </a:xfrm>
                <a:custGeom>
                  <a:avLst/>
                  <a:gdLst/>
                  <a:ahLst/>
                  <a:cxnLst>
                    <a:cxn ang="0">
                      <a:pos x="wd2" y="hd2"/>
                    </a:cxn>
                    <a:cxn ang="5400000">
                      <a:pos x="wd2" y="hd2"/>
                    </a:cxn>
                    <a:cxn ang="10800000">
                      <a:pos x="wd2" y="hd2"/>
                    </a:cxn>
                    <a:cxn ang="16200000">
                      <a:pos x="wd2" y="hd2"/>
                    </a:cxn>
                  </a:cxnLst>
                  <a:rect l="0" t="0" r="r" b="b"/>
                  <a:pathLst>
                    <a:path w="21600" h="21600" extrusionOk="0">
                      <a:moveTo>
                        <a:pt x="0" y="2700"/>
                      </a:moveTo>
                      <a:lnTo>
                        <a:pt x="0" y="21600"/>
                      </a:lnTo>
                      <a:lnTo>
                        <a:pt x="21600" y="18900"/>
                      </a:lnTo>
                      <a:lnTo>
                        <a:pt x="21600" y="0"/>
                      </a:lnTo>
                      <a:lnTo>
                        <a:pt x="0" y="2700"/>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1955" name="Freeform 1352"/>
                <p:cNvSpPr/>
                <p:nvPr/>
              </p:nvSpPr>
              <p:spPr>
                <a:xfrm flipH="1">
                  <a:off x="0" y="0"/>
                  <a:ext cx="9526" cy="10132"/>
                </a:xfrm>
                <a:custGeom>
                  <a:avLst/>
                  <a:gdLst/>
                  <a:ahLst/>
                  <a:cxnLst>
                    <a:cxn ang="0">
                      <a:pos x="wd2" y="hd2"/>
                    </a:cxn>
                    <a:cxn ang="5400000">
                      <a:pos x="wd2" y="hd2"/>
                    </a:cxn>
                    <a:cxn ang="10800000">
                      <a:pos x="wd2" y="hd2"/>
                    </a:cxn>
                    <a:cxn ang="16200000">
                      <a:pos x="wd2" y="hd2"/>
                    </a:cxn>
                  </a:cxnLst>
                  <a:rect l="0" t="0" r="r" b="b"/>
                  <a:pathLst>
                    <a:path w="21600" h="21600" extrusionOk="0">
                      <a:moveTo>
                        <a:pt x="0" y="3086"/>
                      </a:moveTo>
                      <a:lnTo>
                        <a:pt x="0" y="21600"/>
                      </a:lnTo>
                      <a:lnTo>
                        <a:pt x="21600" y="18514"/>
                      </a:lnTo>
                      <a:lnTo>
                        <a:pt x="21600" y="0"/>
                      </a:lnTo>
                      <a:lnTo>
                        <a:pt x="0" y="3086"/>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1959" name="Group 1353"/>
              <p:cNvGrpSpPr/>
              <p:nvPr/>
            </p:nvGrpSpPr>
            <p:grpSpPr>
              <a:xfrm>
                <a:off x="0" y="0"/>
                <a:ext cx="9526" cy="10007"/>
                <a:chOff x="0" y="0"/>
                <a:chExt cx="9525" cy="10006"/>
              </a:xfrm>
            </p:grpSpPr>
            <p:sp>
              <p:nvSpPr>
                <p:cNvPr id="1957" name="Freeform 1354"/>
                <p:cNvSpPr/>
                <p:nvPr/>
              </p:nvSpPr>
              <p:spPr>
                <a:xfrm flipH="1">
                  <a:off x="0" y="0"/>
                  <a:ext cx="9526" cy="10007"/>
                </a:xfrm>
                <a:custGeom>
                  <a:avLst/>
                  <a:gdLst/>
                  <a:ahLst/>
                  <a:cxnLst>
                    <a:cxn ang="0">
                      <a:pos x="wd2" y="hd2"/>
                    </a:cxn>
                    <a:cxn ang="5400000">
                      <a:pos x="wd2" y="hd2"/>
                    </a:cxn>
                    <a:cxn ang="10800000">
                      <a:pos x="wd2" y="hd2"/>
                    </a:cxn>
                    <a:cxn ang="16200000">
                      <a:pos x="wd2" y="hd2"/>
                    </a:cxn>
                  </a:cxnLst>
                  <a:rect l="0" t="0" r="r" b="b"/>
                  <a:pathLst>
                    <a:path w="21600" h="21600" extrusionOk="0">
                      <a:moveTo>
                        <a:pt x="0" y="2700"/>
                      </a:moveTo>
                      <a:lnTo>
                        <a:pt x="0" y="21600"/>
                      </a:lnTo>
                      <a:lnTo>
                        <a:pt x="21600" y="18900"/>
                      </a:lnTo>
                      <a:lnTo>
                        <a:pt x="21600" y="0"/>
                      </a:lnTo>
                      <a:lnTo>
                        <a:pt x="0" y="2700"/>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1958" name="Freeform 1355"/>
                <p:cNvSpPr/>
                <p:nvPr/>
              </p:nvSpPr>
              <p:spPr>
                <a:xfrm flipH="1">
                  <a:off x="0" y="0"/>
                  <a:ext cx="9526" cy="10007"/>
                </a:xfrm>
                <a:custGeom>
                  <a:avLst/>
                  <a:gdLst/>
                  <a:ahLst/>
                  <a:cxnLst>
                    <a:cxn ang="0">
                      <a:pos x="wd2" y="hd2"/>
                    </a:cxn>
                    <a:cxn ang="5400000">
                      <a:pos x="wd2" y="hd2"/>
                    </a:cxn>
                    <a:cxn ang="10800000">
                      <a:pos x="wd2" y="hd2"/>
                    </a:cxn>
                    <a:cxn ang="16200000">
                      <a:pos x="wd2" y="hd2"/>
                    </a:cxn>
                  </a:cxnLst>
                  <a:rect l="0" t="0" r="r" b="b"/>
                  <a:pathLst>
                    <a:path w="21600" h="21600" extrusionOk="0">
                      <a:moveTo>
                        <a:pt x="0" y="3086"/>
                      </a:moveTo>
                      <a:lnTo>
                        <a:pt x="0" y="21600"/>
                      </a:lnTo>
                      <a:lnTo>
                        <a:pt x="21600" y="18514"/>
                      </a:lnTo>
                      <a:lnTo>
                        <a:pt x="21600" y="0"/>
                      </a:lnTo>
                      <a:lnTo>
                        <a:pt x="0" y="3086"/>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grpSp>
          <p:nvGrpSpPr>
            <p:cNvPr id="1982" name="Group 1356"/>
            <p:cNvGrpSpPr/>
            <p:nvPr/>
          </p:nvGrpSpPr>
          <p:grpSpPr>
            <a:xfrm>
              <a:off x="104761" y="72866"/>
              <a:ext cx="10813" cy="88950"/>
              <a:chOff x="0" y="0"/>
              <a:chExt cx="10811" cy="88949"/>
            </a:xfrm>
          </p:grpSpPr>
          <p:grpSp>
            <p:nvGrpSpPr>
              <p:cNvPr id="1963" name="Group 1357"/>
              <p:cNvGrpSpPr/>
              <p:nvPr/>
            </p:nvGrpSpPr>
            <p:grpSpPr>
              <a:xfrm>
                <a:off x="0" y="78815"/>
                <a:ext cx="10812" cy="10135"/>
                <a:chOff x="0" y="0"/>
                <a:chExt cx="10811" cy="10133"/>
              </a:xfrm>
            </p:grpSpPr>
            <p:sp>
              <p:nvSpPr>
                <p:cNvPr id="1961" name="Freeform 1358"/>
                <p:cNvSpPr/>
                <p:nvPr/>
              </p:nvSpPr>
              <p:spPr>
                <a:xfrm flipH="1">
                  <a:off x="0" y="0"/>
                  <a:ext cx="9526" cy="10134"/>
                </a:xfrm>
                <a:custGeom>
                  <a:avLst/>
                  <a:gdLst/>
                  <a:ahLst/>
                  <a:cxnLst>
                    <a:cxn ang="0">
                      <a:pos x="wd2" y="hd2"/>
                    </a:cxn>
                    <a:cxn ang="5400000">
                      <a:pos x="wd2" y="hd2"/>
                    </a:cxn>
                    <a:cxn ang="10800000">
                      <a:pos x="wd2" y="hd2"/>
                    </a:cxn>
                    <a:cxn ang="16200000">
                      <a:pos x="wd2" y="hd2"/>
                    </a:cxn>
                  </a:cxnLst>
                  <a:rect l="0" t="0" r="r" b="b"/>
                  <a:pathLst>
                    <a:path w="21600" h="21600" extrusionOk="0">
                      <a:moveTo>
                        <a:pt x="0" y="2700"/>
                      </a:moveTo>
                      <a:lnTo>
                        <a:pt x="0" y="21600"/>
                      </a:lnTo>
                      <a:lnTo>
                        <a:pt x="21600" y="18900"/>
                      </a:lnTo>
                      <a:lnTo>
                        <a:pt x="21600" y="0"/>
                      </a:lnTo>
                      <a:lnTo>
                        <a:pt x="0" y="2700"/>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1962" name="Freeform 1359"/>
                <p:cNvSpPr/>
                <p:nvPr/>
              </p:nvSpPr>
              <p:spPr>
                <a:xfrm flipH="1">
                  <a:off x="1286" y="0"/>
                  <a:ext cx="9526" cy="10134"/>
                </a:xfrm>
                <a:custGeom>
                  <a:avLst/>
                  <a:gdLst/>
                  <a:ahLst/>
                  <a:cxnLst>
                    <a:cxn ang="0">
                      <a:pos x="wd2" y="hd2"/>
                    </a:cxn>
                    <a:cxn ang="5400000">
                      <a:pos x="wd2" y="hd2"/>
                    </a:cxn>
                    <a:cxn ang="10800000">
                      <a:pos x="wd2" y="hd2"/>
                    </a:cxn>
                    <a:cxn ang="16200000">
                      <a:pos x="wd2" y="hd2"/>
                    </a:cxn>
                  </a:cxnLst>
                  <a:rect l="0" t="0" r="r" b="b"/>
                  <a:pathLst>
                    <a:path w="21600" h="21600" extrusionOk="0">
                      <a:moveTo>
                        <a:pt x="0" y="3086"/>
                      </a:moveTo>
                      <a:lnTo>
                        <a:pt x="0" y="21600"/>
                      </a:lnTo>
                      <a:lnTo>
                        <a:pt x="21600" y="18514"/>
                      </a:lnTo>
                      <a:lnTo>
                        <a:pt x="21600" y="0"/>
                      </a:lnTo>
                      <a:lnTo>
                        <a:pt x="0" y="3086"/>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1966" name="Group 1360"/>
              <p:cNvGrpSpPr/>
              <p:nvPr/>
            </p:nvGrpSpPr>
            <p:grpSpPr>
              <a:xfrm>
                <a:off x="0" y="62348"/>
                <a:ext cx="10812" cy="10135"/>
                <a:chOff x="0" y="0"/>
                <a:chExt cx="10811" cy="10133"/>
              </a:xfrm>
            </p:grpSpPr>
            <p:sp>
              <p:nvSpPr>
                <p:cNvPr id="1964" name="Freeform 1361"/>
                <p:cNvSpPr/>
                <p:nvPr/>
              </p:nvSpPr>
              <p:spPr>
                <a:xfrm flipH="1">
                  <a:off x="0" y="0"/>
                  <a:ext cx="9526" cy="10134"/>
                </a:xfrm>
                <a:custGeom>
                  <a:avLst/>
                  <a:gdLst/>
                  <a:ahLst/>
                  <a:cxnLst>
                    <a:cxn ang="0">
                      <a:pos x="wd2" y="hd2"/>
                    </a:cxn>
                    <a:cxn ang="5400000">
                      <a:pos x="wd2" y="hd2"/>
                    </a:cxn>
                    <a:cxn ang="10800000">
                      <a:pos x="wd2" y="hd2"/>
                    </a:cxn>
                    <a:cxn ang="16200000">
                      <a:pos x="wd2" y="hd2"/>
                    </a:cxn>
                  </a:cxnLst>
                  <a:rect l="0" t="0" r="r" b="b"/>
                  <a:pathLst>
                    <a:path w="21600" h="21600" extrusionOk="0">
                      <a:moveTo>
                        <a:pt x="0" y="2700"/>
                      </a:moveTo>
                      <a:lnTo>
                        <a:pt x="0" y="21600"/>
                      </a:lnTo>
                      <a:lnTo>
                        <a:pt x="21600" y="18900"/>
                      </a:lnTo>
                      <a:lnTo>
                        <a:pt x="21600" y="0"/>
                      </a:lnTo>
                      <a:lnTo>
                        <a:pt x="0" y="2700"/>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1965" name="Freeform 1362"/>
                <p:cNvSpPr/>
                <p:nvPr/>
              </p:nvSpPr>
              <p:spPr>
                <a:xfrm flipH="1">
                  <a:off x="1286" y="0"/>
                  <a:ext cx="9526" cy="10134"/>
                </a:xfrm>
                <a:custGeom>
                  <a:avLst/>
                  <a:gdLst/>
                  <a:ahLst/>
                  <a:cxnLst>
                    <a:cxn ang="0">
                      <a:pos x="wd2" y="hd2"/>
                    </a:cxn>
                    <a:cxn ang="5400000">
                      <a:pos x="wd2" y="hd2"/>
                    </a:cxn>
                    <a:cxn ang="10800000">
                      <a:pos x="wd2" y="hd2"/>
                    </a:cxn>
                    <a:cxn ang="16200000">
                      <a:pos x="wd2" y="hd2"/>
                    </a:cxn>
                  </a:cxnLst>
                  <a:rect l="0" t="0" r="r" b="b"/>
                  <a:pathLst>
                    <a:path w="21600" h="21600" extrusionOk="0">
                      <a:moveTo>
                        <a:pt x="0" y="3086"/>
                      </a:moveTo>
                      <a:lnTo>
                        <a:pt x="0" y="21600"/>
                      </a:lnTo>
                      <a:lnTo>
                        <a:pt x="21600" y="18514"/>
                      </a:lnTo>
                      <a:lnTo>
                        <a:pt x="21600" y="0"/>
                      </a:lnTo>
                      <a:lnTo>
                        <a:pt x="0" y="3086"/>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1969" name="Group 1363"/>
              <p:cNvGrpSpPr/>
              <p:nvPr/>
            </p:nvGrpSpPr>
            <p:grpSpPr>
              <a:xfrm>
                <a:off x="0" y="52074"/>
                <a:ext cx="10812" cy="10135"/>
                <a:chOff x="0" y="0"/>
                <a:chExt cx="10811" cy="10133"/>
              </a:xfrm>
            </p:grpSpPr>
            <p:sp>
              <p:nvSpPr>
                <p:cNvPr id="1967" name="Freeform 1364"/>
                <p:cNvSpPr/>
                <p:nvPr/>
              </p:nvSpPr>
              <p:spPr>
                <a:xfrm flipH="1">
                  <a:off x="0" y="0"/>
                  <a:ext cx="9526" cy="10134"/>
                </a:xfrm>
                <a:custGeom>
                  <a:avLst/>
                  <a:gdLst/>
                  <a:ahLst/>
                  <a:cxnLst>
                    <a:cxn ang="0">
                      <a:pos x="wd2" y="hd2"/>
                    </a:cxn>
                    <a:cxn ang="5400000">
                      <a:pos x="wd2" y="hd2"/>
                    </a:cxn>
                    <a:cxn ang="10800000">
                      <a:pos x="wd2" y="hd2"/>
                    </a:cxn>
                    <a:cxn ang="16200000">
                      <a:pos x="wd2" y="hd2"/>
                    </a:cxn>
                  </a:cxnLst>
                  <a:rect l="0" t="0" r="r" b="b"/>
                  <a:pathLst>
                    <a:path w="21600" h="21600" extrusionOk="0">
                      <a:moveTo>
                        <a:pt x="0" y="2700"/>
                      </a:moveTo>
                      <a:lnTo>
                        <a:pt x="0" y="21600"/>
                      </a:lnTo>
                      <a:lnTo>
                        <a:pt x="21600" y="18900"/>
                      </a:lnTo>
                      <a:lnTo>
                        <a:pt x="21600" y="0"/>
                      </a:lnTo>
                      <a:lnTo>
                        <a:pt x="0" y="2700"/>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1968" name="Freeform 1365"/>
                <p:cNvSpPr/>
                <p:nvPr/>
              </p:nvSpPr>
              <p:spPr>
                <a:xfrm flipH="1">
                  <a:off x="1286" y="0"/>
                  <a:ext cx="9526" cy="10134"/>
                </a:xfrm>
                <a:custGeom>
                  <a:avLst/>
                  <a:gdLst/>
                  <a:ahLst/>
                  <a:cxnLst>
                    <a:cxn ang="0">
                      <a:pos x="wd2" y="hd2"/>
                    </a:cxn>
                    <a:cxn ang="5400000">
                      <a:pos x="wd2" y="hd2"/>
                    </a:cxn>
                    <a:cxn ang="10800000">
                      <a:pos x="wd2" y="hd2"/>
                    </a:cxn>
                    <a:cxn ang="16200000">
                      <a:pos x="wd2" y="hd2"/>
                    </a:cxn>
                  </a:cxnLst>
                  <a:rect l="0" t="0" r="r" b="b"/>
                  <a:pathLst>
                    <a:path w="21600" h="21600" extrusionOk="0">
                      <a:moveTo>
                        <a:pt x="0" y="3086"/>
                      </a:moveTo>
                      <a:lnTo>
                        <a:pt x="0" y="21600"/>
                      </a:lnTo>
                      <a:lnTo>
                        <a:pt x="21600" y="18514"/>
                      </a:lnTo>
                      <a:lnTo>
                        <a:pt x="21600" y="0"/>
                      </a:lnTo>
                      <a:lnTo>
                        <a:pt x="0" y="3086"/>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1972" name="Group 1366"/>
              <p:cNvGrpSpPr/>
              <p:nvPr/>
            </p:nvGrpSpPr>
            <p:grpSpPr>
              <a:xfrm>
                <a:off x="0" y="39407"/>
                <a:ext cx="10812" cy="10135"/>
                <a:chOff x="0" y="0"/>
                <a:chExt cx="10811" cy="10133"/>
              </a:xfrm>
            </p:grpSpPr>
            <p:sp>
              <p:nvSpPr>
                <p:cNvPr id="1970" name="Freeform 1367"/>
                <p:cNvSpPr/>
                <p:nvPr/>
              </p:nvSpPr>
              <p:spPr>
                <a:xfrm flipH="1">
                  <a:off x="0" y="0"/>
                  <a:ext cx="9526" cy="10134"/>
                </a:xfrm>
                <a:custGeom>
                  <a:avLst/>
                  <a:gdLst/>
                  <a:ahLst/>
                  <a:cxnLst>
                    <a:cxn ang="0">
                      <a:pos x="wd2" y="hd2"/>
                    </a:cxn>
                    <a:cxn ang="5400000">
                      <a:pos x="wd2" y="hd2"/>
                    </a:cxn>
                    <a:cxn ang="10800000">
                      <a:pos x="wd2" y="hd2"/>
                    </a:cxn>
                    <a:cxn ang="16200000">
                      <a:pos x="wd2" y="hd2"/>
                    </a:cxn>
                  </a:cxnLst>
                  <a:rect l="0" t="0" r="r" b="b"/>
                  <a:pathLst>
                    <a:path w="21600" h="21600" extrusionOk="0">
                      <a:moveTo>
                        <a:pt x="0" y="2700"/>
                      </a:moveTo>
                      <a:lnTo>
                        <a:pt x="0" y="21600"/>
                      </a:lnTo>
                      <a:lnTo>
                        <a:pt x="21600" y="18900"/>
                      </a:lnTo>
                      <a:lnTo>
                        <a:pt x="21600" y="0"/>
                      </a:lnTo>
                      <a:lnTo>
                        <a:pt x="0" y="2700"/>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1971" name="Freeform 1368"/>
                <p:cNvSpPr/>
                <p:nvPr/>
              </p:nvSpPr>
              <p:spPr>
                <a:xfrm flipH="1">
                  <a:off x="1286" y="0"/>
                  <a:ext cx="9526" cy="10134"/>
                </a:xfrm>
                <a:custGeom>
                  <a:avLst/>
                  <a:gdLst/>
                  <a:ahLst/>
                  <a:cxnLst>
                    <a:cxn ang="0">
                      <a:pos x="wd2" y="hd2"/>
                    </a:cxn>
                    <a:cxn ang="5400000">
                      <a:pos x="wd2" y="hd2"/>
                    </a:cxn>
                    <a:cxn ang="10800000">
                      <a:pos x="wd2" y="hd2"/>
                    </a:cxn>
                    <a:cxn ang="16200000">
                      <a:pos x="wd2" y="hd2"/>
                    </a:cxn>
                  </a:cxnLst>
                  <a:rect l="0" t="0" r="r" b="b"/>
                  <a:pathLst>
                    <a:path w="21600" h="21600" extrusionOk="0">
                      <a:moveTo>
                        <a:pt x="0" y="3086"/>
                      </a:moveTo>
                      <a:lnTo>
                        <a:pt x="0" y="21600"/>
                      </a:lnTo>
                      <a:lnTo>
                        <a:pt x="21600" y="18514"/>
                      </a:lnTo>
                      <a:lnTo>
                        <a:pt x="21600" y="0"/>
                      </a:lnTo>
                      <a:lnTo>
                        <a:pt x="0" y="3086"/>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1975" name="Group 1369"/>
              <p:cNvGrpSpPr/>
              <p:nvPr/>
            </p:nvGrpSpPr>
            <p:grpSpPr>
              <a:xfrm>
                <a:off x="0" y="25333"/>
                <a:ext cx="10812" cy="10135"/>
                <a:chOff x="0" y="0"/>
                <a:chExt cx="10811" cy="10133"/>
              </a:xfrm>
            </p:grpSpPr>
            <p:sp>
              <p:nvSpPr>
                <p:cNvPr id="1973" name="Freeform 1370"/>
                <p:cNvSpPr/>
                <p:nvPr/>
              </p:nvSpPr>
              <p:spPr>
                <a:xfrm flipH="1">
                  <a:off x="0" y="0"/>
                  <a:ext cx="9526" cy="10134"/>
                </a:xfrm>
                <a:custGeom>
                  <a:avLst/>
                  <a:gdLst/>
                  <a:ahLst/>
                  <a:cxnLst>
                    <a:cxn ang="0">
                      <a:pos x="wd2" y="hd2"/>
                    </a:cxn>
                    <a:cxn ang="5400000">
                      <a:pos x="wd2" y="hd2"/>
                    </a:cxn>
                    <a:cxn ang="10800000">
                      <a:pos x="wd2" y="hd2"/>
                    </a:cxn>
                    <a:cxn ang="16200000">
                      <a:pos x="wd2" y="hd2"/>
                    </a:cxn>
                  </a:cxnLst>
                  <a:rect l="0" t="0" r="r" b="b"/>
                  <a:pathLst>
                    <a:path w="21600" h="21600" extrusionOk="0">
                      <a:moveTo>
                        <a:pt x="0" y="2700"/>
                      </a:moveTo>
                      <a:lnTo>
                        <a:pt x="0" y="21600"/>
                      </a:lnTo>
                      <a:lnTo>
                        <a:pt x="21600" y="18900"/>
                      </a:lnTo>
                      <a:lnTo>
                        <a:pt x="21600" y="0"/>
                      </a:lnTo>
                      <a:lnTo>
                        <a:pt x="0" y="2700"/>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1974" name="Freeform 1371"/>
                <p:cNvSpPr/>
                <p:nvPr/>
              </p:nvSpPr>
              <p:spPr>
                <a:xfrm flipH="1">
                  <a:off x="1286" y="0"/>
                  <a:ext cx="9526" cy="10134"/>
                </a:xfrm>
                <a:custGeom>
                  <a:avLst/>
                  <a:gdLst/>
                  <a:ahLst/>
                  <a:cxnLst>
                    <a:cxn ang="0">
                      <a:pos x="wd2" y="hd2"/>
                    </a:cxn>
                    <a:cxn ang="5400000">
                      <a:pos x="wd2" y="hd2"/>
                    </a:cxn>
                    <a:cxn ang="10800000">
                      <a:pos x="wd2" y="hd2"/>
                    </a:cxn>
                    <a:cxn ang="16200000">
                      <a:pos x="wd2" y="hd2"/>
                    </a:cxn>
                  </a:cxnLst>
                  <a:rect l="0" t="0" r="r" b="b"/>
                  <a:pathLst>
                    <a:path w="21600" h="21600" extrusionOk="0">
                      <a:moveTo>
                        <a:pt x="0" y="3086"/>
                      </a:moveTo>
                      <a:lnTo>
                        <a:pt x="0" y="21600"/>
                      </a:lnTo>
                      <a:lnTo>
                        <a:pt x="21600" y="18514"/>
                      </a:lnTo>
                      <a:lnTo>
                        <a:pt x="21600" y="0"/>
                      </a:lnTo>
                      <a:lnTo>
                        <a:pt x="0" y="3086"/>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1978" name="Group 1372"/>
              <p:cNvGrpSpPr/>
              <p:nvPr/>
            </p:nvGrpSpPr>
            <p:grpSpPr>
              <a:xfrm>
                <a:off x="0" y="12666"/>
                <a:ext cx="10812" cy="10135"/>
                <a:chOff x="0" y="0"/>
                <a:chExt cx="10811" cy="10133"/>
              </a:xfrm>
            </p:grpSpPr>
            <p:sp>
              <p:nvSpPr>
                <p:cNvPr id="1976" name="Freeform 1373"/>
                <p:cNvSpPr/>
                <p:nvPr/>
              </p:nvSpPr>
              <p:spPr>
                <a:xfrm flipH="1">
                  <a:off x="0" y="0"/>
                  <a:ext cx="9526" cy="10134"/>
                </a:xfrm>
                <a:custGeom>
                  <a:avLst/>
                  <a:gdLst/>
                  <a:ahLst/>
                  <a:cxnLst>
                    <a:cxn ang="0">
                      <a:pos x="wd2" y="hd2"/>
                    </a:cxn>
                    <a:cxn ang="5400000">
                      <a:pos x="wd2" y="hd2"/>
                    </a:cxn>
                    <a:cxn ang="10800000">
                      <a:pos x="wd2" y="hd2"/>
                    </a:cxn>
                    <a:cxn ang="16200000">
                      <a:pos x="wd2" y="hd2"/>
                    </a:cxn>
                  </a:cxnLst>
                  <a:rect l="0" t="0" r="r" b="b"/>
                  <a:pathLst>
                    <a:path w="21600" h="21600" extrusionOk="0">
                      <a:moveTo>
                        <a:pt x="0" y="2700"/>
                      </a:moveTo>
                      <a:lnTo>
                        <a:pt x="0" y="21600"/>
                      </a:lnTo>
                      <a:lnTo>
                        <a:pt x="21600" y="18900"/>
                      </a:lnTo>
                      <a:lnTo>
                        <a:pt x="21600" y="0"/>
                      </a:lnTo>
                      <a:lnTo>
                        <a:pt x="0" y="2700"/>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1977" name="Freeform 1374"/>
                <p:cNvSpPr/>
                <p:nvPr/>
              </p:nvSpPr>
              <p:spPr>
                <a:xfrm flipH="1">
                  <a:off x="1286" y="0"/>
                  <a:ext cx="9526" cy="10134"/>
                </a:xfrm>
                <a:custGeom>
                  <a:avLst/>
                  <a:gdLst/>
                  <a:ahLst/>
                  <a:cxnLst>
                    <a:cxn ang="0">
                      <a:pos x="wd2" y="hd2"/>
                    </a:cxn>
                    <a:cxn ang="5400000">
                      <a:pos x="wd2" y="hd2"/>
                    </a:cxn>
                    <a:cxn ang="10800000">
                      <a:pos x="wd2" y="hd2"/>
                    </a:cxn>
                    <a:cxn ang="16200000">
                      <a:pos x="wd2" y="hd2"/>
                    </a:cxn>
                  </a:cxnLst>
                  <a:rect l="0" t="0" r="r" b="b"/>
                  <a:pathLst>
                    <a:path w="21600" h="21600" extrusionOk="0">
                      <a:moveTo>
                        <a:pt x="0" y="3086"/>
                      </a:moveTo>
                      <a:lnTo>
                        <a:pt x="0" y="21600"/>
                      </a:lnTo>
                      <a:lnTo>
                        <a:pt x="21600" y="18514"/>
                      </a:lnTo>
                      <a:lnTo>
                        <a:pt x="21600" y="0"/>
                      </a:lnTo>
                      <a:lnTo>
                        <a:pt x="0" y="3086"/>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1981" name="Group 1375"/>
              <p:cNvGrpSpPr/>
              <p:nvPr/>
            </p:nvGrpSpPr>
            <p:grpSpPr>
              <a:xfrm>
                <a:off x="0" y="0"/>
                <a:ext cx="10812" cy="10009"/>
                <a:chOff x="0" y="0"/>
                <a:chExt cx="10811" cy="10008"/>
              </a:xfrm>
            </p:grpSpPr>
            <p:sp>
              <p:nvSpPr>
                <p:cNvPr id="1979" name="Freeform 1376"/>
                <p:cNvSpPr/>
                <p:nvPr/>
              </p:nvSpPr>
              <p:spPr>
                <a:xfrm flipH="1">
                  <a:off x="0" y="0"/>
                  <a:ext cx="9526" cy="10009"/>
                </a:xfrm>
                <a:custGeom>
                  <a:avLst/>
                  <a:gdLst/>
                  <a:ahLst/>
                  <a:cxnLst>
                    <a:cxn ang="0">
                      <a:pos x="wd2" y="hd2"/>
                    </a:cxn>
                    <a:cxn ang="5400000">
                      <a:pos x="wd2" y="hd2"/>
                    </a:cxn>
                    <a:cxn ang="10800000">
                      <a:pos x="wd2" y="hd2"/>
                    </a:cxn>
                    <a:cxn ang="16200000">
                      <a:pos x="wd2" y="hd2"/>
                    </a:cxn>
                  </a:cxnLst>
                  <a:rect l="0" t="0" r="r" b="b"/>
                  <a:pathLst>
                    <a:path w="21600" h="21600" extrusionOk="0">
                      <a:moveTo>
                        <a:pt x="0" y="2700"/>
                      </a:moveTo>
                      <a:lnTo>
                        <a:pt x="0" y="21600"/>
                      </a:lnTo>
                      <a:lnTo>
                        <a:pt x="21600" y="18900"/>
                      </a:lnTo>
                      <a:lnTo>
                        <a:pt x="21600" y="0"/>
                      </a:lnTo>
                      <a:lnTo>
                        <a:pt x="0" y="2700"/>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1980" name="Freeform 1377"/>
                <p:cNvSpPr/>
                <p:nvPr/>
              </p:nvSpPr>
              <p:spPr>
                <a:xfrm flipH="1">
                  <a:off x="1286" y="0"/>
                  <a:ext cx="9526" cy="10009"/>
                </a:xfrm>
                <a:custGeom>
                  <a:avLst/>
                  <a:gdLst/>
                  <a:ahLst/>
                  <a:cxnLst>
                    <a:cxn ang="0">
                      <a:pos x="wd2" y="hd2"/>
                    </a:cxn>
                    <a:cxn ang="5400000">
                      <a:pos x="wd2" y="hd2"/>
                    </a:cxn>
                    <a:cxn ang="10800000">
                      <a:pos x="wd2" y="hd2"/>
                    </a:cxn>
                    <a:cxn ang="16200000">
                      <a:pos x="wd2" y="hd2"/>
                    </a:cxn>
                  </a:cxnLst>
                  <a:rect l="0" t="0" r="r" b="b"/>
                  <a:pathLst>
                    <a:path w="21600" h="21600" extrusionOk="0">
                      <a:moveTo>
                        <a:pt x="0" y="3086"/>
                      </a:moveTo>
                      <a:lnTo>
                        <a:pt x="0" y="21600"/>
                      </a:lnTo>
                      <a:lnTo>
                        <a:pt x="21600" y="18514"/>
                      </a:lnTo>
                      <a:lnTo>
                        <a:pt x="21600" y="0"/>
                      </a:lnTo>
                      <a:lnTo>
                        <a:pt x="0" y="3086"/>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grpSp>
          <p:nvGrpSpPr>
            <p:cNvPr id="2004" name="Group 1378"/>
            <p:cNvGrpSpPr/>
            <p:nvPr/>
          </p:nvGrpSpPr>
          <p:grpSpPr>
            <a:xfrm>
              <a:off x="97612" y="70008"/>
              <a:ext cx="10813" cy="88951"/>
              <a:chOff x="0" y="0"/>
              <a:chExt cx="10811" cy="88949"/>
            </a:xfrm>
          </p:grpSpPr>
          <p:grpSp>
            <p:nvGrpSpPr>
              <p:cNvPr id="1985" name="Group 1379"/>
              <p:cNvGrpSpPr/>
              <p:nvPr/>
            </p:nvGrpSpPr>
            <p:grpSpPr>
              <a:xfrm>
                <a:off x="0" y="78815"/>
                <a:ext cx="10812" cy="10135"/>
                <a:chOff x="0" y="0"/>
                <a:chExt cx="10811" cy="10133"/>
              </a:xfrm>
            </p:grpSpPr>
            <p:sp>
              <p:nvSpPr>
                <p:cNvPr id="1983" name="Freeform 1380"/>
                <p:cNvSpPr/>
                <p:nvPr/>
              </p:nvSpPr>
              <p:spPr>
                <a:xfrm flipH="1">
                  <a:off x="0" y="0"/>
                  <a:ext cx="9526" cy="10134"/>
                </a:xfrm>
                <a:custGeom>
                  <a:avLst/>
                  <a:gdLst/>
                  <a:ahLst/>
                  <a:cxnLst>
                    <a:cxn ang="0">
                      <a:pos x="wd2" y="hd2"/>
                    </a:cxn>
                    <a:cxn ang="5400000">
                      <a:pos x="wd2" y="hd2"/>
                    </a:cxn>
                    <a:cxn ang="10800000">
                      <a:pos x="wd2" y="hd2"/>
                    </a:cxn>
                    <a:cxn ang="16200000">
                      <a:pos x="wd2" y="hd2"/>
                    </a:cxn>
                  </a:cxnLst>
                  <a:rect l="0" t="0" r="r" b="b"/>
                  <a:pathLst>
                    <a:path w="21600" h="21600" extrusionOk="0">
                      <a:moveTo>
                        <a:pt x="0" y="2700"/>
                      </a:moveTo>
                      <a:lnTo>
                        <a:pt x="0" y="21600"/>
                      </a:lnTo>
                      <a:lnTo>
                        <a:pt x="21600" y="18900"/>
                      </a:lnTo>
                      <a:lnTo>
                        <a:pt x="21600" y="0"/>
                      </a:lnTo>
                      <a:lnTo>
                        <a:pt x="0" y="2700"/>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1984" name="Freeform 1381"/>
                <p:cNvSpPr/>
                <p:nvPr/>
              </p:nvSpPr>
              <p:spPr>
                <a:xfrm flipH="1">
                  <a:off x="1286" y="0"/>
                  <a:ext cx="9526" cy="10134"/>
                </a:xfrm>
                <a:custGeom>
                  <a:avLst/>
                  <a:gdLst/>
                  <a:ahLst/>
                  <a:cxnLst>
                    <a:cxn ang="0">
                      <a:pos x="wd2" y="hd2"/>
                    </a:cxn>
                    <a:cxn ang="5400000">
                      <a:pos x="wd2" y="hd2"/>
                    </a:cxn>
                    <a:cxn ang="10800000">
                      <a:pos x="wd2" y="hd2"/>
                    </a:cxn>
                    <a:cxn ang="16200000">
                      <a:pos x="wd2" y="hd2"/>
                    </a:cxn>
                  </a:cxnLst>
                  <a:rect l="0" t="0" r="r" b="b"/>
                  <a:pathLst>
                    <a:path w="21600" h="21600" extrusionOk="0">
                      <a:moveTo>
                        <a:pt x="0" y="3086"/>
                      </a:moveTo>
                      <a:lnTo>
                        <a:pt x="0" y="21600"/>
                      </a:lnTo>
                      <a:lnTo>
                        <a:pt x="21600" y="18514"/>
                      </a:lnTo>
                      <a:lnTo>
                        <a:pt x="21600" y="0"/>
                      </a:lnTo>
                      <a:lnTo>
                        <a:pt x="0" y="3086"/>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1988" name="Group 1382"/>
              <p:cNvGrpSpPr/>
              <p:nvPr/>
            </p:nvGrpSpPr>
            <p:grpSpPr>
              <a:xfrm>
                <a:off x="0" y="66148"/>
                <a:ext cx="10812" cy="10135"/>
                <a:chOff x="0" y="0"/>
                <a:chExt cx="10811" cy="10133"/>
              </a:xfrm>
            </p:grpSpPr>
            <p:sp>
              <p:nvSpPr>
                <p:cNvPr id="1986" name="Freeform 1383"/>
                <p:cNvSpPr/>
                <p:nvPr/>
              </p:nvSpPr>
              <p:spPr>
                <a:xfrm flipH="1">
                  <a:off x="0" y="0"/>
                  <a:ext cx="9526" cy="10134"/>
                </a:xfrm>
                <a:custGeom>
                  <a:avLst/>
                  <a:gdLst/>
                  <a:ahLst/>
                  <a:cxnLst>
                    <a:cxn ang="0">
                      <a:pos x="wd2" y="hd2"/>
                    </a:cxn>
                    <a:cxn ang="5400000">
                      <a:pos x="wd2" y="hd2"/>
                    </a:cxn>
                    <a:cxn ang="10800000">
                      <a:pos x="wd2" y="hd2"/>
                    </a:cxn>
                    <a:cxn ang="16200000">
                      <a:pos x="wd2" y="hd2"/>
                    </a:cxn>
                  </a:cxnLst>
                  <a:rect l="0" t="0" r="r" b="b"/>
                  <a:pathLst>
                    <a:path w="21600" h="21600" extrusionOk="0">
                      <a:moveTo>
                        <a:pt x="0" y="2700"/>
                      </a:moveTo>
                      <a:lnTo>
                        <a:pt x="0" y="21600"/>
                      </a:lnTo>
                      <a:lnTo>
                        <a:pt x="21600" y="18900"/>
                      </a:lnTo>
                      <a:lnTo>
                        <a:pt x="21600" y="0"/>
                      </a:lnTo>
                      <a:lnTo>
                        <a:pt x="0" y="2700"/>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1987" name="Freeform 1384"/>
                <p:cNvSpPr/>
                <p:nvPr/>
              </p:nvSpPr>
              <p:spPr>
                <a:xfrm flipH="1">
                  <a:off x="1286" y="0"/>
                  <a:ext cx="9526" cy="10134"/>
                </a:xfrm>
                <a:custGeom>
                  <a:avLst/>
                  <a:gdLst/>
                  <a:ahLst/>
                  <a:cxnLst>
                    <a:cxn ang="0">
                      <a:pos x="wd2" y="hd2"/>
                    </a:cxn>
                    <a:cxn ang="5400000">
                      <a:pos x="wd2" y="hd2"/>
                    </a:cxn>
                    <a:cxn ang="10800000">
                      <a:pos x="wd2" y="hd2"/>
                    </a:cxn>
                    <a:cxn ang="16200000">
                      <a:pos x="wd2" y="hd2"/>
                    </a:cxn>
                  </a:cxnLst>
                  <a:rect l="0" t="0" r="r" b="b"/>
                  <a:pathLst>
                    <a:path w="21600" h="21600" extrusionOk="0">
                      <a:moveTo>
                        <a:pt x="0" y="3086"/>
                      </a:moveTo>
                      <a:lnTo>
                        <a:pt x="0" y="21600"/>
                      </a:lnTo>
                      <a:lnTo>
                        <a:pt x="21600" y="18514"/>
                      </a:lnTo>
                      <a:lnTo>
                        <a:pt x="21600" y="0"/>
                      </a:lnTo>
                      <a:lnTo>
                        <a:pt x="0" y="3086"/>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1991" name="Group 1385"/>
              <p:cNvGrpSpPr/>
              <p:nvPr/>
            </p:nvGrpSpPr>
            <p:grpSpPr>
              <a:xfrm>
                <a:off x="0" y="52074"/>
                <a:ext cx="10812" cy="10135"/>
                <a:chOff x="0" y="0"/>
                <a:chExt cx="10811" cy="10133"/>
              </a:xfrm>
            </p:grpSpPr>
            <p:sp>
              <p:nvSpPr>
                <p:cNvPr id="1989" name="Freeform 1386"/>
                <p:cNvSpPr/>
                <p:nvPr/>
              </p:nvSpPr>
              <p:spPr>
                <a:xfrm flipH="1">
                  <a:off x="0" y="0"/>
                  <a:ext cx="9526" cy="10134"/>
                </a:xfrm>
                <a:custGeom>
                  <a:avLst/>
                  <a:gdLst/>
                  <a:ahLst/>
                  <a:cxnLst>
                    <a:cxn ang="0">
                      <a:pos x="wd2" y="hd2"/>
                    </a:cxn>
                    <a:cxn ang="5400000">
                      <a:pos x="wd2" y="hd2"/>
                    </a:cxn>
                    <a:cxn ang="10800000">
                      <a:pos x="wd2" y="hd2"/>
                    </a:cxn>
                    <a:cxn ang="16200000">
                      <a:pos x="wd2" y="hd2"/>
                    </a:cxn>
                  </a:cxnLst>
                  <a:rect l="0" t="0" r="r" b="b"/>
                  <a:pathLst>
                    <a:path w="21600" h="21600" extrusionOk="0">
                      <a:moveTo>
                        <a:pt x="0" y="2700"/>
                      </a:moveTo>
                      <a:lnTo>
                        <a:pt x="0" y="21600"/>
                      </a:lnTo>
                      <a:lnTo>
                        <a:pt x="21600" y="18900"/>
                      </a:lnTo>
                      <a:lnTo>
                        <a:pt x="21600" y="0"/>
                      </a:lnTo>
                      <a:lnTo>
                        <a:pt x="0" y="2700"/>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1990" name="Freeform 1387"/>
                <p:cNvSpPr/>
                <p:nvPr/>
              </p:nvSpPr>
              <p:spPr>
                <a:xfrm flipH="1">
                  <a:off x="1286" y="0"/>
                  <a:ext cx="9526" cy="10134"/>
                </a:xfrm>
                <a:custGeom>
                  <a:avLst/>
                  <a:gdLst/>
                  <a:ahLst/>
                  <a:cxnLst>
                    <a:cxn ang="0">
                      <a:pos x="wd2" y="hd2"/>
                    </a:cxn>
                    <a:cxn ang="5400000">
                      <a:pos x="wd2" y="hd2"/>
                    </a:cxn>
                    <a:cxn ang="10800000">
                      <a:pos x="wd2" y="hd2"/>
                    </a:cxn>
                    <a:cxn ang="16200000">
                      <a:pos x="wd2" y="hd2"/>
                    </a:cxn>
                  </a:cxnLst>
                  <a:rect l="0" t="0" r="r" b="b"/>
                  <a:pathLst>
                    <a:path w="21600" h="21600" extrusionOk="0">
                      <a:moveTo>
                        <a:pt x="0" y="3086"/>
                      </a:moveTo>
                      <a:lnTo>
                        <a:pt x="0" y="21600"/>
                      </a:lnTo>
                      <a:lnTo>
                        <a:pt x="21600" y="18514"/>
                      </a:lnTo>
                      <a:lnTo>
                        <a:pt x="21600" y="0"/>
                      </a:lnTo>
                      <a:lnTo>
                        <a:pt x="0" y="3086"/>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1994" name="Group 1388"/>
              <p:cNvGrpSpPr/>
              <p:nvPr/>
            </p:nvGrpSpPr>
            <p:grpSpPr>
              <a:xfrm>
                <a:off x="0" y="39407"/>
                <a:ext cx="10812" cy="10135"/>
                <a:chOff x="0" y="0"/>
                <a:chExt cx="10811" cy="10133"/>
              </a:xfrm>
            </p:grpSpPr>
            <p:sp>
              <p:nvSpPr>
                <p:cNvPr id="1992" name="Freeform 1389"/>
                <p:cNvSpPr/>
                <p:nvPr/>
              </p:nvSpPr>
              <p:spPr>
                <a:xfrm flipH="1">
                  <a:off x="0" y="0"/>
                  <a:ext cx="9526" cy="10134"/>
                </a:xfrm>
                <a:custGeom>
                  <a:avLst/>
                  <a:gdLst/>
                  <a:ahLst/>
                  <a:cxnLst>
                    <a:cxn ang="0">
                      <a:pos x="wd2" y="hd2"/>
                    </a:cxn>
                    <a:cxn ang="5400000">
                      <a:pos x="wd2" y="hd2"/>
                    </a:cxn>
                    <a:cxn ang="10800000">
                      <a:pos x="wd2" y="hd2"/>
                    </a:cxn>
                    <a:cxn ang="16200000">
                      <a:pos x="wd2" y="hd2"/>
                    </a:cxn>
                  </a:cxnLst>
                  <a:rect l="0" t="0" r="r" b="b"/>
                  <a:pathLst>
                    <a:path w="21600" h="21600" extrusionOk="0">
                      <a:moveTo>
                        <a:pt x="0" y="2700"/>
                      </a:moveTo>
                      <a:lnTo>
                        <a:pt x="0" y="21600"/>
                      </a:lnTo>
                      <a:lnTo>
                        <a:pt x="21600" y="18900"/>
                      </a:lnTo>
                      <a:lnTo>
                        <a:pt x="21600" y="0"/>
                      </a:lnTo>
                      <a:lnTo>
                        <a:pt x="0" y="2700"/>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1993" name="Freeform 1390"/>
                <p:cNvSpPr/>
                <p:nvPr/>
              </p:nvSpPr>
              <p:spPr>
                <a:xfrm flipH="1">
                  <a:off x="1286" y="0"/>
                  <a:ext cx="9526" cy="10134"/>
                </a:xfrm>
                <a:custGeom>
                  <a:avLst/>
                  <a:gdLst/>
                  <a:ahLst/>
                  <a:cxnLst>
                    <a:cxn ang="0">
                      <a:pos x="wd2" y="hd2"/>
                    </a:cxn>
                    <a:cxn ang="5400000">
                      <a:pos x="wd2" y="hd2"/>
                    </a:cxn>
                    <a:cxn ang="10800000">
                      <a:pos x="wd2" y="hd2"/>
                    </a:cxn>
                    <a:cxn ang="16200000">
                      <a:pos x="wd2" y="hd2"/>
                    </a:cxn>
                  </a:cxnLst>
                  <a:rect l="0" t="0" r="r" b="b"/>
                  <a:pathLst>
                    <a:path w="21600" h="21600" extrusionOk="0">
                      <a:moveTo>
                        <a:pt x="0" y="3086"/>
                      </a:moveTo>
                      <a:lnTo>
                        <a:pt x="0" y="21600"/>
                      </a:lnTo>
                      <a:lnTo>
                        <a:pt x="21600" y="18514"/>
                      </a:lnTo>
                      <a:lnTo>
                        <a:pt x="21600" y="0"/>
                      </a:lnTo>
                      <a:lnTo>
                        <a:pt x="0" y="3086"/>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1997" name="Group 1391"/>
              <p:cNvGrpSpPr/>
              <p:nvPr/>
            </p:nvGrpSpPr>
            <p:grpSpPr>
              <a:xfrm>
                <a:off x="0" y="25333"/>
                <a:ext cx="10812" cy="10135"/>
                <a:chOff x="0" y="0"/>
                <a:chExt cx="10811" cy="10133"/>
              </a:xfrm>
            </p:grpSpPr>
            <p:sp>
              <p:nvSpPr>
                <p:cNvPr id="1995" name="Freeform 1392"/>
                <p:cNvSpPr/>
                <p:nvPr/>
              </p:nvSpPr>
              <p:spPr>
                <a:xfrm flipH="1">
                  <a:off x="0" y="0"/>
                  <a:ext cx="9526" cy="10134"/>
                </a:xfrm>
                <a:custGeom>
                  <a:avLst/>
                  <a:gdLst/>
                  <a:ahLst/>
                  <a:cxnLst>
                    <a:cxn ang="0">
                      <a:pos x="wd2" y="hd2"/>
                    </a:cxn>
                    <a:cxn ang="5400000">
                      <a:pos x="wd2" y="hd2"/>
                    </a:cxn>
                    <a:cxn ang="10800000">
                      <a:pos x="wd2" y="hd2"/>
                    </a:cxn>
                    <a:cxn ang="16200000">
                      <a:pos x="wd2" y="hd2"/>
                    </a:cxn>
                  </a:cxnLst>
                  <a:rect l="0" t="0" r="r" b="b"/>
                  <a:pathLst>
                    <a:path w="21600" h="21600" extrusionOk="0">
                      <a:moveTo>
                        <a:pt x="0" y="2700"/>
                      </a:moveTo>
                      <a:lnTo>
                        <a:pt x="0" y="21600"/>
                      </a:lnTo>
                      <a:lnTo>
                        <a:pt x="21600" y="18900"/>
                      </a:lnTo>
                      <a:lnTo>
                        <a:pt x="21600" y="0"/>
                      </a:lnTo>
                      <a:lnTo>
                        <a:pt x="0" y="2700"/>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1996" name="Freeform 1393"/>
                <p:cNvSpPr/>
                <p:nvPr/>
              </p:nvSpPr>
              <p:spPr>
                <a:xfrm flipH="1">
                  <a:off x="1286" y="0"/>
                  <a:ext cx="9526" cy="10134"/>
                </a:xfrm>
                <a:custGeom>
                  <a:avLst/>
                  <a:gdLst/>
                  <a:ahLst/>
                  <a:cxnLst>
                    <a:cxn ang="0">
                      <a:pos x="wd2" y="hd2"/>
                    </a:cxn>
                    <a:cxn ang="5400000">
                      <a:pos x="wd2" y="hd2"/>
                    </a:cxn>
                    <a:cxn ang="10800000">
                      <a:pos x="wd2" y="hd2"/>
                    </a:cxn>
                    <a:cxn ang="16200000">
                      <a:pos x="wd2" y="hd2"/>
                    </a:cxn>
                  </a:cxnLst>
                  <a:rect l="0" t="0" r="r" b="b"/>
                  <a:pathLst>
                    <a:path w="21600" h="21600" extrusionOk="0">
                      <a:moveTo>
                        <a:pt x="0" y="3086"/>
                      </a:moveTo>
                      <a:lnTo>
                        <a:pt x="0" y="21600"/>
                      </a:lnTo>
                      <a:lnTo>
                        <a:pt x="21600" y="18514"/>
                      </a:lnTo>
                      <a:lnTo>
                        <a:pt x="21600" y="0"/>
                      </a:lnTo>
                      <a:lnTo>
                        <a:pt x="0" y="3086"/>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2000" name="Group 1394"/>
              <p:cNvGrpSpPr/>
              <p:nvPr/>
            </p:nvGrpSpPr>
            <p:grpSpPr>
              <a:xfrm>
                <a:off x="0" y="13933"/>
                <a:ext cx="10812" cy="10134"/>
                <a:chOff x="0" y="0"/>
                <a:chExt cx="10811" cy="10133"/>
              </a:xfrm>
            </p:grpSpPr>
            <p:sp>
              <p:nvSpPr>
                <p:cNvPr id="1998" name="Freeform 1395"/>
                <p:cNvSpPr/>
                <p:nvPr/>
              </p:nvSpPr>
              <p:spPr>
                <a:xfrm flipH="1">
                  <a:off x="0" y="0"/>
                  <a:ext cx="9526" cy="10134"/>
                </a:xfrm>
                <a:custGeom>
                  <a:avLst/>
                  <a:gdLst/>
                  <a:ahLst/>
                  <a:cxnLst>
                    <a:cxn ang="0">
                      <a:pos x="wd2" y="hd2"/>
                    </a:cxn>
                    <a:cxn ang="5400000">
                      <a:pos x="wd2" y="hd2"/>
                    </a:cxn>
                    <a:cxn ang="10800000">
                      <a:pos x="wd2" y="hd2"/>
                    </a:cxn>
                    <a:cxn ang="16200000">
                      <a:pos x="wd2" y="hd2"/>
                    </a:cxn>
                  </a:cxnLst>
                  <a:rect l="0" t="0" r="r" b="b"/>
                  <a:pathLst>
                    <a:path w="21600" h="21600" extrusionOk="0">
                      <a:moveTo>
                        <a:pt x="0" y="2700"/>
                      </a:moveTo>
                      <a:lnTo>
                        <a:pt x="0" y="21600"/>
                      </a:lnTo>
                      <a:lnTo>
                        <a:pt x="21600" y="18900"/>
                      </a:lnTo>
                      <a:lnTo>
                        <a:pt x="21600" y="0"/>
                      </a:lnTo>
                      <a:lnTo>
                        <a:pt x="0" y="2700"/>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1999" name="Freeform 1396"/>
                <p:cNvSpPr/>
                <p:nvPr/>
              </p:nvSpPr>
              <p:spPr>
                <a:xfrm flipH="1">
                  <a:off x="1286" y="0"/>
                  <a:ext cx="9526" cy="10134"/>
                </a:xfrm>
                <a:custGeom>
                  <a:avLst/>
                  <a:gdLst/>
                  <a:ahLst/>
                  <a:cxnLst>
                    <a:cxn ang="0">
                      <a:pos x="wd2" y="hd2"/>
                    </a:cxn>
                    <a:cxn ang="5400000">
                      <a:pos x="wd2" y="hd2"/>
                    </a:cxn>
                    <a:cxn ang="10800000">
                      <a:pos x="wd2" y="hd2"/>
                    </a:cxn>
                    <a:cxn ang="16200000">
                      <a:pos x="wd2" y="hd2"/>
                    </a:cxn>
                  </a:cxnLst>
                  <a:rect l="0" t="0" r="r" b="b"/>
                  <a:pathLst>
                    <a:path w="21600" h="21600" extrusionOk="0">
                      <a:moveTo>
                        <a:pt x="0" y="3086"/>
                      </a:moveTo>
                      <a:lnTo>
                        <a:pt x="0" y="21600"/>
                      </a:lnTo>
                      <a:lnTo>
                        <a:pt x="21600" y="18514"/>
                      </a:lnTo>
                      <a:lnTo>
                        <a:pt x="21600" y="0"/>
                      </a:lnTo>
                      <a:lnTo>
                        <a:pt x="0" y="3086"/>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2003" name="Group 1397"/>
              <p:cNvGrpSpPr/>
              <p:nvPr/>
            </p:nvGrpSpPr>
            <p:grpSpPr>
              <a:xfrm>
                <a:off x="0" y="0"/>
                <a:ext cx="10812" cy="10009"/>
                <a:chOff x="0" y="0"/>
                <a:chExt cx="10811" cy="10008"/>
              </a:xfrm>
            </p:grpSpPr>
            <p:sp>
              <p:nvSpPr>
                <p:cNvPr id="2001" name="Freeform 1398"/>
                <p:cNvSpPr/>
                <p:nvPr/>
              </p:nvSpPr>
              <p:spPr>
                <a:xfrm flipH="1">
                  <a:off x="0" y="0"/>
                  <a:ext cx="9526" cy="10009"/>
                </a:xfrm>
                <a:custGeom>
                  <a:avLst/>
                  <a:gdLst/>
                  <a:ahLst/>
                  <a:cxnLst>
                    <a:cxn ang="0">
                      <a:pos x="wd2" y="hd2"/>
                    </a:cxn>
                    <a:cxn ang="5400000">
                      <a:pos x="wd2" y="hd2"/>
                    </a:cxn>
                    <a:cxn ang="10800000">
                      <a:pos x="wd2" y="hd2"/>
                    </a:cxn>
                    <a:cxn ang="16200000">
                      <a:pos x="wd2" y="hd2"/>
                    </a:cxn>
                  </a:cxnLst>
                  <a:rect l="0" t="0" r="r" b="b"/>
                  <a:pathLst>
                    <a:path w="21600" h="21600" extrusionOk="0">
                      <a:moveTo>
                        <a:pt x="0" y="2700"/>
                      </a:moveTo>
                      <a:lnTo>
                        <a:pt x="0" y="21600"/>
                      </a:lnTo>
                      <a:lnTo>
                        <a:pt x="21600" y="18900"/>
                      </a:lnTo>
                      <a:lnTo>
                        <a:pt x="21600" y="0"/>
                      </a:lnTo>
                      <a:lnTo>
                        <a:pt x="0" y="2700"/>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2002" name="Freeform 1399"/>
                <p:cNvSpPr/>
                <p:nvPr/>
              </p:nvSpPr>
              <p:spPr>
                <a:xfrm flipH="1">
                  <a:off x="1286" y="0"/>
                  <a:ext cx="9526" cy="10009"/>
                </a:xfrm>
                <a:custGeom>
                  <a:avLst/>
                  <a:gdLst/>
                  <a:ahLst/>
                  <a:cxnLst>
                    <a:cxn ang="0">
                      <a:pos x="wd2" y="hd2"/>
                    </a:cxn>
                    <a:cxn ang="5400000">
                      <a:pos x="wd2" y="hd2"/>
                    </a:cxn>
                    <a:cxn ang="10800000">
                      <a:pos x="wd2" y="hd2"/>
                    </a:cxn>
                    <a:cxn ang="16200000">
                      <a:pos x="wd2" y="hd2"/>
                    </a:cxn>
                  </a:cxnLst>
                  <a:rect l="0" t="0" r="r" b="b"/>
                  <a:pathLst>
                    <a:path w="21600" h="21600" extrusionOk="0">
                      <a:moveTo>
                        <a:pt x="0" y="3086"/>
                      </a:moveTo>
                      <a:lnTo>
                        <a:pt x="0" y="21600"/>
                      </a:lnTo>
                      <a:lnTo>
                        <a:pt x="21600" y="18514"/>
                      </a:lnTo>
                      <a:lnTo>
                        <a:pt x="21600" y="0"/>
                      </a:lnTo>
                      <a:lnTo>
                        <a:pt x="0" y="3086"/>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grpSp>
          <p:nvGrpSpPr>
            <p:cNvPr id="2026" name="Group 1400"/>
            <p:cNvGrpSpPr/>
            <p:nvPr/>
          </p:nvGrpSpPr>
          <p:grpSpPr>
            <a:xfrm>
              <a:off x="91213" y="65722"/>
              <a:ext cx="10733" cy="88950"/>
              <a:chOff x="0" y="0"/>
              <a:chExt cx="10731" cy="88949"/>
            </a:xfrm>
          </p:grpSpPr>
          <p:grpSp>
            <p:nvGrpSpPr>
              <p:cNvPr id="2007" name="Group 1401"/>
              <p:cNvGrpSpPr/>
              <p:nvPr/>
            </p:nvGrpSpPr>
            <p:grpSpPr>
              <a:xfrm>
                <a:off x="-1" y="78815"/>
                <a:ext cx="10733" cy="10135"/>
                <a:chOff x="0" y="0"/>
                <a:chExt cx="10731" cy="10133"/>
              </a:xfrm>
            </p:grpSpPr>
            <p:sp>
              <p:nvSpPr>
                <p:cNvPr id="2005" name="Freeform 1402"/>
                <p:cNvSpPr/>
                <p:nvPr/>
              </p:nvSpPr>
              <p:spPr>
                <a:xfrm flipH="1">
                  <a:off x="-1" y="0"/>
                  <a:ext cx="9526" cy="10134"/>
                </a:xfrm>
                <a:custGeom>
                  <a:avLst/>
                  <a:gdLst/>
                  <a:ahLst/>
                  <a:cxnLst>
                    <a:cxn ang="0">
                      <a:pos x="wd2" y="hd2"/>
                    </a:cxn>
                    <a:cxn ang="5400000">
                      <a:pos x="wd2" y="hd2"/>
                    </a:cxn>
                    <a:cxn ang="10800000">
                      <a:pos x="wd2" y="hd2"/>
                    </a:cxn>
                    <a:cxn ang="16200000">
                      <a:pos x="wd2" y="hd2"/>
                    </a:cxn>
                  </a:cxnLst>
                  <a:rect l="0" t="0" r="r" b="b"/>
                  <a:pathLst>
                    <a:path w="21600" h="21600" extrusionOk="0">
                      <a:moveTo>
                        <a:pt x="0" y="2700"/>
                      </a:moveTo>
                      <a:lnTo>
                        <a:pt x="0" y="21600"/>
                      </a:lnTo>
                      <a:lnTo>
                        <a:pt x="21600" y="18900"/>
                      </a:lnTo>
                      <a:lnTo>
                        <a:pt x="21600" y="0"/>
                      </a:lnTo>
                      <a:lnTo>
                        <a:pt x="0" y="2700"/>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2006" name="Freeform 1403"/>
                <p:cNvSpPr/>
                <p:nvPr/>
              </p:nvSpPr>
              <p:spPr>
                <a:xfrm flipH="1">
                  <a:off x="1206" y="0"/>
                  <a:ext cx="9526" cy="10134"/>
                </a:xfrm>
                <a:custGeom>
                  <a:avLst/>
                  <a:gdLst/>
                  <a:ahLst/>
                  <a:cxnLst>
                    <a:cxn ang="0">
                      <a:pos x="wd2" y="hd2"/>
                    </a:cxn>
                    <a:cxn ang="5400000">
                      <a:pos x="wd2" y="hd2"/>
                    </a:cxn>
                    <a:cxn ang="10800000">
                      <a:pos x="wd2" y="hd2"/>
                    </a:cxn>
                    <a:cxn ang="16200000">
                      <a:pos x="wd2" y="hd2"/>
                    </a:cxn>
                  </a:cxnLst>
                  <a:rect l="0" t="0" r="r" b="b"/>
                  <a:pathLst>
                    <a:path w="21600" h="21600" extrusionOk="0">
                      <a:moveTo>
                        <a:pt x="0" y="3086"/>
                      </a:moveTo>
                      <a:lnTo>
                        <a:pt x="0" y="21600"/>
                      </a:lnTo>
                      <a:lnTo>
                        <a:pt x="21600" y="18514"/>
                      </a:lnTo>
                      <a:lnTo>
                        <a:pt x="21600" y="0"/>
                      </a:lnTo>
                      <a:lnTo>
                        <a:pt x="0" y="3086"/>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2010" name="Group 1404"/>
              <p:cNvGrpSpPr/>
              <p:nvPr/>
            </p:nvGrpSpPr>
            <p:grpSpPr>
              <a:xfrm>
                <a:off x="-1" y="62348"/>
                <a:ext cx="10733" cy="10135"/>
                <a:chOff x="0" y="0"/>
                <a:chExt cx="10731" cy="10133"/>
              </a:xfrm>
            </p:grpSpPr>
            <p:sp>
              <p:nvSpPr>
                <p:cNvPr id="2008" name="Freeform 1405"/>
                <p:cNvSpPr/>
                <p:nvPr/>
              </p:nvSpPr>
              <p:spPr>
                <a:xfrm flipH="1">
                  <a:off x="-1" y="0"/>
                  <a:ext cx="9526" cy="10134"/>
                </a:xfrm>
                <a:custGeom>
                  <a:avLst/>
                  <a:gdLst/>
                  <a:ahLst/>
                  <a:cxnLst>
                    <a:cxn ang="0">
                      <a:pos x="wd2" y="hd2"/>
                    </a:cxn>
                    <a:cxn ang="5400000">
                      <a:pos x="wd2" y="hd2"/>
                    </a:cxn>
                    <a:cxn ang="10800000">
                      <a:pos x="wd2" y="hd2"/>
                    </a:cxn>
                    <a:cxn ang="16200000">
                      <a:pos x="wd2" y="hd2"/>
                    </a:cxn>
                  </a:cxnLst>
                  <a:rect l="0" t="0" r="r" b="b"/>
                  <a:pathLst>
                    <a:path w="21600" h="21600" extrusionOk="0">
                      <a:moveTo>
                        <a:pt x="0" y="2700"/>
                      </a:moveTo>
                      <a:lnTo>
                        <a:pt x="0" y="21600"/>
                      </a:lnTo>
                      <a:lnTo>
                        <a:pt x="21600" y="18900"/>
                      </a:lnTo>
                      <a:lnTo>
                        <a:pt x="21600" y="0"/>
                      </a:lnTo>
                      <a:lnTo>
                        <a:pt x="0" y="2700"/>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2009" name="Freeform 1406"/>
                <p:cNvSpPr/>
                <p:nvPr/>
              </p:nvSpPr>
              <p:spPr>
                <a:xfrm flipH="1">
                  <a:off x="1206" y="0"/>
                  <a:ext cx="9526" cy="10134"/>
                </a:xfrm>
                <a:custGeom>
                  <a:avLst/>
                  <a:gdLst/>
                  <a:ahLst/>
                  <a:cxnLst>
                    <a:cxn ang="0">
                      <a:pos x="wd2" y="hd2"/>
                    </a:cxn>
                    <a:cxn ang="5400000">
                      <a:pos x="wd2" y="hd2"/>
                    </a:cxn>
                    <a:cxn ang="10800000">
                      <a:pos x="wd2" y="hd2"/>
                    </a:cxn>
                    <a:cxn ang="16200000">
                      <a:pos x="wd2" y="hd2"/>
                    </a:cxn>
                  </a:cxnLst>
                  <a:rect l="0" t="0" r="r" b="b"/>
                  <a:pathLst>
                    <a:path w="21600" h="21600" extrusionOk="0">
                      <a:moveTo>
                        <a:pt x="0" y="3086"/>
                      </a:moveTo>
                      <a:lnTo>
                        <a:pt x="0" y="21600"/>
                      </a:lnTo>
                      <a:lnTo>
                        <a:pt x="21600" y="18514"/>
                      </a:lnTo>
                      <a:lnTo>
                        <a:pt x="21600" y="0"/>
                      </a:lnTo>
                      <a:lnTo>
                        <a:pt x="0" y="3086"/>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2013" name="Group 1407"/>
              <p:cNvGrpSpPr/>
              <p:nvPr/>
            </p:nvGrpSpPr>
            <p:grpSpPr>
              <a:xfrm>
                <a:off x="-1" y="52074"/>
                <a:ext cx="10733" cy="10135"/>
                <a:chOff x="0" y="0"/>
                <a:chExt cx="10731" cy="10133"/>
              </a:xfrm>
            </p:grpSpPr>
            <p:sp>
              <p:nvSpPr>
                <p:cNvPr id="2011" name="Freeform 1408"/>
                <p:cNvSpPr/>
                <p:nvPr/>
              </p:nvSpPr>
              <p:spPr>
                <a:xfrm flipH="1">
                  <a:off x="-1" y="0"/>
                  <a:ext cx="9526" cy="10134"/>
                </a:xfrm>
                <a:custGeom>
                  <a:avLst/>
                  <a:gdLst/>
                  <a:ahLst/>
                  <a:cxnLst>
                    <a:cxn ang="0">
                      <a:pos x="wd2" y="hd2"/>
                    </a:cxn>
                    <a:cxn ang="5400000">
                      <a:pos x="wd2" y="hd2"/>
                    </a:cxn>
                    <a:cxn ang="10800000">
                      <a:pos x="wd2" y="hd2"/>
                    </a:cxn>
                    <a:cxn ang="16200000">
                      <a:pos x="wd2" y="hd2"/>
                    </a:cxn>
                  </a:cxnLst>
                  <a:rect l="0" t="0" r="r" b="b"/>
                  <a:pathLst>
                    <a:path w="21600" h="21600" extrusionOk="0">
                      <a:moveTo>
                        <a:pt x="0" y="2700"/>
                      </a:moveTo>
                      <a:lnTo>
                        <a:pt x="0" y="21600"/>
                      </a:lnTo>
                      <a:lnTo>
                        <a:pt x="21600" y="18900"/>
                      </a:lnTo>
                      <a:lnTo>
                        <a:pt x="21600" y="0"/>
                      </a:lnTo>
                      <a:lnTo>
                        <a:pt x="0" y="2700"/>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2012" name="Freeform 1409"/>
                <p:cNvSpPr/>
                <p:nvPr/>
              </p:nvSpPr>
              <p:spPr>
                <a:xfrm flipH="1">
                  <a:off x="1206" y="0"/>
                  <a:ext cx="9526" cy="10134"/>
                </a:xfrm>
                <a:custGeom>
                  <a:avLst/>
                  <a:gdLst/>
                  <a:ahLst/>
                  <a:cxnLst>
                    <a:cxn ang="0">
                      <a:pos x="wd2" y="hd2"/>
                    </a:cxn>
                    <a:cxn ang="5400000">
                      <a:pos x="wd2" y="hd2"/>
                    </a:cxn>
                    <a:cxn ang="10800000">
                      <a:pos x="wd2" y="hd2"/>
                    </a:cxn>
                    <a:cxn ang="16200000">
                      <a:pos x="wd2" y="hd2"/>
                    </a:cxn>
                  </a:cxnLst>
                  <a:rect l="0" t="0" r="r" b="b"/>
                  <a:pathLst>
                    <a:path w="21600" h="21600" extrusionOk="0">
                      <a:moveTo>
                        <a:pt x="0" y="3086"/>
                      </a:moveTo>
                      <a:lnTo>
                        <a:pt x="0" y="21600"/>
                      </a:lnTo>
                      <a:lnTo>
                        <a:pt x="21600" y="18514"/>
                      </a:lnTo>
                      <a:lnTo>
                        <a:pt x="21600" y="0"/>
                      </a:lnTo>
                      <a:lnTo>
                        <a:pt x="0" y="3086"/>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2016" name="Group 1410"/>
              <p:cNvGrpSpPr/>
              <p:nvPr/>
            </p:nvGrpSpPr>
            <p:grpSpPr>
              <a:xfrm>
                <a:off x="-1" y="39407"/>
                <a:ext cx="10733" cy="10135"/>
                <a:chOff x="0" y="0"/>
                <a:chExt cx="10731" cy="10133"/>
              </a:xfrm>
            </p:grpSpPr>
            <p:sp>
              <p:nvSpPr>
                <p:cNvPr id="2014" name="Freeform 1411"/>
                <p:cNvSpPr/>
                <p:nvPr/>
              </p:nvSpPr>
              <p:spPr>
                <a:xfrm flipH="1">
                  <a:off x="-1" y="0"/>
                  <a:ext cx="9526" cy="10134"/>
                </a:xfrm>
                <a:custGeom>
                  <a:avLst/>
                  <a:gdLst/>
                  <a:ahLst/>
                  <a:cxnLst>
                    <a:cxn ang="0">
                      <a:pos x="wd2" y="hd2"/>
                    </a:cxn>
                    <a:cxn ang="5400000">
                      <a:pos x="wd2" y="hd2"/>
                    </a:cxn>
                    <a:cxn ang="10800000">
                      <a:pos x="wd2" y="hd2"/>
                    </a:cxn>
                    <a:cxn ang="16200000">
                      <a:pos x="wd2" y="hd2"/>
                    </a:cxn>
                  </a:cxnLst>
                  <a:rect l="0" t="0" r="r" b="b"/>
                  <a:pathLst>
                    <a:path w="21600" h="21600" extrusionOk="0">
                      <a:moveTo>
                        <a:pt x="0" y="2700"/>
                      </a:moveTo>
                      <a:lnTo>
                        <a:pt x="0" y="21600"/>
                      </a:lnTo>
                      <a:lnTo>
                        <a:pt x="21600" y="18900"/>
                      </a:lnTo>
                      <a:lnTo>
                        <a:pt x="21600" y="0"/>
                      </a:lnTo>
                      <a:lnTo>
                        <a:pt x="0" y="2700"/>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2015" name="Freeform 1412"/>
                <p:cNvSpPr/>
                <p:nvPr/>
              </p:nvSpPr>
              <p:spPr>
                <a:xfrm flipH="1">
                  <a:off x="1206" y="0"/>
                  <a:ext cx="9526" cy="10134"/>
                </a:xfrm>
                <a:custGeom>
                  <a:avLst/>
                  <a:gdLst/>
                  <a:ahLst/>
                  <a:cxnLst>
                    <a:cxn ang="0">
                      <a:pos x="wd2" y="hd2"/>
                    </a:cxn>
                    <a:cxn ang="5400000">
                      <a:pos x="wd2" y="hd2"/>
                    </a:cxn>
                    <a:cxn ang="10800000">
                      <a:pos x="wd2" y="hd2"/>
                    </a:cxn>
                    <a:cxn ang="16200000">
                      <a:pos x="wd2" y="hd2"/>
                    </a:cxn>
                  </a:cxnLst>
                  <a:rect l="0" t="0" r="r" b="b"/>
                  <a:pathLst>
                    <a:path w="21600" h="21600" extrusionOk="0">
                      <a:moveTo>
                        <a:pt x="0" y="3086"/>
                      </a:moveTo>
                      <a:lnTo>
                        <a:pt x="0" y="21600"/>
                      </a:lnTo>
                      <a:lnTo>
                        <a:pt x="21600" y="18514"/>
                      </a:lnTo>
                      <a:lnTo>
                        <a:pt x="21600" y="0"/>
                      </a:lnTo>
                      <a:lnTo>
                        <a:pt x="0" y="3086"/>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2019" name="Group 1413"/>
              <p:cNvGrpSpPr/>
              <p:nvPr/>
            </p:nvGrpSpPr>
            <p:grpSpPr>
              <a:xfrm>
                <a:off x="-1" y="25333"/>
                <a:ext cx="10733" cy="10135"/>
                <a:chOff x="0" y="0"/>
                <a:chExt cx="10731" cy="10133"/>
              </a:xfrm>
            </p:grpSpPr>
            <p:sp>
              <p:nvSpPr>
                <p:cNvPr id="2017" name="Freeform 1414"/>
                <p:cNvSpPr/>
                <p:nvPr/>
              </p:nvSpPr>
              <p:spPr>
                <a:xfrm flipH="1">
                  <a:off x="-1" y="0"/>
                  <a:ext cx="9526" cy="10134"/>
                </a:xfrm>
                <a:custGeom>
                  <a:avLst/>
                  <a:gdLst/>
                  <a:ahLst/>
                  <a:cxnLst>
                    <a:cxn ang="0">
                      <a:pos x="wd2" y="hd2"/>
                    </a:cxn>
                    <a:cxn ang="5400000">
                      <a:pos x="wd2" y="hd2"/>
                    </a:cxn>
                    <a:cxn ang="10800000">
                      <a:pos x="wd2" y="hd2"/>
                    </a:cxn>
                    <a:cxn ang="16200000">
                      <a:pos x="wd2" y="hd2"/>
                    </a:cxn>
                  </a:cxnLst>
                  <a:rect l="0" t="0" r="r" b="b"/>
                  <a:pathLst>
                    <a:path w="21600" h="21600" extrusionOk="0">
                      <a:moveTo>
                        <a:pt x="0" y="2700"/>
                      </a:moveTo>
                      <a:lnTo>
                        <a:pt x="0" y="21600"/>
                      </a:lnTo>
                      <a:lnTo>
                        <a:pt x="21600" y="18900"/>
                      </a:lnTo>
                      <a:lnTo>
                        <a:pt x="21600" y="0"/>
                      </a:lnTo>
                      <a:lnTo>
                        <a:pt x="0" y="2700"/>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2018" name="Freeform 1415"/>
                <p:cNvSpPr/>
                <p:nvPr/>
              </p:nvSpPr>
              <p:spPr>
                <a:xfrm flipH="1">
                  <a:off x="1206" y="0"/>
                  <a:ext cx="9526" cy="10134"/>
                </a:xfrm>
                <a:custGeom>
                  <a:avLst/>
                  <a:gdLst/>
                  <a:ahLst/>
                  <a:cxnLst>
                    <a:cxn ang="0">
                      <a:pos x="wd2" y="hd2"/>
                    </a:cxn>
                    <a:cxn ang="5400000">
                      <a:pos x="wd2" y="hd2"/>
                    </a:cxn>
                    <a:cxn ang="10800000">
                      <a:pos x="wd2" y="hd2"/>
                    </a:cxn>
                    <a:cxn ang="16200000">
                      <a:pos x="wd2" y="hd2"/>
                    </a:cxn>
                  </a:cxnLst>
                  <a:rect l="0" t="0" r="r" b="b"/>
                  <a:pathLst>
                    <a:path w="21600" h="21600" extrusionOk="0">
                      <a:moveTo>
                        <a:pt x="0" y="3086"/>
                      </a:moveTo>
                      <a:lnTo>
                        <a:pt x="0" y="21600"/>
                      </a:lnTo>
                      <a:lnTo>
                        <a:pt x="21600" y="18514"/>
                      </a:lnTo>
                      <a:lnTo>
                        <a:pt x="21600" y="0"/>
                      </a:lnTo>
                      <a:lnTo>
                        <a:pt x="0" y="3086"/>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2022" name="Group 1416"/>
              <p:cNvGrpSpPr/>
              <p:nvPr/>
            </p:nvGrpSpPr>
            <p:grpSpPr>
              <a:xfrm>
                <a:off x="-1" y="12666"/>
                <a:ext cx="10733" cy="10135"/>
                <a:chOff x="0" y="0"/>
                <a:chExt cx="10731" cy="10133"/>
              </a:xfrm>
            </p:grpSpPr>
            <p:sp>
              <p:nvSpPr>
                <p:cNvPr id="2020" name="Freeform 1417"/>
                <p:cNvSpPr/>
                <p:nvPr/>
              </p:nvSpPr>
              <p:spPr>
                <a:xfrm flipH="1">
                  <a:off x="-1" y="0"/>
                  <a:ext cx="9526" cy="10134"/>
                </a:xfrm>
                <a:custGeom>
                  <a:avLst/>
                  <a:gdLst/>
                  <a:ahLst/>
                  <a:cxnLst>
                    <a:cxn ang="0">
                      <a:pos x="wd2" y="hd2"/>
                    </a:cxn>
                    <a:cxn ang="5400000">
                      <a:pos x="wd2" y="hd2"/>
                    </a:cxn>
                    <a:cxn ang="10800000">
                      <a:pos x="wd2" y="hd2"/>
                    </a:cxn>
                    <a:cxn ang="16200000">
                      <a:pos x="wd2" y="hd2"/>
                    </a:cxn>
                  </a:cxnLst>
                  <a:rect l="0" t="0" r="r" b="b"/>
                  <a:pathLst>
                    <a:path w="21600" h="21600" extrusionOk="0">
                      <a:moveTo>
                        <a:pt x="0" y="2700"/>
                      </a:moveTo>
                      <a:lnTo>
                        <a:pt x="0" y="21600"/>
                      </a:lnTo>
                      <a:lnTo>
                        <a:pt x="21600" y="18900"/>
                      </a:lnTo>
                      <a:lnTo>
                        <a:pt x="21600" y="0"/>
                      </a:lnTo>
                      <a:lnTo>
                        <a:pt x="0" y="2700"/>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2021" name="Freeform 1418"/>
                <p:cNvSpPr/>
                <p:nvPr/>
              </p:nvSpPr>
              <p:spPr>
                <a:xfrm flipH="1">
                  <a:off x="1206" y="0"/>
                  <a:ext cx="9526" cy="10134"/>
                </a:xfrm>
                <a:custGeom>
                  <a:avLst/>
                  <a:gdLst/>
                  <a:ahLst/>
                  <a:cxnLst>
                    <a:cxn ang="0">
                      <a:pos x="wd2" y="hd2"/>
                    </a:cxn>
                    <a:cxn ang="5400000">
                      <a:pos x="wd2" y="hd2"/>
                    </a:cxn>
                    <a:cxn ang="10800000">
                      <a:pos x="wd2" y="hd2"/>
                    </a:cxn>
                    <a:cxn ang="16200000">
                      <a:pos x="wd2" y="hd2"/>
                    </a:cxn>
                  </a:cxnLst>
                  <a:rect l="0" t="0" r="r" b="b"/>
                  <a:pathLst>
                    <a:path w="21600" h="21600" extrusionOk="0">
                      <a:moveTo>
                        <a:pt x="0" y="3086"/>
                      </a:moveTo>
                      <a:lnTo>
                        <a:pt x="0" y="21600"/>
                      </a:lnTo>
                      <a:lnTo>
                        <a:pt x="21600" y="18514"/>
                      </a:lnTo>
                      <a:lnTo>
                        <a:pt x="21600" y="0"/>
                      </a:lnTo>
                      <a:lnTo>
                        <a:pt x="0" y="3086"/>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2025" name="Group 1419"/>
              <p:cNvGrpSpPr/>
              <p:nvPr/>
            </p:nvGrpSpPr>
            <p:grpSpPr>
              <a:xfrm>
                <a:off x="-1" y="0"/>
                <a:ext cx="10733" cy="10009"/>
                <a:chOff x="0" y="0"/>
                <a:chExt cx="10731" cy="10008"/>
              </a:xfrm>
            </p:grpSpPr>
            <p:sp>
              <p:nvSpPr>
                <p:cNvPr id="2023" name="Freeform 1420"/>
                <p:cNvSpPr/>
                <p:nvPr/>
              </p:nvSpPr>
              <p:spPr>
                <a:xfrm flipH="1">
                  <a:off x="-1" y="0"/>
                  <a:ext cx="9526" cy="10009"/>
                </a:xfrm>
                <a:custGeom>
                  <a:avLst/>
                  <a:gdLst/>
                  <a:ahLst/>
                  <a:cxnLst>
                    <a:cxn ang="0">
                      <a:pos x="wd2" y="hd2"/>
                    </a:cxn>
                    <a:cxn ang="5400000">
                      <a:pos x="wd2" y="hd2"/>
                    </a:cxn>
                    <a:cxn ang="10800000">
                      <a:pos x="wd2" y="hd2"/>
                    </a:cxn>
                    <a:cxn ang="16200000">
                      <a:pos x="wd2" y="hd2"/>
                    </a:cxn>
                  </a:cxnLst>
                  <a:rect l="0" t="0" r="r" b="b"/>
                  <a:pathLst>
                    <a:path w="21600" h="21600" extrusionOk="0">
                      <a:moveTo>
                        <a:pt x="0" y="2700"/>
                      </a:moveTo>
                      <a:lnTo>
                        <a:pt x="0" y="21600"/>
                      </a:lnTo>
                      <a:lnTo>
                        <a:pt x="21600" y="18900"/>
                      </a:lnTo>
                      <a:lnTo>
                        <a:pt x="21600" y="0"/>
                      </a:lnTo>
                      <a:lnTo>
                        <a:pt x="0" y="2700"/>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2024" name="Freeform 1421"/>
                <p:cNvSpPr/>
                <p:nvPr/>
              </p:nvSpPr>
              <p:spPr>
                <a:xfrm flipH="1">
                  <a:off x="1206" y="0"/>
                  <a:ext cx="9526" cy="10009"/>
                </a:xfrm>
                <a:custGeom>
                  <a:avLst/>
                  <a:gdLst/>
                  <a:ahLst/>
                  <a:cxnLst>
                    <a:cxn ang="0">
                      <a:pos x="wd2" y="hd2"/>
                    </a:cxn>
                    <a:cxn ang="5400000">
                      <a:pos x="wd2" y="hd2"/>
                    </a:cxn>
                    <a:cxn ang="10800000">
                      <a:pos x="wd2" y="hd2"/>
                    </a:cxn>
                    <a:cxn ang="16200000">
                      <a:pos x="wd2" y="hd2"/>
                    </a:cxn>
                  </a:cxnLst>
                  <a:rect l="0" t="0" r="r" b="b"/>
                  <a:pathLst>
                    <a:path w="21600" h="21600" extrusionOk="0">
                      <a:moveTo>
                        <a:pt x="0" y="3086"/>
                      </a:moveTo>
                      <a:lnTo>
                        <a:pt x="0" y="21600"/>
                      </a:lnTo>
                      <a:lnTo>
                        <a:pt x="21600" y="18514"/>
                      </a:lnTo>
                      <a:lnTo>
                        <a:pt x="21600" y="0"/>
                      </a:lnTo>
                      <a:lnTo>
                        <a:pt x="0" y="3086"/>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grpSp>
          <p:nvGrpSpPr>
            <p:cNvPr id="2048" name="Group 1422"/>
            <p:cNvGrpSpPr/>
            <p:nvPr/>
          </p:nvGrpSpPr>
          <p:grpSpPr>
            <a:xfrm>
              <a:off x="84064" y="62865"/>
              <a:ext cx="10733" cy="88950"/>
              <a:chOff x="0" y="0"/>
              <a:chExt cx="10731" cy="88949"/>
            </a:xfrm>
          </p:grpSpPr>
          <p:grpSp>
            <p:nvGrpSpPr>
              <p:cNvPr id="2029" name="Group 1423"/>
              <p:cNvGrpSpPr/>
              <p:nvPr/>
            </p:nvGrpSpPr>
            <p:grpSpPr>
              <a:xfrm>
                <a:off x="-1" y="78815"/>
                <a:ext cx="10733" cy="10135"/>
                <a:chOff x="0" y="0"/>
                <a:chExt cx="10731" cy="10133"/>
              </a:xfrm>
            </p:grpSpPr>
            <p:sp>
              <p:nvSpPr>
                <p:cNvPr id="2027" name="Freeform 1424"/>
                <p:cNvSpPr/>
                <p:nvPr/>
              </p:nvSpPr>
              <p:spPr>
                <a:xfrm flipH="1">
                  <a:off x="-1" y="0"/>
                  <a:ext cx="9526" cy="10134"/>
                </a:xfrm>
                <a:custGeom>
                  <a:avLst/>
                  <a:gdLst/>
                  <a:ahLst/>
                  <a:cxnLst>
                    <a:cxn ang="0">
                      <a:pos x="wd2" y="hd2"/>
                    </a:cxn>
                    <a:cxn ang="5400000">
                      <a:pos x="wd2" y="hd2"/>
                    </a:cxn>
                    <a:cxn ang="10800000">
                      <a:pos x="wd2" y="hd2"/>
                    </a:cxn>
                    <a:cxn ang="16200000">
                      <a:pos x="wd2" y="hd2"/>
                    </a:cxn>
                  </a:cxnLst>
                  <a:rect l="0" t="0" r="r" b="b"/>
                  <a:pathLst>
                    <a:path w="21600" h="21600" extrusionOk="0">
                      <a:moveTo>
                        <a:pt x="0" y="2700"/>
                      </a:moveTo>
                      <a:lnTo>
                        <a:pt x="0" y="21600"/>
                      </a:lnTo>
                      <a:lnTo>
                        <a:pt x="21600" y="18900"/>
                      </a:lnTo>
                      <a:lnTo>
                        <a:pt x="21600" y="0"/>
                      </a:lnTo>
                      <a:lnTo>
                        <a:pt x="0" y="2700"/>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2028" name="Freeform 1425"/>
                <p:cNvSpPr/>
                <p:nvPr/>
              </p:nvSpPr>
              <p:spPr>
                <a:xfrm flipH="1">
                  <a:off x="1206" y="0"/>
                  <a:ext cx="9526" cy="10134"/>
                </a:xfrm>
                <a:custGeom>
                  <a:avLst/>
                  <a:gdLst/>
                  <a:ahLst/>
                  <a:cxnLst>
                    <a:cxn ang="0">
                      <a:pos x="wd2" y="hd2"/>
                    </a:cxn>
                    <a:cxn ang="5400000">
                      <a:pos x="wd2" y="hd2"/>
                    </a:cxn>
                    <a:cxn ang="10800000">
                      <a:pos x="wd2" y="hd2"/>
                    </a:cxn>
                    <a:cxn ang="16200000">
                      <a:pos x="wd2" y="hd2"/>
                    </a:cxn>
                  </a:cxnLst>
                  <a:rect l="0" t="0" r="r" b="b"/>
                  <a:pathLst>
                    <a:path w="21600" h="21600" extrusionOk="0">
                      <a:moveTo>
                        <a:pt x="0" y="3086"/>
                      </a:moveTo>
                      <a:lnTo>
                        <a:pt x="0" y="21600"/>
                      </a:lnTo>
                      <a:lnTo>
                        <a:pt x="21600" y="18514"/>
                      </a:lnTo>
                      <a:lnTo>
                        <a:pt x="21600" y="0"/>
                      </a:lnTo>
                      <a:lnTo>
                        <a:pt x="0" y="3086"/>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2032" name="Group 1426"/>
              <p:cNvGrpSpPr/>
              <p:nvPr/>
            </p:nvGrpSpPr>
            <p:grpSpPr>
              <a:xfrm>
                <a:off x="-1" y="66148"/>
                <a:ext cx="10733" cy="10135"/>
                <a:chOff x="0" y="0"/>
                <a:chExt cx="10731" cy="10133"/>
              </a:xfrm>
            </p:grpSpPr>
            <p:sp>
              <p:nvSpPr>
                <p:cNvPr id="2030" name="Freeform 1427"/>
                <p:cNvSpPr/>
                <p:nvPr/>
              </p:nvSpPr>
              <p:spPr>
                <a:xfrm flipH="1">
                  <a:off x="-1" y="0"/>
                  <a:ext cx="9526" cy="10134"/>
                </a:xfrm>
                <a:custGeom>
                  <a:avLst/>
                  <a:gdLst/>
                  <a:ahLst/>
                  <a:cxnLst>
                    <a:cxn ang="0">
                      <a:pos x="wd2" y="hd2"/>
                    </a:cxn>
                    <a:cxn ang="5400000">
                      <a:pos x="wd2" y="hd2"/>
                    </a:cxn>
                    <a:cxn ang="10800000">
                      <a:pos x="wd2" y="hd2"/>
                    </a:cxn>
                    <a:cxn ang="16200000">
                      <a:pos x="wd2" y="hd2"/>
                    </a:cxn>
                  </a:cxnLst>
                  <a:rect l="0" t="0" r="r" b="b"/>
                  <a:pathLst>
                    <a:path w="21600" h="21600" extrusionOk="0">
                      <a:moveTo>
                        <a:pt x="0" y="2700"/>
                      </a:moveTo>
                      <a:lnTo>
                        <a:pt x="0" y="21600"/>
                      </a:lnTo>
                      <a:lnTo>
                        <a:pt x="21600" y="18900"/>
                      </a:lnTo>
                      <a:lnTo>
                        <a:pt x="21600" y="0"/>
                      </a:lnTo>
                      <a:lnTo>
                        <a:pt x="0" y="2700"/>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2031" name="Freeform 1428"/>
                <p:cNvSpPr/>
                <p:nvPr/>
              </p:nvSpPr>
              <p:spPr>
                <a:xfrm flipH="1">
                  <a:off x="1206" y="0"/>
                  <a:ext cx="9526" cy="10134"/>
                </a:xfrm>
                <a:custGeom>
                  <a:avLst/>
                  <a:gdLst/>
                  <a:ahLst/>
                  <a:cxnLst>
                    <a:cxn ang="0">
                      <a:pos x="wd2" y="hd2"/>
                    </a:cxn>
                    <a:cxn ang="5400000">
                      <a:pos x="wd2" y="hd2"/>
                    </a:cxn>
                    <a:cxn ang="10800000">
                      <a:pos x="wd2" y="hd2"/>
                    </a:cxn>
                    <a:cxn ang="16200000">
                      <a:pos x="wd2" y="hd2"/>
                    </a:cxn>
                  </a:cxnLst>
                  <a:rect l="0" t="0" r="r" b="b"/>
                  <a:pathLst>
                    <a:path w="21600" h="21600" extrusionOk="0">
                      <a:moveTo>
                        <a:pt x="0" y="3086"/>
                      </a:moveTo>
                      <a:lnTo>
                        <a:pt x="0" y="21600"/>
                      </a:lnTo>
                      <a:lnTo>
                        <a:pt x="21600" y="18514"/>
                      </a:lnTo>
                      <a:lnTo>
                        <a:pt x="21600" y="0"/>
                      </a:lnTo>
                      <a:lnTo>
                        <a:pt x="0" y="3086"/>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2035" name="Group 1429"/>
              <p:cNvGrpSpPr/>
              <p:nvPr/>
            </p:nvGrpSpPr>
            <p:grpSpPr>
              <a:xfrm>
                <a:off x="-1" y="52074"/>
                <a:ext cx="10733" cy="10135"/>
                <a:chOff x="0" y="0"/>
                <a:chExt cx="10731" cy="10133"/>
              </a:xfrm>
            </p:grpSpPr>
            <p:sp>
              <p:nvSpPr>
                <p:cNvPr id="2033" name="Freeform 1430"/>
                <p:cNvSpPr/>
                <p:nvPr/>
              </p:nvSpPr>
              <p:spPr>
                <a:xfrm flipH="1">
                  <a:off x="-1" y="0"/>
                  <a:ext cx="9526" cy="10134"/>
                </a:xfrm>
                <a:custGeom>
                  <a:avLst/>
                  <a:gdLst/>
                  <a:ahLst/>
                  <a:cxnLst>
                    <a:cxn ang="0">
                      <a:pos x="wd2" y="hd2"/>
                    </a:cxn>
                    <a:cxn ang="5400000">
                      <a:pos x="wd2" y="hd2"/>
                    </a:cxn>
                    <a:cxn ang="10800000">
                      <a:pos x="wd2" y="hd2"/>
                    </a:cxn>
                    <a:cxn ang="16200000">
                      <a:pos x="wd2" y="hd2"/>
                    </a:cxn>
                  </a:cxnLst>
                  <a:rect l="0" t="0" r="r" b="b"/>
                  <a:pathLst>
                    <a:path w="21600" h="21600" extrusionOk="0">
                      <a:moveTo>
                        <a:pt x="0" y="2700"/>
                      </a:moveTo>
                      <a:lnTo>
                        <a:pt x="0" y="21600"/>
                      </a:lnTo>
                      <a:lnTo>
                        <a:pt x="21600" y="18900"/>
                      </a:lnTo>
                      <a:lnTo>
                        <a:pt x="21600" y="0"/>
                      </a:lnTo>
                      <a:lnTo>
                        <a:pt x="0" y="2700"/>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2034" name="Freeform 1431"/>
                <p:cNvSpPr/>
                <p:nvPr/>
              </p:nvSpPr>
              <p:spPr>
                <a:xfrm flipH="1">
                  <a:off x="1206" y="0"/>
                  <a:ext cx="9526" cy="10134"/>
                </a:xfrm>
                <a:custGeom>
                  <a:avLst/>
                  <a:gdLst/>
                  <a:ahLst/>
                  <a:cxnLst>
                    <a:cxn ang="0">
                      <a:pos x="wd2" y="hd2"/>
                    </a:cxn>
                    <a:cxn ang="5400000">
                      <a:pos x="wd2" y="hd2"/>
                    </a:cxn>
                    <a:cxn ang="10800000">
                      <a:pos x="wd2" y="hd2"/>
                    </a:cxn>
                    <a:cxn ang="16200000">
                      <a:pos x="wd2" y="hd2"/>
                    </a:cxn>
                  </a:cxnLst>
                  <a:rect l="0" t="0" r="r" b="b"/>
                  <a:pathLst>
                    <a:path w="21600" h="21600" extrusionOk="0">
                      <a:moveTo>
                        <a:pt x="0" y="3086"/>
                      </a:moveTo>
                      <a:lnTo>
                        <a:pt x="0" y="21600"/>
                      </a:lnTo>
                      <a:lnTo>
                        <a:pt x="21600" y="18514"/>
                      </a:lnTo>
                      <a:lnTo>
                        <a:pt x="21600" y="0"/>
                      </a:lnTo>
                      <a:lnTo>
                        <a:pt x="0" y="3086"/>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2038" name="Group 1432"/>
              <p:cNvGrpSpPr/>
              <p:nvPr/>
            </p:nvGrpSpPr>
            <p:grpSpPr>
              <a:xfrm>
                <a:off x="-1" y="39407"/>
                <a:ext cx="10733" cy="10135"/>
                <a:chOff x="0" y="0"/>
                <a:chExt cx="10731" cy="10133"/>
              </a:xfrm>
            </p:grpSpPr>
            <p:sp>
              <p:nvSpPr>
                <p:cNvPr id="2036" name="Freeform 1433"/>
                <p:cNvSpPr/>
                <p:nvPr/>
              </p:nvSpPr>
              <p:spPr>
                <a:xfrm flipH="1">
                  <a:off x="-1" y="0"/>
                  <a:ext cx="9526" cy="10134"/>
                </a:xfrm>
                <a:custGeom>
                  <a:avLst/>
                  <a:gdLst/>
                  <a:ahLst/>
                  <a:cxnLst>
                    <a:cxn ang="0">
                      <a:pos x="wd2" y="hd2"/>
                    </a:cxn>
                    <a:cxn ang="5400000">
                      <a:pos x="wd2" y="hd2"/>
                    </a:cxn>
                    <a:cxn ang="10800000">
                      <a:pos x="wd2" y="hd2"/>
                    </a:cxn>
                    <a:cxn ang="16200000">
                      <a:pos x="wd2" y="hd2"/>
                    </a:cxn>
                  </a:cxnLst>
                  <a:rect l="0" t="0" r="r" b="b"/>
                  <a:pathLst>
                    <a:path w="21600" h="21600" extrusionOk="0">
                      <a:moveTo>
                        <a:pt x="0" y="2700"/>
                      </a:moveTo>
                      <a:lnTo>
                        <a:pt x="0" y="21600"/>
                      </a:lnTo>
                      <a:lnTo>
                        <a:pt x="21600" y="18900"/>
                      </a:lnTo>
                      <a:lnTo>
                        <a:pt x="21600" y="0"/>
                      </a:lnTo>
                      <a:lnTo>
                        <a:pt x="0" y="2700"/>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2037" name="Freeform 1434"/>
                <p:cNvSpPr/>
                <p:nvPr/>
              </p:nvSpPr>
              <p:spPr>
                <a:xfrm flipH="1">
                  <a:off x="1206" y="0"/>
                  <a:ext cx="9526" cy="10134"/>
                </a:xfrm>
                <a:custGeom>
                  <a:avLst/>
                  <a:gdLst/>
                  <a:ahLst/>
                  <a:cxnLst>
                    <a:cxn ang="0">
                      <a:pos x="wd2" y="hd2"/>
                    </a:cxn>
                    <a:cxn ang="5400000">
                      <a:pos x="wd2" y="hd2"/>
                    </a:cxn>
                    <a:cxn ang="10800000">
                      <a:pos x="wd2" y="hd2"/>
                    </a:cxn>
                    <a:cxn ang="16200000">
                      <a:pos x="wd2" y="hd2"/>
                    </a:cxn>
                  </a:cxnLst>
                  <a:rect l="0" t="0" r="r" b="b"/>
                  <a:pathLst>
                    <a:path w="21600" h="21600" extrusionOk="0">
                      <a:moveTo>
                        <a:pt x="0" y="3086"/>
                      </a:moveTo>
                      <a:lnTo>
                        <a:pt x="0" y="21600"/>
                      </a:lnTo>
                      <a:lnTo>
                        <a:pt x="21600" y="18514"/>
                      </a:lnTo>
                      <a:lnTo>
                        <a:pt x="21600" y="0"/>
                      </a:lnTo>
                      <a:lnTo>
                        <a:pt x="0" y="3086"/>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2041" name="Group 1435"/>
              <p:cNvGrpSpPr/>
              <p:nvPr/>
            </p:nvGrpSpPr>
            <p:grpSpPr>
              <a:xfrm>
                <a:off x="-1" y="25333"/>
                <a:ext cx="10733" cy="10135"/>
                <a:chOff x="0" y="0"/>
                <a:chExt cx="10731" cy="10133"/>
              </a:xfrm>
            </p:grpSpPr>
            <p:sp>
              <p:nvSpPr>
                <p:cNvPr id="2039" name="Freeform 1436"/>
                <p:cNvSpPr/>
                <p:nvPr/>
              </p:nvSpPr>
              <p:spPr>
                <a:xfrm flipH="1">
                  <a:off x="-1" y="0"/>
                  <a:ext cx="9526" cy="10134"/>
                </a:xfrm>
                <a:custGeom>
                  <a:avLst/>
                  <a:gdLst/>
                  <a:ahLst/>
                  <a:cxnLst>
                    <a:cxn ang="0">
                      <a:pos x="wd2" y="hd2"/>
                    </a:cxn>
                    <a:cxn ang="5400000">
                      <a:pos x="wd2" y="hd2"/>
                    </a:cxn>
                    <a:cxn ang="10800000">
                      <a:pos x="wd2" y="hd2"/>
                    </a:cxn>
                    <a:cxn ang="16200000">
                      <a:pos x="wd2" y="hd2"/>
                    </a:cxn>
                  </a:cxnLst>
                  <a:rect l="0" t="0" r="r" b="b"/>
                  <a:pathLst>
                    <a:path w="21600" h="21600" extrusionOk="0">
                      <a:moveTo>
                        <a:pt x="0" y="2700"/>
                      </a:moveTo>
                      <a:lnTo>
                        <a:pt x="0" y="21600"/>
                      </a:lnTo>
                      <a:lnTo>
                        <a:pt x="21600" y="18900"/>
                      </a:lnTo>
                      <a:lnTo>
                        <a:pt x="21600" y="0"/>
                      </a:lnTo>
                      <a:lnTo>
                        <a:pt x="0" y="2700"/>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2040" name="Freeform 1437"/>
                <p:cNvSpPr/>
                <p:nvPr/>
              </p:nvSpPr>
              <p:spPr>
                <a:xfrm flipH="1">
                  <a:off x="1206" y="0"/>
                  <a:ext cx="9526" cy="10134"/>
                </a:xfrm>
                <a:custGeom>
                  <a:avLst/>
                  <a:gdLst/>
                  <a:ahLst/>
                  <a:cxnLst>
                    <a:cxn ang="0">
                      <a:pos x="wd2" y="hd2"/>
                    </a:cxn>
                    <a:cxn ang="5400000">
                      <a:pos x="wd2" y="hd2"/>
                    </a:cxn>
                    <a:cxn ang="10800000">
                      <a:pos x="wd2" y="hd2"/>
                    </a:cxn>
                    <a:cxn ang="16200000">
                      <a:pos x="wd2" y="hd2"/>
                    </a:cxn>
                  </a:cxnLst>
                  <a:rect l="0" t="0" r="r" b="b"/>
                  <a:pathLst>
                    <a:path w="21600" h="21600" extrusionOk="0">
                      <a:moveTo>
                        <a:pt x="0" y="3086"/>
                      </a:moveTo>
                      <a:lnTo>
                        <a:pt x="0" y="21600"/>
                      </a:lnTo>
                      <a:lnTo>
                        <a:pt x="21600" y="18514"/>
                      </a:lnTo>
                      <a:lnTo>
                        <a:pt x="21600" y="0"/>
                      </a:lnTo>
                      <a:lnTo>
                        <a:pt x="0" y="3086"/>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2044" name="Group 1438"/>
              <p:cNvGrpSpPr/>
              <p:nvPr/>
            </p:nvGrpSpPr>
            <p:grpSpPr>
              <a:xfrm>
                <a:off x="-1" y="13933"/>
                <a:ext cx="10733" cy="10134"/>
                <a:chOff x="0" y="0"/>
                <a:chExt cx="10731" cy="10133"/>
              </a:xfrm>
            </p:grpSpPr>
            <p:sp>
              <p:nvSpPr>
                <p:cNvPr id="2042" name="Freeform 1439"/>
                <p:cNvSpPr/>
                <p:nvPr/>
              </p:nvSpPr>
              <p:spPr>
                <a:xfrm flipH="1">
                  <a:off x="-1" y="0"/>
                  <a:ext cx="9526" cy="10134"/>
                </a:xfrm>
                <a:custGeom>
                  <a:avLst/>
                  <a:gdLst/>
                  <a:ahLst/>
                  <a:cxnLst>
                    <a:cxn ang="0">
                      <a:pos x="wd2" y="hd2"/>
                    </a:cxn>
                    <a:cxn ang="5400000">
                      <a:pos x="wd2" y="hd2"/>
                    </a:cxn>
                    <a:cxn ang="10800000">
                      <a:pos x="wd2" y="hd2"/>
                    </a:cxn>
                    <a:cxn ang="16200000">
                      <a:pos x="wd2" y="hd2"/>
                    </a:cxn>
                  </a:cxnLst>
                  <a:rect l="0" t="0" r="r" b="b"/>
                  <a:pathLst>
                    <a:path w="21600" h="21600" extrusionOk="0">
                      <a:moveTo>
                        <a:pt x="0" y="2700"/>
                      </a:moveTo>
                      <a:lnTo>
                        <a:pt x="0" y="21600"/>
                      </a:lnTo>
                      <a:lnTo>
                        <a:pt x="21600" y="18900"/>
                      </a:lnTo>
                      <a:lnTo>
                        <a:pt x="21600" y="0"/>
                      </a:lnTo>
                      <a:lnTo>
                        <a:pt x="0" y="2700"/>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2043" name="Freeform 1440"/>
                <p:cNvSpPr/>
                <p:nvPr/>
              </p:nvSpPr>
              <p:spPr>
                <a:xfrm flipH="1">
                  <a:off x="1206" y="0"/>
                  <a:ext cx="9526" cy="10134"/>
                </a:xfrm>
                <a:custGeom>
                  <a:avLst/>
                  <a:gdLst/>
                  <a:ahLst/>
                  <a:cxnLst>
                    <a:cxn ang="0">
                      <a:pos x="wd2" y="hd2"/>
                    </a:cxn>
                    <a:cxn ang="5400000">
                      <a:pos x="wd2" y="hd2"/>
                    </a:cxn>
                    <a:cxn ang="10800000">
                      <a:pos x="wd2" y="hd2"/>
                    </a:cxn>
                    <a:cxn ang="16200000">
                      <a:pos x="wd2" y="hd2"/>
                    </a:cxn>
                  </a:cxnLst>
                  <a:rect l="0" t="0" r="r" b="b"/>
                  <a:pathLst>
                    <a:path w="21600" h="21600" extrusionOk="0">
                      <a:moveTo>
                        <a:pt x="0" y="3086"/>
                      </a:moveTo>
                      <a:lnTo>
                        <a:pt x="0" y="21600"/>
                      </a:lnTo>
                      <a:lnTo>
                        <a:pt x="21600" y="18514"/>
                      </a:lnTo>
                      <a:lnTo>
                        <a:pt x="21600" y="0"/>
                      </a:lnTo>
                      <a:lnTo>
                        <a:pt x="0" y="3086"/>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2047" name="Group 1441"/>
              <p:cNvGrpSpPr/>
              <p:nvPr/>
            </p:nvGrpSpPr>
            <p:grpSpPr>
              <a:xfrm>
                <a:off x="-1" y="0"/>
                <a:ext cx="10733" cy="10009"/>
                <a:chOff x="0" y="0"/>
                <a:chExt cx="10731" cy="10008"/>
              </a:xfrm>
            </p:grpSpPr>
            <p:sp>
              <p:nvSpPr>
                <p:cNvPr id="2045" name="Freeform 1442"/>
                <p:cNvSpPr/>
                <p:nvPr/>
              </p:nvSpPr>
              <p:spPr>
                <a:xfrm flipH="1">
                  <a:off x="-1" y="0"/>
                  <a:ext cx="9526" cy="10009"/>
                </a:xfrm>
                <a:custGeom>
                  <a:avLst/>
                  <a:gdLst/>
                  <a:ahLst/>
                  <a:cxnLst>
                    <a:cxn ang="0">
                      <a:pos x="wd2" y="hd2"/>
                    </a:cxn>
                    <a:cxn ang="5400000">
                      <a:pos x="wd2" y="hd2"/>
                    </a:cxn>
                    <a:cxn ang="10800000">
                      <a:pos x="wd2" y="hd2"/>
                    </a:cxn>
                    <a:cxn ang="16200000">
                      <a:pos x="wd2" y="hd2"/>
                    </a:cxn>
                  </a:cxnLst>
                  <a:rect l="0" t="0" r="r" b="b"/>
                  <a:pathLst>
                    <a:path w="21600" h="21600" extrusionOk="0">
                      <a:moveTo>
                        <a:pt x="0" y="2700"/>
                      </a:moveTo>
                      <a:lnTo>
                        <a:pt x="0" y="21600"/>
                      </a:lnTo>
                      <a:lnTo>
                        <a:pt x="21600" y="18900"/>
                      </a:lnTo>
                      <a:lnTo>
                        <a:pt x="21600" y="0"/>
                      </a:lnTo>
                      <a:lnTo>
                        <a:pt x="0" y="2700"/>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2046" name="Freeform 1443"/>
                <p:cNvSpPr/>
                <p:nvPr/>
              </p:nvSpPr>
              <p:spPr>
                <a:xfrm flipH="1">
                  <a:off x="1206" y="0"/>
                  <a:ext cx="9526" cy="10009"/>
                </a:xfrm>
                <a:custGeom>
                  <a:avLst/>
                  <a:gdLst/>
                  <a:ahLst/>
                  <a:cxnLst>
                    <a:cxn ang="0">
                      <a:pos x="wd2" y="hd2"/>
                    </a:cxn>
                    <a:cxn ang="5400000">
                      <a:pos x="wd2" y="hd2"/>
                    </a:cxn>
                    <a:cxn ang="10800000">
                      <a:pos x="wd2" y="hd2"/>
                    </a:cxn>
                    <a:cxn ang="16200000">
                      <a:pos x="wd2" y="hd2"/>
                    </a:cxn>
                  </a:cxnLst>
                  <a:rect l="0" t="0" r="r" b="b"/>
                  <a:pathLst>
                    <a:path w="21600" h="21600" extrusionOk="0">
                      <a:moveTo>
                        <a:pt x="0" y="3086"/>
                      </a:moveTo>
                      <a:lnTo>
                        <a:pt x="0" y="21600"/>
                      </a:lnTo>
                      <a:lnTo>
                        <a:pt x="21600" y="18514"/>
                      </a:lnTo>
                      <a:lnTo>
                        <a:pt x="21600" y="0"/>
                      </a:lnTo>
                      <a:lnTo>
                        <a:pt x="0" y="3086"/>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grpSp>
          <p:nvGrpSpPr>
            <p:cNvPr id="2070" name="Group 1444"/>
            <p:cNvGrpSpPr/>
            <p:nvPr/>
          </p:nvGrpSpPr>
          <p:grpSpPr>
            <a:xfrm>
              <a:off x="75450" y="60007"/>
              <a:ext cx="10383" cy="88950"/>
              <a:chOff x="0" y="0"/>
              <a:chExt cx="10382" cy="88949"/>
            </a:xfrm>
          </p:grpSpPr>
          <p:grpSp>
            <p:nvGrpSpPr>
              <p:cNvPr id="2051" name="Group 1445"/>
              <p:cNvGrpSpPr/>
              <p:nvPr/>
            </p:nvGrpSpPr>
            <p:grpSpPr>
              <a:xfrm>
                <a:off x="0" y="78815"/>
                <a:ext cx="10383" cy="10135"/>
                <a:chOff x="0" y="0"/>
                <a:chExt cx="10382" cy="10133"/>
              </a:xfrm>
            </p:grpSpPr>
            <p:sp>
              <p:nvSpPr>
                <p:cNvPr id="2049" name="Freeform 1446"/>
                <p:cNvSpPr/>
                <p:nvPr/>
              </p:nvSpPr>
              <p:spPr>
                <a:xfrm flipH="1">
                  <a:off x="0" y="0"/>
                  <a:ext cx="9526" cy="10134"/>
                </a:xfrm>
                <a:custGeom>
                  <a:avLst/>
                  <a:gdLst/>
                  <a:ahLst/>
                  <a:cxnLst>
                    <a:cxn ang="0">
                      <a:pos x="wd2" y="hd2"/>
                    </a:cxn>
                    <a:cxn ang="5400000">
                      <a:pos x="wd2" y="hd2"/>
                    </a:cxn>
                    <a:cxn ang="10800000">
                      <a:pos x="wd2" y="hd2"/>
                    </a:cxn>
                    <a:cxn ang="16200000">
                      <a:pos x="wd2" y="hd2"/>
                    </a:cxn>
                  </a:cxnLst>
                  <a:rect l="0" t="0" r="r" b="b"/>
                  <a:pathLst>
                    <a:path w="21600" h="21600" extrusionOk="0">
                      <a:moveTo>
                        <a:pt x="0" y="2700"/>
                      </a:moveTo>
                      <a:lnTo>
                        <a:pt x="0" y="21600"/>
                      </a:lnTo>
                      <a:lnTo>
                        <a:pt x="21600" y="18900"/>
                      </a:lnTo>
                      <a:lnTo>
                        <a:pt x="21600" y="0"/>
                      </a:lnTo>
                      <a:lnTo>
                        <a:pt x="0" y="2700"/>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2050" name="Freeform 1447"/>
                <p:cNvSpPr/>
                <p:nvPr/>
              </p:nvSpPr>
              <p:spPr>
                <a:xfrm flipH="1">
                  <a:off x="857" y="0"/>
                  <a:ext cx="9526" cy="10134"/>
                </a:xfrm>
                <a:custGeom>
                  <a:avLst/>
                  <a:gdLst/>
                  <a:ahLst/>
                  <a:cxnLst>
                    <a:cxn ang="0">
                      <a:pos x="wd2" y="hd2"/>
                    </a:cxn>
                    <a:cxn ang="5400000">
                      <a:pos x="wd2" y="hd2"/>
                    </a:cxn>
                    <a:cxn ang="10800000">
                      <a:pos x="wd2" y="hd2"/>
                    </a:cxn>
                    <a:cxn ang="16200000">
                      <a:pos x="wd2" y="hd2"/>
                    </a:cxn>
                  </a:cxnLst>
                  <a:rect l="0" t="0" r="r" b="b"/>
                  <a:pathLst>
                    <a:path w="21600" h="21600" extrusionOk="0">
                      <a:moveTo>
                        <a:pt x="0" y="3086"/>
                      </a:moveTo>
                      <a:lnTo>
                        <a:pt x="0" y="21600"/>
                      </a:lnTo>
                      <a:lnTo>
                        <a:pt x="21600" y="18514"/>
                      </a:lnTo>
                      <a:lnTo>
                        <a:pt x="21600" y="0"/>
                      </a:lnTo>
                      <a:lnTo>
                        <a:pt x="0" y="3086"/>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2054" name="Group 1448"/>
              <p:cNvGrpSpPr/>
              <p:nvPr/>
            </p:nvGrpSpPr>
            <p:grpSpPr>
              <a:xfrm>
                <a:off x="0" y="66148"/>
                <a:ext cx="10383" cy="10135"/>
                <a:chOff x="0" y="0"/>
                <a:chExt cx="10382" cy="10133"/>
              </a:xfrm>
            </p:grpSpPr>
            <p:sp>
              <p:nvSpPr>
                <p:cNvPr id="2052" name="Freeform 1449"/>
                <p:cNvSpPr/>
                <p:nvPr/>
              </p:nvSpPr>
              <p:spPr>
                <a:xfrm flipH="1">
                  <a:off x="0" y="0"/>
                  <a:ext cx="9526" cy="10134"/>
                </a:xfrm>
                <a:custGeom>
                  <a:avLst/>
                  <a:gdLst/>
                  <a:ahLst/>
                  <a:cxnLst>
                    <a:cxn ang="0">
                      <a:pos x="wd2" y="hd2"/>
                    </a:cxn>
                    <a:cxn ang="5400000">
                      <a:pos x="wd2" y="hd2"/>
                    </a:cxn>
                    <a:cxn ang="10800000">
                      <a:pos x="wd2" y="hd2"/>
                    </a:cxn>
                    <a:cxn ang="16200000">
                      <a:pos x="wd2" y="hd2"/>
                    </a:cxn>
                  </a:cxnLst>
                  <a:rect l="0" t="0" r="r" b="b"/>
                  <a:pathLst>
                    <a:path w="21600" h="21600" extrusionOk="0">
                      <a:moveTo>
                        <a:pt x="0" y="2700"/>
                      </a:moveTo>
                      <a:lnTo>
                        <a:pt x="0" y="21600"/>
                      </a:lnTo>
                      <a:lnTo>
                        <a:pt x="21600" y="18900"/>
                      </a:lnTo>
                      <a:lnTo>
                        <a:pt x="21600" y="0"/>
                      </a:lnTo>
                      <a:lnTo>
                        <a:pt x="0" y="2700"/>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2053" name="Freeform 1450"/>
                <p:cNvSpPr/>
                <p:nvPr/>
              </p:nvSpPr>
              <p:spPr>
                <a:xfrm flipH="1">
                  <a:off x="857" y="0"/>
                  <a:ext cx="9526" cy="10134"/>
                </a:xfrm>
                <a:custGeom>
                  <a:avLst/>
                  <a:gdLst/>
                  <a:ahLst/>
                  <a:cxnLst>
                    <a:cxn ang="0">
                      <a:pos x="wd2" y="hd2"/>
                    </a:cxn>
                    <a:cxn ang="5400000">
                      <a:pos x="wd2" y="hd2"/>
                    </a:cxn>
                    <a:cxn ang="10800000">
                      <a:pos x="wd2" y="hd2"/>
                    </a:cxn>
                    <a:cxn ang="16200000">
                      <a:pos x="wd2" y="hd2"/>
                    </a:cxn>
                  </a:cxnLst>
                  <a:rect l="0" t="0" r="r" b="b"/>
                  <a:pathLst>
                    <a:path w="21600" h="21600" extrusionOk="0">
                      <a:moveTo>
                        <a:pt x="0" y="3086"/>
                      </a:moveTo>
                      <a:lnTo>
                        <a:pt x="0" y="21600"/>
                      </a:lnTo>
                      <a:lnTo>
                        <a:pt x="21600" y="18514"/>
                      </a:lnTo>
                      <a:lnTo>
                        <a:pt x="21600" y="0"/>
                      </a:lnTo>
                      <a:lnTo>
                        <a:pt x="0" y="3086"/>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2057" name="Group 1451"/>
              <p:cNvGrpSpPr/>
              <p:nvPr/>
            </p:nvGrpSpPr>
            <p:grpSpPr>
              <a:xfrm>
                <a:off x="0" y="52074"/>
                <a:ext cx="10383" cy="10135"/>
                <a:chOff x="0" y="0"/>
                <a:chExt cx="10382" cy="10133"/>
              </a:xfrm>
            </p:grpSpPr>
            <p:sp>
              <p:nvSpPr>
                <p:cNvPr id="2055" name="Freeform 1452"/>
                <p:cNvSpPr/>
                <p:nvPr/>
              </p:nvSpPr>
              <p:spPr>
                <a:xfrm flipH="1">
                  <a:off x="0" y="0"/>
                  <a:ext cx="9526" cy="10134"/>
                </a:xfrm>
                <a:custGeom>
                  <a:avLst/>
                  <a:gdLst/>
                  <a:ahLst/>
                  <a:cxnLst>
                    <a:cxn ang="0">
                      <a:pos x="wd2" y="hd2"/>
                    </a:cxn>
                    <a:cxn ang="5400000">
                      <a:pos x="wd2" y="hd2"/>
                    </a:cxn>
                    <a:cxn ang="10800000">
                      <a:pos x="wd2" y="hd2"/>
                    </a:cxn>
                    <a:cxn ang="16200000">
                      <a:pos x="wd2" y="hd2"/>
                    </a:cxn>
                  </a:cxnLst>
                  <a:rect l="0" t="0" r="r" b="b"/>
                  <a:pathLst>
                    <a:path w="21600" h="21600" extrusionOk="0">
                      <a:moveTo>
                        <a:pt x="0" y="2700"/>
                      </a:moveTo>
                      <a:lnTo>
                        <a:pt x="0" y="21600"/>
                      </a:lnTo>
                      <a:lnTo>
                        <a:pt x="21600" y="18900"/>
                      </a:lnTo>
                      <a:lnTo>
                        <a:pt x="21600" y="0"/>
                      </a:lnTo>
                      <a:lnTo>
                        <a:pt x="0" y="2700"/>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2056" name="Freeform 1453"/>
                <p:cNvSpPr/>
                <p:nvPr/>
              </p:nvSpPr>
              <p:spPr>
                <a:xfrm flipH="1">
                  <a:off x="857" y="0"/>
                  <a:ext cx="9526" cy="10134"/>
                </a:xfrm>
                <a:custGeom>
                  <a:avLst/>
                  <a:gdLst/>
                  <a:ahLst/>
                  <a:cxnLst>
                    <a:cxn ang="0">
                      <a:pos x="wd2" y="hd2"/>
                    </a:cxn>
                    <a:cxn ang="5400000">
                      <a:pos x="wd2" y="hd2"/>
                    </a:cxn>
                    <a:cxn ang="10800000">
                      <a:pos x="wd2" y="hd2"/>
                    </a:cxn>
                    <a:cxn ang="16200000">
                      <a:pos x="wd2" y="hd2"/>
                    </a:cxn>
                  </a:cxnLst>
                  <a:rect l="0" t="0" r="r" b="b"/>
                  <a:pathLst>
                    <a:path w="21600" h="21600" extrusionOk="0">
                      <a:moveTo>
                        <a:pt x="0" y="3086"/>
                      </a:moveTo>
                      <a:lnTo>
                        <a:pt x="0" y="21600"/>
                      </a:lnTo>
                      <a:lnTo>
                        <a:pt x="21600" y="18514"/>
                      </a:lnTo>
                      <a:lnTo>
                        <a:pt x="21600" y="0"/>
                      </a:lnTo>
                      <a:lnTo>
                        <a:pt x="0" y="3086"/>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2060" name="Group 1454"/>
              <p:cNvGrpSpPr/>
              <p:nvPr/>
            </p:nvGrpSpPr>
            <p:grpSpPr>
              <a:xfrm>
                <a:off x="0" y="39407"/>
                <a:ext cx="10383" cy="10135"/>
                <a:chOff x="0" y="0"/>
                <a:chExt cx="10382" cy="10133"/>
              </a:xfrm>
            </p:grpSpPr>
            <p:sp>
              <p:nvSpPr>
                <p:cNvPr id="2058" name="Freeform 1455"/>
                <p:cNvSpPr/>
                <p:nvPr/>
              </p:nvSpPr>
              <p:spPr>
                <a:xfrm flipH="1">
                  <a:off x="0" y="0"/>
                  <a:ext cx="9526" cy="10134"/>
                </a:xfrm>
                <a:custGeom>
                  <a:avLst/>
                  <a:gdLst/>
                  <a:ahLst/>
                  <a:cxnLst>
                    <a:cxn ang="0">
                      <a:pos x="wd2" y="hd2"/>
                    </a:cxn>
                    <a:cxn ang="5400000">
                      <a:pos x="wd2" y="hd2"/>
                    </a:cxn>
                    <a:cxn ang="10800000">
                      <a:pos x="wd2" y="hd2"/>
                    </a:cxn>
                    <a:cxn ang="16200000">
                      <a:pos x="wd2" y="hd2"/>
                    </a:cxn>
                  </a:cxnLst>
                  <a:rect l="0" t="0" r="r" b="b"/>
                  <a:pathLst>
                    <a:path w="21600" h="21600" extrusionOk="0">
                      <a:moveTo>
                        <a:pt x="0" y="2700"/>
                      </a:moveTo>
                      <a:lnTo>
                        <a:pt x="0" y="21600"/>
                      </a:lnTo>
                      <a:lnTo>
                        <a:pt x="21600" y="18900"/>
                      </a:lnTo>
                      <a:lnTo>
                        <a:pt x="21600" y="0"/>
                      </a:lnTo>
                      <a:lnTo>
                        <a:pt x="0" y="2700"/>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2059" name="Freeform 1456"/>
                <p:cNvSpPr/>
                <p:nvPr/>
              </p:nvSpPr>
              <p:spPr>
                <a:xfrm flipH="1">
                  <a:off x="857" y="0"/>
                  <a:ext cx="9526" cy="10134"/>
                </a:xfrm>
                <a:custGeom>
                  <a:avLst/>
                  <a:gdLst/>
                  <a:ahLst/>
                  <a:cxnLst>
                    <a:cxn ang="0">
                      <a:pos x="wd2" y="hd2"/>
                    </a:cxn>
                    <a:cxn ang="5400000">
                      <a:pos x="wd2" y="hd2"/>
                    </a:cxn>
                    <a:cxn ang="10800000">
                      <a:pos x="wd2" y="hd2"/>
                    </a:cxn>
                    <a:cxn ang="16200000">
                      <a:pos x="wd2" y="hd2"/>
                    </a:cxn>
                  </a:cxnLst>
                  <a:rect l="0" t="0" r="r" b="b"/>
                  <a:pathLst>
                    <a:path w="21600" h="21600" extrusionOk="0">
                      <a:moveTo>
                        <a:pt x="0" y="3086"/>
                      </a:moveTo>
                      <a:lnTo>
                        <a:pt x="0" y="21600"/>
                      </a:lnTo>
                      <a:lnTo>
                        <a:pt x="21600" y="18514"/>
                      </a:lnTo>
                      <a:lnTo>
                        <a:pt x="21600" y="0"/>
                      </a:lnTo>
                      <a:lnTo>
                        <a:pt x="0" y="3086"/>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2063" name="Group 1457"/>
              <p:cNvGrpSpPr/>
              <p:nvPr/>
            </p:nvGrpSpPr>
            <p:grpSpPr>
              <a:xfrm>
                <a:off x="0" y="21533"/>
                <a:ext cx="10383" cy="10135"/>
                <a:chOff x="0" y="0"/>
                <a:chExt cx="10382" cy="10133"/>
              </a:xfrm>
            </p:grpSpPr>
            <p:sp>
              <p:nvSpPr>
                <p:cNvPr id="2061" name="Freeform 1458"/>
                <p:cNvSpPr/>
                <p:nvPr/>
              </p:nvSpPr>
              <p:spPr>
                <a:xfrm flipH="1">
                  <a:off x="0" y="0"/>
                  <a:ext cx="9526" cy="10134"/>
                </a:xfrm>
                <a:custGeom>
                  <a:avLst/>
                  <a:gdLst/>
                  <a:ahLst/>
                  <a:cxnLst>
                    <a:cxn ang="0">
                      <a:pos x="wd2" y="hd2"/>
                    </a:cxn>
                    <a:cxn ang="5400000">
                      <a:pos x="wd2" y="hd2"/>
                    </a:cxn>
                    <a:cxn ang="10800000">
                      <a:pos x="wd2" y="hd2"/>
                    </a:cxn>
                    <a:cxn ang="16200000">
                      <a:pos x="wd2" y="hd2"/>
                    </a:cxn>
                  </a:cxnLst>
                  <a:rect l="0" t="0" r="r" b="b"/>
                  <a:pathLst>
                    <a:path w="21600" h="21600" extrusionOk="0">
                      <a:moveTo>
                        <a:pt x="0" y="2700"/>
                      </a:moveTo>
                      <a:lnTo>
                        <a:pt x="0" y="21600"/>
                      </a:lnTo>
                      <a:lnTo>
                        <a:pt x="21600" y="18900"/>
                      </a:lnTo>
                      <a:lnTo>
                        <a:pt x="21600" y="0"/>
                      </a:lnTo>
                      <a:lnTo>
                        <a:pt x="0" y="2700"/>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2062" name="Freeform 1459"/>
                <p:cNvSpPr/>
                <p:nvPr/>
              </p:nvSpPr>
              <p:spPr>
                <a:xfrm flipH="1">
                  <a:off x="857" y="0"/>
                  <a:ext cx="9526" cy="10134"/>
                </a:xfrm>
                <a:custGeom>
                  <a:avLst/>
                  <a:gdLst/>
                  <a:ahLst/>
                  <a:cxnLst>
                    <a:cxn ang="0">
                      <a:pos x="wd2" y="hd2"/>
                    </a:cxn>
                    <a:cxn ang="5400000">
                      <a:pos x="wd2" y="hd2"/>
                    </a:cxn>
                    <a:cxn ang="10800000">
                      <a:pos x="wd2" y="hd2"/>
                    </a:cxn>
                    <a:cxn ang="16200000">
                      <a:pos x="wd2" y="hd2"/>
                    </a:cxn>
                  </a:cxnLst>
                  <a:rect l="0" t="0" r="r" b="b"/>
                  <a:pathLst>
                    <a:path w="21600" h="21600" extrusionOk="0">
                      <a:moveTo>
                        <a:pt x="0" y="3086"/>
                      </a:moveTo>
                      <a:lnTo>
                        <a:pt x="0" y="21600"/>
                      </a:lnTo>
                      <a:lnTo>
                        <a:pt x="21600" y="18514"/>
                      </a:lnTo>
                      <a:lnTo>
                        <a:pt x="21600" y="0"/>
                      </a:lnTo>
                      <a:lnTo>
                        <a:pt x="0" y="3086"/>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2066" name="Group 1460"/>
              <p:cNvGrpSpPr/>
              <p:nvPr/>
            </p:nvGrpSpPr>
            <p:grpSpPr>
              <a:xfrm>
                <a:off x="0" y="12666"/>
                <a:ext cx="10383" cy="10135"/>
                <a:chOff x="0" y="0"/>
                <a:chExt cx="10382" cy="10133"/>
              </a:xfrm>
            </p:grpSpPr>
            <p:sp>
              <p:nvSpPr>
                <p:cNvPr id="2064" name="Freeform 1461"/>
                <p:cNvSpPr/>
                <p:nvPr/>
              </p:nvSpPr>
              <p:spPr>
                <a:xfrm flipH="1">
                  <a:off x="0" y="0"/>
                  <a:ext cx="9526" cy="10134"/>
                </a:xfrm>
                <a:custGeom>
                  <a:avLst/>
                  <a:gdLst/>
                  <a:ahLst/>
                  <a:cxnLst>
                    <a:cxn ang="0">
                      <a:pos x="wd2" y="hd2"/>
                    </a:cxn>
                    <a:cxn ang="5400000">
                      <a:pos x="wd2" y="hd2"/>
                    </a:cxn>
                    <a:cxn ang="10800000">
                      <a:pos x="wd2" y="hd2"/>
                    </a:cxn>
                    <a:cxn ang="16200000">
                      <a:pos x="wd2" y="hd2"/>
                    </a:cxn>
                  </a:cxnLst>
                  <a:rect l="0" t="0" r="r" b="b"/>
                  <a:pathLst>
                    <a:path w="21600" h="21600" extrusionOk="0">
                      <a:moveTo>
                        <a:pt x="0" y="2700"/>
                      </a:moveTo>
                      <a:lnTo>
                        <a:pt x="0" y="21600"/>
                      </a:lnTo>
                      <a:lnTo>
                        <a:pt x="21600" y="18900"/>
                      </a:lnTo>
                      <a:lnTo>
                        <a:pt x="21600" y="0"/>
                      </a:lnTo>
                      <a:lnTo>
                        <a:pt x="0" y="2700"/>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2065" name="Freeform 1462"/>
                <p:cNvSpPr/>
                <p:nvPr/>
              </p:nvSpPr>
              <p:spPr>
                <a:xfrm flipH="1">
                  <a:off x="857" y="0"/>
                  <a:ext cx="9526" cy="10134"/>
                </a:xfrm>
                <a:custGeom>
                  <a:avLst/>
                  <a:gdLst/>
                  <a:ahLst/>
                  <a:cxnLst>
                    <a:cxn ang="0">
                      <a:pos x="wd2" y="hd2"/>
                    </a:cxn>
                    <a:cxn ang="5400000">
                      <a:pos x="wd2" y="hd2"/>
                    </a:cxn>
                    <a:cxn ang="10800000">
                      <a:pos x="wd2" y="hd2"/>
                    </a:cxn>
                    <a:cxn ang="16200000">
                      <a:pos x="wd2" y="hd2"/>
                    </a:cxn>
                  </a:cxnLst>
                  <a:rect l="0" t="0" r="r" b="b"/>
                  <a:pathLst>
                    <a:path w="21600" h="21600" extrusionOk="0">
                      <a:moveTo>
                        <a:pt x="0" y="3086"/>
                      </a:moveTo>
                      <a:lnTo>
                        <a:pt x="0" y="21600"/>
                      </a:lnTo>
                      <a:lnTo>
                        <a:pt x="21600" y="18514"/>
                      </a:lnTo>
                      <a:lnTo>
                        <a:pt x="21600" y="0"/>
                      </a:lnTo>
                      <a:lnTo>
                        <a:pt x="0" y="3086"/>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2069" name="Group 1463"/>
              <p:cNvGrpSpPr/>
              <p:nvPr/>
            </p:nvGrpSpPr>
            <p:grpSpPr>
              <a:xfrm>
                <a:off x="0" y="0"/>
                <a:ext cx="10383" cy="12511"/>
                <a:chOff x="0" y="0"/>
                <a:chExt cx="10382" cy="12510"/>
              </a:xfrm>
            </p:grpSpPr>
            <p:sp>
              <p:nvSpPr>
                <p:cNvPr id="2067" name="Freeform 1464"/>
                <p:cNvSpPr/>
                <p:nvPr/>
              </p:nvSpPr>
              <p:spPr>
                <a:xfrm flipH="1">
                  <a:off x="0" y="0"/>
                  <a:ext cx="9526" cy="12511"/>
                </a:xfrm>
                <a:custGeom>
                  <a:avLst/>
                  <a:gdLst/>
                  <a:ahLst/>
                  <a:cxnLst>
                    <a:cxn ang="0">
                      <a:pos x="wd2" y="hd2"/>
                    </a:cxn>
                    <a:cxn ang="5400000">
                      <a:pos x="wd2" y="hd2"/>
                    </a:cxn>
                    <a:cxn ang="10800000">
                      <a:pos x="wd2" y="hd2"/>
                    </a:cxn>
                    <a:cxn ang="16200000">
                      <a:pos x="wd2" y="hd2"/>
                    </a:cxn>
                  </a:cxnLst>
                  <a:rect l="0" t="0" r="r" b="b"/>
                  <a:pathLst>
                    <a:path w="21600" h="21600" extrusionOk="0">
                      <a:moveTo>
                        <a:pt x="0" y="2700"/>
                      </a:moveTo>
                      <a:lnTo>
                        <a:pt x="0" y="21600"/>
                      </a:lnTo>
                      <a:lnTo>
                        <a:pt x="21600" y="18900"/>
                      </a:lnTo>
                      <a:lnTo>
                        <a:pt x="21600" y="0"/>
                      </a:lnTo>
                      <a:lnTo>
                        <a:pt x="0" y="2700"/>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2068" name="Freeform 1465"/>
                <p:cNvSpPr/>
                <p:nvPr/>
              </p:nvSpPr>
              <p:spPr>
                <a:xfrm flipH="1">
                  <a:off x="857" y="0"/>
                  <a:ext cx="9526" cy="12511"/>
                </a:xfrm>
                <a:custGeom>
                  <a:avLst/>
                  <a:gdLst/>
                  <a:ahLst/>
                  <a:cxnLst>
                    <a:cxn ang="0">
                      <a:pos x="wd2" y="hd2"/>
                    </a:cxn>
                    <a:cxn ang="5400000">
                      <a:pos x="wd2" y="hd2"/>
                    </a:cxn>
                    <a:cxn ang="10800000">
                      <a:pos x="wd2" y="hd2"/>
                    </a:cxn>
                    <a:cxn ang="16200000">
                      <a:pos x="wd2" y="hd2"/>
                    </a:cxn>
                  </a:cxnLst>
                  <a:rect l="0" t="0" r="r" b="b"/>
                  <a:pathLst>
                    <a:path w="21600" h="21600" extrusionOk="0">
                      <a:moveTo>
                        <a:pt x="0" y="3086"/>
                      </a:moveTo>
                      <a:lnTo>
                        <a:pt x="0" y="21600"/>
                      </a:lnTo>
                      <a:lnTo>
                        <a:pt x="21600" y="18514"/>
                      </a:lnTo>
                      <a:lnTo>
                        <a:pt x="21600" y="0"/>
                      </a:lnTo>
                      <a:lnTo>
                        <a:pt x="0" y="3086"/>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grpSp>
          <p:nvGrpSpPr>
            <p:cNvPr id="2092" name="Group 1466"/>
            <p:cNvGrpSpPr/>
            <p:nvPr/>
          </p:nvGrpSpPr>
          <p:grpSpPr>
            <a:xfrm>
              <a:off x="68301" y="55721"/>
              <a:ext cx="10383" cy="88950"/>
              <a:chOff x="0" y="0"/>
              <a:chExt cx="10382" cy="88949"/>
            </a:xfrm>
          </p:grpSpPr>
          <p:grpSp>
            <p:nvGrpSpPr>
              <p:cNvPr id="2073" name="Group 1467"/>
              <p:cNvGrpSpPr/>
              <p:nvPr/>
            </p:nvGrpSpPr>
            <p:grpSpPr>
              <a:xfrm>
                <a:off x="0" y="78815"/>
                <a:ext cx="10383" cy="10135"/>
                <a:chOff x="0" y="0"/>
                <a:chExt cx="10382" cy="10133"/>
              </a:xfrm>
            </p:grpSpPr>
            <p:sp>
              <p:nvSpPr>
                <p:cNvPr id="2071" name="Freeform 1468"/>
                <p:cNvSpPr/>
                <p:nvPr/>
              </p:nvSpPr>
              <p:spPr>
                <a:xfrm flipH="1">
                  <a:off x="0" y="0"/>
                  <a:ext cx="9526" cy="10134"/>
                </a:xfrm>
                <a:custGeom>
                  <a:avLst/>
                  <a:gdLst/>
                  <a:ahLst/>
                  <a:cxnLst>
                    <a:cxn ang="0">
                      <a:pos x="wd2" y="hd2"/>
                    </a:cxn>
                    <a:cxn ang="5400000">
                      <a:pos x="wd2" y="hd2"/>
                    </a:cxn>
                    <a:cxn ang="10800000">
                      <a:pos x="wd2" y="hd2"/>
                    </a:cxn>
                    <a:cxn ang="16200000">
                      <a:pos x="wd2" y="hd2"/>
                    </a:cxn>
                  </a:cxnLst>
                  <a:rect l="0" t="0" r="r" b="b"/>
                  <a:pathLst>
                    <a:path w="21600" h="21600" extrusionOk="0">
                      <a:moveTo>
                        <a:pt x="0" y="2700"/>
                      </a:moveTo>
                      <a:lnTo>
                        <a:pt x="0" y="21600"/>
                      </a:lnTo>
                      <a:lnTo>
                        <a:pt x="21600" y="18900"/>
                      </a:lnTo>
                      <a:lnTo>
                        <a:pt x="21600" y="0"/>
                      </a:lnTo>
                      <a:lnTo>
                        <a:pt x="0" y="2700"/>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2072" name="Freeform 1469"/>
                <p:cNvSpPr/>
                <p:nvPr/>
              </p:nvSpPr>
              <p:spPr>
                <a:xfrm flipH="1">
                  <a:off x="857" y="0"/>
                  <a:ext cx="9526" cy="10134"/>
                </a:xfrm>
                <a:custGeom>
                  <a:avLst/>
                  <a:gdLst/>
                  <a:ahLst/>
                  <a:cxnLst>
                    <a:cxn ang="0">
                      <a:pos x="wd2" y="hd2"/>
                    </a:cxn>
                    <a:cxn ang="5400000">
                      <a:pos x="wd2" y="hd2"/>
                    </a:cxn>
                    <a:cxn ang="10800000">
                      <a:pos x="wd2" y="hd2"/>
                    </a:cxn>
                    <a:cxn ang="16200000">
                      <a:pos x="wd2" y="hd2"/>
                    </a:cxn>
                  </a:cxnLst>
                  <a:rect l="0" t="0" r="r" b="b"/>
                  <a:pathLst>
                    <a:path w="21600" h="21600" extrusionOk="0">
                      <a:moveTo>
                        <a:pt x="0" y="3086"/>
                      </a:moveTo>
                      <a:lnTo>
                        <a:pt x="0" y="21600"/>
                      </a:lnTo>
                      <a:lnTo>
                        <a:pt x="21600" y="18514"/>
                      </a:lnTo>
                      <a:lnTo>
                        <a:pt x="21600" y="0"/>
                      </a:lnTo>
                      <a:lnTo>
                        <a:pt x="0" y="3086"/>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2076" name="Group 1470"/>
              <p:cNvGrpSpPr/>
              <p:nvPr/>
            </p:nvGrpSpPr>
            <p:grpSpPr>
              <a:xfrm>
                <a:off x="0" y="66148"/>
                <a:ext cx="10383" cy="10135"/>
                <a:chOff x="0" y="0"/>
                <a:chExt cx="10382" cy="10133"/>
              </a:xfrm>
            </p:grpSpPr>
            <p:sp>
              <p:nvSpPr>
                <p:cNvPr id="2074" name="Freeform 1471"/>
                <p:cNvSpPr/>
                <p:nvPr/>
              </p:nvSpPr>
              <p:spPr>
                <a:xfrm flipH="1">
                  <a:off x="0" y="0"/>
                  <a:ext cx="9526" cy="10134"/>
                </a:xfrm>
                <a:custGeom>
                  <a:avLst/>
                  <a:gdLst/>
                  <a:ahLst/>
                  <a:cxnLst>
                    <a:cxn ang="0">
                      <a:pos x="wd2" y="hd2"/>
                    </a:cxn>
                    <a:cxn ang="5400000">
                      <a:pos x="wd2" y="hd2"/>
                    </a:cxn>
                    <a:cxn ang="10800000">
                      <a:pos x="wd2" y="hd2"/>
                    </a:cxn>
                    <a:cxn ang="16200000">
                      <a:pos x="wd2" y="hd2"/>
                    </a:cxn>
                  </a:cxnLst>
                  <a:rect l="0" t="0" r="r" b="b"/>
                  <a:pathLst>
                    <a:path w="21600" h="21600" extrusionOk="0">
                      <a:moveTo>
                        <a:pt x="0" y="2700"/>
                      </a:moveTo>
                      <a:lnTo>
                        <a:pt x="0" y="21600"/>
                      </a:lnTo>
                      <a:lnTo>
                        <a:pt x="21600" y="18900"/>
                      </a:lnTo>
                      <a:lnTo>
                        <a:pt x="21600" y="0"/>
                      </a:lnTo>
                      <a:lnTo>
                        <a:pt x="0" y="2700"/>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2075" name="Freeform 1472"/>
                <p:cNvSpPr/>
                <p:nvPr/>
              </p:nvSpPr>
              <p:spPr>
                <a:xfrm flipH="1">
                  <a:off x="857" y="0"/>
                  <a:ext cx="9526" cy="10134"/>
                </a:xfrm>
                <a:custGeom>
                  <a:avLst/>
                  <a:gdLst/>
                  <a:ahLst/>
                  <a:cxnLst>
                    <a:cxn ang="0">
                      <a:pos x="wd2" y="hd2"/>
                    </a:cxn>
                    <a:cxn ang="5400000">
                      <a:pos x="wd2" y="hd2"/>
                    </a:cxn>
                    <a:cxn ang="10800000">
                      <a:pos x="wd2" y="hd2"/>
                    </a:cxn>
                    <a:cxn ang="16200000">
                      <a:pos x="wd2" y="hd2"/>
                    </a:cxn>
                  </a:cxnLst>
                  <a:rect l="0" t="0" r="r" b="b"/>
                  <a:pathLst>
                    <a:path w="21600" h="21600" extrusionOk="0">
                      <a:moveTo>
                        <a:pt x="0" y="3086"/>
                      </a:moveTo>
                      <a:lnTo>
                        <a:pt x="0" y="21600"/>
                      </a:lnTo>
                      <a:lnTo>
                        <a:pt x="21600" y="18514"/>
                      </a:lnTo>
                      <a:lnTo>
                        <a:pt x="21600" y="0"/>
                      </a:lnTo>
                      <a:lnTo>
                        <a:pt x="0" y="3086"/>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2079" name="Group 1473"/>
              <p:cNvGrpSpPr/>
              <p:nvPr/>
            </p:nvGrpSpPr>
            <p:grpSpPr>
              <a:xfrm>
                <a:off x="0" y="52074"/>
                <a:ext cx="10383" cy="10135"/>
                <a:chOff x="0" y="0"/>
                <a:chExt cx="10382" cy="10133"/>
              </a:xfrm>
            </p:grpSpPr>
            <p:sp>
              <p:nvSpPr>
                <p:cNvPr id="2077" name="Freeform 1474"/>
                <p:cNvSpPr/>
                <p:nvPr/>
              </p:nvSpPr>
              <p:spPr>
                <a:xfrm flipH="1">
                  <a:off x="0" y="0"/>
                  <a:ext cx="9526" cy="10134"/>
                </a:xfrm>
                <a:custGeom>
                  <a:avLst/>
                  <a:gdLst/>
                  <a:ahLst/>
                  <a:cxnLst>
                    <a:cxn ang="0">
                      <a:pos x="wd2" y="hd2"/>
                    </a:cxn>
                    <a:cxn ang="5400000">
                      <a:pos x="wd2" y="hd2"/>
                    </a:cxn>
                    <a:cxn ang="10800000">
                      <a:pos x="wd2" y="hd2"/>
                    </a:cxn>
                    <a:cxn ang="16200000">
                      <a:pos x="wd2" y="hd2"/>
                    </a:cxn>
                  </a:cxnLst>
                  <a:rect l="0" t="0" r="r" b="b"/>
                  <a:pathLst>
                    <a:path w="21600" h="21600" extrusionOk="0">
                      <a:moveTo>
                        <a:pt x="0" y="2700"/>
                      </a:moveTo>
                      <a:lnTo>
                        <a:pt x="0" y="21600"/>
                      </a:lnTo>
                      <a:lnTo>
                        <a:pt x="21600" y="18900"/>
                      </a:lnTo>
                      <a:lnTo>
                        <a:pt x="21600" y="0"/>
                      </a:lnTo>
                      <a:lnTo>
                        <a:pt x="0" y="2700"/>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2078" name="Freeform 1475"/>
                <p:cNvSpPr/>
                <p:nvPr/>
              </p:nvSpPr>
              <p:spPr>
                <a:xfrm flipH="1">
                  <a:off x="857" y="0"/>
                  <a:ext cx="9526" cy="10134"/>
                </a:xfrm>
                <a:custGeom>
                  <a:avLst/>
                  <a:gdLst/>
                  <a:ahLst/>
                  <a:cxnLst>
                    <a:cxn ang="0">
                      <a:pos x="wd2" y="hd2"/>
                    </a:cxn>
                    <a:cxn ang="5400000">
                      <a:pos x="wd2" y="hd2"/>
                    </a:cxn>
                    <a:cxn ang="10800000">
                      <a:pos x="wd2" y="hd2"/>
                    </a:cxn>
                    <a:cxn ang="16200000">
                      <a:pos x="wd2" y="hd2"/>
                    </a:cxn>
                  </a:cxnLst>
                  <a:rect l="0" t="0" r="r" b="b"/>
                  <a:pathLst>
                    <a:path w="21600" h="21600" extrusionOk="0">
                      <a:moveTo>
                        <a:pt x="0" y="3086"/>
                      </a:moveTo>
                      <a:lnTo>
                        <a:pt x="0" y="21600"/>
                      </a:lnTo>
                      <a:lnTo>
                        <a:pt x="21600" y="18514"/>
                      </a:lnTo>
                      <a:lnTo>
                        <a:pt x="21600" y="0"/>
                      </a:lnTo>
                      <a:lnTo>
                        <a:pt x="0" y="3086"/>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2082" name="Group 1476"/>
              <p:cNvGrpSpPr/>
              <p:nvPr/>
            </p:nvGrpSpPr>
            <p:grpSpPr>
              <a:xfrm>
                <a:off x="0" y="39407"/>
                <a:ext cx="10383" cy="10135"/>
                <a:chOff x="0" y="0"/>
                <a:chExt cx="10382" cy="10133"/>
              </a:xfrm>
            </p:grpSpPr>
            <p:sp>
              <p:nvSpPr>
                <p:cNvPr id="2080" name="Freeform 1477"/>
                <p:cNvSpPr/>
                <p:nvPr/>
              </p:nvSpPr>
              <p:spPr>
                <a:xfrm flipH="1">
                  <a:off x="0" y="0"/>
                  <a:ext cx="9526" cy="10134"/>
                </a:xfrm>
                <a:custGeom>
                  <a:avLst/>
                  <a:gdLst/>
                  <a:ahLst/>
                  <a:cxnLst>
                    <a:cxn ang="0">
                      <a:pos x="wd2" y="hd2"/>
                    </a:cxn>
                    <a:cxn ang="5400000">
                      <a:pos x="wd2" y="hd2"/>
                    </a:cxn>
                    <a:cxn ang="10800000">
                      <a:pos x="wd2" y="hd2"/>
                    </a:cxn>
                    <a:cxn ang="16200000">
                      <a:pos x="wd2" y="hd2"/>
                    </a:cxn>
                  </a:cxnLst>
                  <a:rect l="0" t="0" r="r" b="b"/>
                  <a:pathLst>
                    <a:path w="21600" h="21600" extrusionOk="0">
                      <a:moveTo>
                        <a:pt x="0" y="2700"/>
                      </a:moveTo>
                      <a:lnTo>
                        <a:pt x="0" y="21600"/>
                      </a:lnTo>
                      <a:lnTo>
                        <a:pt x="21600" y="18900"/>
                      </a:lnTo>
                      <a:lnTo>
                        <a:pt x="21600" y="0"/>
                      </a:lnTo>
                      <a:lnTo>
                        <a:pt x="0" y="2700"/>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2081" name="Freeform 1478"/>
                <p:cNvSpPr/>
                <p:nvPr/>
              </p:nvSpPr>
              <p:spPr>
                <a:xfrm flipH="1">
                  <a:off x="857" y="0"/>
                  <a:ext cx="9526" cy="10134"/>
                </a:xfrm>
                <a:custGeom>
                  <a:avLst/>
                  <a:gdLst/>
                  <a:ahLst/>
                  <a:cxnLst>
                    <a:cxn ang="0">
                      <a:pos x="wd2" y="hd2"/>
                    </a:cxn>
                    <a:cxn ang="5400000">
                      <a:pos x="wd2" y="hd2"/>
                    </a:cxn>
                    <a:cxn ang="10800000">
                      <a:pos x="wd2" y="hd2"/>
                    </a:cxn>
                    <a:cxn ang="16200000">
                      <a:pos x="wd2" y="hd2"/>
                    </a:cxn>
                  </a:cxnLst>
                  <a:rect l="0" t="0" r="r" b="b"/>
                  <a:pathLst>
                    <a:path w="21600" h="21600" extrusionOk="0">
                      <a:moveTo>
                        <a:pt x="0" y="3086"/>
                      </a:moveTo>
                      <a:lnTo>
                        <a:pt x="0" y="21600"/>
                      </a:lnTo>
                      <a:lnTo>
                        <a:pt x="21600" y="18514"/>
                      </a:lnTo>
                      <a:lnTo>
                        <a:pt x="21600" y="0"/>
                      </a:lnTo>
                      <a:lnTo>
                        <a:pt x="0" y="3086"/>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2085" name="Group 1479"/>
              <p:cNvGrpSpPr/>
              <p:nvPr/>
            </p:nvGrpSpPr>
            <p:grpSpPr>
              <a:xfrm>
                <a:off x="0" y="25333"/>
                <a:ext cx="10383" cy="10135"/>
                <a:chOff x="0" y="0"/>
                <a:chExt cx="10382" cy="10133"/>
              </a:xfrm>
            </p:grpSpPr>
            <p:sp>
              <p:nvSpPr>
                <p:cNvPr id="2083" name="Freeform 1480"/>
                <p:cNvSpPr/>
                <p:nvPr/>
              </p:nvSpPr>
              <p:spPr>
                <a:xfrm flipH="1">
                  <a:off x="0" y="0"/>
                  <a:ext cx="9526" cy="10134"/>
                </a:xfrm>
                <a:custGeom>
                  <a:avLst/>
                  <a:gdLst/>
                  <a:ahLst/>
                  <a:cxnLst>
                    <a:cxn ang="0">
                      <a:pos x="wd2" y="hd2"/>
                    </a:cxn>
                    <a:cxn ang="5400000">
                      <a:pos x="wd2" y="hd2"/>
                    </a:cxn>
                    <a:cxn ang="10800000">
                      <a:pos x="wd2" y="hd2"/>
                    </a:cxn>
                    <a:cxn ang="16200000">
                      <a:pos x="wd2" y="hd2"/>
                    </a:cxn>
                  </a:cxnLst>
                  <a:rect l="0" t="0" r="r" b="b"/>
                  <a:pathLst>
                    <a:path w="21600" h="21600" extrusionOk="0">
                      <a:moveTo>
                        <a:pt x="0" y="2700"/>
                      </a:moveTo>
                      <a:lnTo>
                        <a:pt x="0" y="21600"/>
                      </a:lnTo>
                      <a:lnTo>
                        <a:pt x="21600" y="18900"/>
                      </a:lnTo>
                      <a:lnTo>
                        <a:pt x="21600" y="0"/>
                      </a:lnTo>
                      <a:lnTo>
                        <a:pt x="0" y="2700"/>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2084" name="Freeform 1481"/>
                <p:cNvSpPr/>
                <p:nvPr/>
              </p:nvSpPr>
              <p:spPr>
                <a:xfrm flipH="1">
                  <a:off x="857" y="0"/>
                  <a:ext cx="9526" cy="10134"/>
                </a:xfrm>
                <a:custGeom>
                  <a:avLst/>
                  <a:gdLst/>
                  <a:ahLst/>
                  <a:cxnLst>
                    <a:cxn ang="0">
                      <a:pos x="wd2" y="hd2"/>
                    </a:cxn>
                    <a:cxn ang="5400000">
                      <a:pos x="wd2" y="hd2"/>
                    </a:cxn>
                    <a:cxn ang="10800000">
                      <a:pos x="wd2" y="hd2"/>
                    </a:cxn>
                    <a:cxn ang="16200000">
                      <a:pos x="wd2" y="hd2"/>
                    </a:cxn>
                  </a:cxnLst>
                  <a:rect l="0" t="0" r="r" b="b"/>
                  <a:pathLst>
                    <a:path w="21600" h="21600" extrusionOk="0">
                      <a:moveTo>
                        <a:pt x="0" y="3086"/>
                      </a:moveTo>
                      <a:lnTo>
                        <a:pt x="0" y="21600"/>
                      </a:lnTo>
                      <a:lnTo>
                        <a:pt x="21600" y="18514"/>
                      </a:lnTo>
                      <a:lnTo>
                        <a:pt x="21600" y="0"/>
                      </a:lnTo>
                      <a:lnTo>
                        <a:pt x="0" y="3086"/>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2088" name="Group 1482"/>
              <p:cNvGrpSpPr/>
              <p:nvPr/>
            </p:nvGrpSpPr>
            <p:grpSpPr>
              <a:xfrm>
                <a:off x="0" y="13933"/>
                <a:ext cx="10383" cy="10134"/>
                <a:chOff x="0" y="0"/>
                <a:chExt cx="10382" cy="10133"/>
              </a:xfrm>
            </p:grpSpPr>
            <p:sp>
              <p:nvSpPr>
                <p:cNvPr id="2086" name="Freeform 1483"/>
                <p:cNvSpPr/>
                <p:nvPr/>
              </p:nvSpPr>
              <p:spPr>
                <a:xfrm flipH="1">
                  <a:off x="0" y="0"/>
                  <a:ext cx="9526" cy="10134"/>
                </a:xfrm>
                <a:custGeom>
                  <a:avLst/>
                  <a:gdLst/>
                  <a:ahLst/>
                  <a:cxnLst>
                    <a:cxn ang="0">
                      <a:pos x="wd2" y="hd2"/>
                    </a:cxn>
                    <a:cxn ang="5400000">
                      <a:pos x="wd2" y="hd2"/>
                    </a:cxn>
                    <a:cxn ang="10800000">
                      <a:pos x="wd2" y="hd2"/>
                    </a:cxn>
                    <a:cxn ang="16200000">
                      <a:pos x="wd2" y="hd2"/>
                    </a:cxn>
                  </a:cxnLst>
                  <a:rect l="0" t="0" r="r" b="b"/>
                  <a:pathLst>
                    <a:path w="21600" h="21600" extrusionOk="0">
                      <a:moveTo>
                        <a:pt x="0" y="2700"/>
                      </a:moveTo>
                      <a:lnTo>
                        <a:pt x="0" y="21600"/>
                      </a:lnTo>
                      <a:lnTo>
                        <a:pt x="21600" y="18900"/>
                      </a:lnTo>
                      <a:lnTo>
                        <a:pt x="21600" y="0"/>
                      </a:lnTo>
                      <a:lnTo>
                        <a:pt x="0" y="2700"/>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2087" name="Freeform 1484"/>
                <p:cNvSpPr/>
                <p:nvPr/>
              </p:nvSpPr>
              <p:spPr>
                <a:xfrm flipH="1">
                  <a:off x="857" y="0"/>
                  <a:ext cx="9526" cy="10134"/>
                </a:xfrm>
                <a:custGeom>
                  <a:avLst/>
                  <a:gdLst/>
                  <a:ahLst/>
                  <a:cxnLst>
                    <a:cxn ang="0">
                      <a:pos x="wd2" y="hd2"/>
                    </a:cxn>
                    <a:cxn ang="5400000">
                      <a:pos x="wd2" y="hd2"/>
                    </a:cxn>
                    <a:cxn ang="10800000">
                      <a:pos x="wd2" y="hd2"/>
                    </a:cxn>
                    <a:cxn ang="16200000">
                      <a:pos x="wd2" y="hd2"/>
                    </a:cxn>
                  </a:cxnLst>
                  <a:rect l="0" t="0" r="r" b="b"/>
                  <a:pathLst>
                    <a:path w="21600" h="21600" extrusionOk="0">
                      <a:moveTo>
                        <a:pt x="0" y="3086"/>
                      </a:moveTo>
                      <a:lnTo>
                        <a:pt x="0" y="21600"/>
                      </a:lnTo>
                      <a:lnTo>
                        <a:pt x="21600" y="18514"/>
                      </a:lnTo>
                      <a:lnTo>
                        <a:pt x="21600" y="0"/>
                      </a:lnTo>
                      <a:lnTo>
                        <a:pt x="0" y="3086"/>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2091" name="Group 1485"/>
              <p:cNvGrpSpPr/>
              <p:nvPr/>
            </p:nvGrpSpPr>
            <p:grpSpPr>
              <a:xfrm>
                <a:off x="0" y="0"/>
                <a:ext cx="10383" cy="10009"/>
                <a:chOff x="0" y="0"/>
                <a:chExt cx="10382" cy="10008"/>
              </a:xfrm>
            </p:grpSpPr>
            <p:sp>
              <p:nvSpPr>
                <p:cNvPr id="2089" name="Freeform 1486"/>
                <p:cNvSpPr/>
                <p:nvPr/>
              </p:nvSpPr>
              <p:spPr>
                <a:xfrm flipH="1">
                  <a:off x="0" y="0"/>
                  <a:ext cx="9526" cy="10009"/>
                </a:xfrm>
                <a:custGeom>
                  <a:avLst/>
                  <a:gdLst/>
                  <a:ahLst/>
                  <a:cxnLst>
                    <a:cxn ang="0">
                      <a:pos x="wd2" y="hd2"/>
                    </a:cxn>
                    <a:cxn ang="5400000">
                      <a:pos x="wd2" y="hd2"/>
                    </a:cxn>
                    <a:cxn ang="10800000">
                      <a:pos x="wd2" y="hd2"/>
                    </a:cxn>
                    <a:cxn ang="16200000">
                      <a:pos x="wd2" y="hd2"/>
                    </a:cxn>
                  </a:cxnLst>
                  <a:rect l="0" t="0" r="r" b="b"/>
                  <a:pathLst>
                    <a:path w="21600" h="21600" extrusionOk="0">
                      <a:moveTo>
                        <a:pt x="0" y="2700"/>
                      </a:moveTo>
                      <a:lnTo>
                        <a:pt x="0" y="21600"/>
                      </a:lnTo>
                      <a:lnTo>
                        <a:pt x="21600" y="18900"/>
                      </a:lnTo>
                      <a:lnTo>
                        <a:pt x="21600" y="0"/>
                      </a:lnTo>
                      <a:lnTo>
                        <a:pt x="0" y="2700"/>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2090" name="Freeform 1487"/>
                <p:cNvSpPr/>
                <p:nvPr/>
              </p:nvSpPr>
              <p:spPr>
                <a:xfrm flipH="1">
                  <a:off x="857" y="0"/>
                  <a:ext cx="9526" cy="10009"/>
                </a:xfrm>
                <a:custGeom>
                  <a:avLst/>
                  <a:gdLst/>
                  <a:ahLst/>
                  <a:cxnLst>
                    <a:cxn ang="0">
                      <a:pos x="wd2" y="hd2"/>
                    </a:cxn>
                    <a:cxn ang="5400000">
                      <a:pos x="wd2" y="hd2"/>
                    </a:cxn>
                    <a:cxn ang="10800000">
                      <a:pos x="wd2" y="hd2"/>
                    </a:cxn>
                    <a:cxn ang="16200000">
                      <a:pos x="wd2" y="hd2"/>
                    </a:cxn>
                  </a:cxnLst>
                  <a:rect l="0" t="0" r="r" b="b"/>
                  <a:pathLst>
                    <a:path w="21600" h="21600" extrusionOk="0">
                      <a:moveTo>
                        <a:pt x="0" y="3086"/>
                      </a:moveTo>
                      <a:lnTo>
                        <a:pt x="0" y="21600"/>
                      </a:lnTo>
                      <a:lnTo>
                        <a:pt x="21600" y="18514"/>
                      </a:lnTo>
                      <a:lnTo>
                        <a:pt x="21600" y="0"/>
                      </a:lnTo>
                      <a:lnTo>
                        <a:pt x="0" y="3086"/>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grpSp>
          <p:nvGrpSpPr>
            <p:cNvPr id="2142" name="Group 1488"/>
            <p:cNvGrpSpPr/>
            <p:nvPr/>
          </p:nvGrpSpPr>
          <p:grpSpPr>
            <a:xfrm>
              <a:off x="63864" y="50247"/>
              <a:ext cx="1" cy="88405"/>
              <a:chOff x="0" y="0"/>
              <a:chExt cx="0" cy="88403"/>
            </a:xfrm>
          </p:grpSpPr>
          <p:grpSp>
            <p:nvGrpSpPr>
              <p:cNvPr id="2099" name="Group 1489"/>
              <p:cNvGrpSpPr/>
              <p:nvPr/>
            </p:nvGrpSpPr>
            <p:grpSpPr>
              <a:xfrm>
                <a:off x="-1" y="78878"/>
                <a:ext cx="2" cy="9526"/>
                <a:chOff x="0" y="0"/>
                <a:chExt cx="0" cy="9525"/>
              </a:xfrm>
            </p:grpSpPr>
            <p:grpSp>
              <p:nvGrpSpPr>
                <p:cNvPr id="2095" name="Freeform 1490"/>
                <p:cNvGrpSpPr/>
                <p:nvPr/>
              </p:nvGrpSpPr>
              <p:grpSpPr>
                <a:xfrm>
                  <a:off x="-1" y="0"/>
                  <a:ext cx="2" cy="9525"/>
                  <a:chOff x="0" y="0"/>
                  <a:chExt cx="0" cy="9525"/>
                </a:xfrm>
              </p:grpSpPr>
              <p:sp>
                <p:nvSpPr>
                  <p:cNvPr id="2093" name="Line"/>
                  <p:cNvSpPr/>
                  <p:nvPr/>
                </p:nvSpPr>
                <p:spPr>
                  <a:xfrm flipH="1">
                    <a:off x="-1" y="0"/>
                    <a:ext cx="2" cy="9525"/>
                  </a:xfrm>
                  <a:prstGeom prst="line">
                    <a:avLst/>
                  </a:prstGeom>
                  <a:no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1200">
                        <a:latin typeface="Calibri"/>
                        <a:ea typeface="Calibri"/>
                        <a:cs typeface="Calibri"/>
                        <a:sym typeface="Calibri"/>
                      </a:defRPr>
                    </a:pPr>
                    <a:endParaRPr/>
                  </a:p>
                </p:txBody>
              </p:sp>
              <p:sp>
                <p:nvSpPr>
                  <p:cNvPr id="2094" name="Line"/>
                  <p:cNvSpPr/>
                  <p:nvPr/>
                </p:nvSpPr>
                <p:spPr>
                  <a:xfrm flipV="1">
                    <a:off x="-1" y="0"/>
                    <a:ext cx="2" cy="9525"/>
                  </a:xfrm>
                  <a:prstGeom prst="line">
                    <a:avLst/>
                  </a:prstGeom>
                  <a:no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1200">
                        <a:latin typeface="Calibri"/>
                        <a:ea typeface="Calibri"/>
                        <a:cs typeface="Calibri"/>
                        <a:sym typeface="Calibri"/>
                      </a:defRPr>
                    </a:pPr>
                    <a:endParaRPr/>
                  </a:p>
                </p:txBody>
              </p:sp>
            </p:grpSp>
            <p:grpSp>
              <p:nvGrpSpPr>
                <p:cNvPr id="2098" name="Freeform 1491"/>
                <p:cNvGrpSpPr/>
                <p:nvPr/>
              </p:nvGrpSpPr>
              <p:grpSpPr>
                <a:xfrm>
                  <a:off x="-1" y="0"/>
                  <a:ext cx="2" cy="9526"/>
                  <a:chOff x="0" y="0"/>
                  <a:chExt cx="0" cy="9525"/>
                </a:xfrm>
              </p:grpSpPr>
              <p:sp>
                <p:nvSpPr>
                  <p:cNvPr id="2096" name="Line"/>
                  <p:cNvSpPr/>
                  <p:nvPr/>
                </p:nvSpPr>
                <p:spPr>
                  <a:xfrm flipH="1">
                    <a:off x="-1" y="0"/>
                    <a:ext cx="2" cy="9525"/>
                  </a:xfrm>
                  <a:prstGeom prst="line">
                    <a:avLst/>
                  </a:prstGeom>
                  <a:no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1200">
                        <a:latin typeface="Calibri"/>
                        <a:ea typeface="Calibri"/>
                        <a:cs typeface="Calibri"/>
                        <a:sym typeface="Calibri"/>
                      </a:defRPr>
                    </a:pPr>
                    <a:endParaRPr/>
                  </a:p>
                </p:txBody>
              </p:sp>
              <p:sp>
                <p:nvSpPr>
                  <p:cNvPr id="2097" name="Line"/>
                  <p:cNvSpPr/>
                  <p:nvPr/>
                </p:nvSpPr>
                <p:spPr>
                  <a:xfrm flipV="1">
                    <a:off x="-1" y="0"/>
                    <a:ext cx="2" cy="9525"/>
                  </a:xfrm>
                  <a:prstGeom prst="line">
                    <a:avLst/>
                  </a:prstGeom>
                  <a:no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1200">
                        <a:latin typeface="Calibri"/>
                        <a:ea typeface="Calibri"/>
                        <a:cs typeface="Calibri"/>
                        <a:sym typeface="Calibri"/>
                      </a:defRPr>
                    </a:pPr>
                    <a:endParaRPr/>
                  </a:p>
                </p:txBody>
              </p:sp>
            </p:grpSp>
          </p:grpSp>
          <p:grpSp>
            <p:nvGrpSpPr>
              <p:cNvPr id="2106" name="Group 1492"/>
              <p:cNvGrpSpPr/>
              <p:nvPr/>
            </p:nvGrpSpPr>
            <p:grpSpPr>
              <a:xfrm>
                <a:off x="-1" y="64944"/>
                <a:ext cx="2" cy="9526"/>
                <a:chOff x="0" y="0"/>
                <a:chExt cx="0" cy="9525"/>
              </a:xfrm>
            </p:grpSpPr>
            <p:grpSp>
              <p:nvGrpSpPr>
                <p:cNvPr id="2102" name="Freeform 1493"/>
                <p:cNvGrpSpPr/>
                <p:nvPr/>
              </p:nvGrpSpPr>
              <p:grpSpPr>
                <a:xfrm>
                  <a:off x="-1" y="0"/>
                  <a:ext cx="2" cy="9525"/>
                  <a:chOff x="0" y="0"/>
                  <a:chExt cx="0" cy="9525"/>
                </a:xfrm>
              </p:grpSpPr>
              <p:sp>
                <p:nvSpPr>
                  <p:cNvPr id="2100" name="Line"/>
                  <p:cNvSpPr/>
                  <p:nvPr/>
                </p:nvSpPr>
                <p:spPr>
                  <a:xfrm flipH="1">
                    <a:off x="-1" y="0"/>
                    <a:ext cx="2" cy="9525"/>
                  </a:xfrm>
                  <a:prstGeom prst="line">
                    <a:avLst/>
                  </a:prstGeom>
                  <a:no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1200">
                        <a:latin typeface="Calibri"/>
                        <a:ea typeface="Calibri"/>
                        <a:cs typeface="Calibri"/>
                        <a:sym typeface="Calibri"/>
                      </a:defRPr>
                    </a:pPr>
                    <a:endParaRPr/>
                  </a:p>
                </p:txBody>
              </p:sp>
              <p:sp>
                <p:nvSpPr>
                  <p:cNvPr id="2101" name="Line"/>
                  <p:cNvSpPr/>
                  <p:nvPr/>
                </p:nvSpPr>
                <p:spPr>
                  <a:xfrm flipV="1">
                    <a:off x="-1" y="0"/>
                    <a:ext cx="2" cy="9525"/>
                  </a:xfrm>
                  <a:prstGeom prst="line">
                    <a:avLst/>
                  </a:prstGeom>
                  <a:no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1200">
                        <a:latin typeface="Calibri"/>
                        <a:ea typeface="Calibri"/>
                        <a:cs typeface="Calibri"/>
                        <a:sym typeface="Calibri"/>
                      </a:defRPr>
                    </a:pPr>
                    <a:endParaRPr/>
                  </a:p>
                </p:txBody>
              </p:sp>
            </p:grpSp>
            <p:grpSp>
              <p:nvGrpSpPr>
                <p:cNvPr id="2105" name="Freeform 1494"/>
                <p:cNvGrpSpPr/>
                <p:nvPr/>
              </p:nvGrpSpPr>
              <p:grpSpPr>
                <a:xfrm>
                  <a:off x="-1" y="0"/>
                  <a:ext cx="2" cy="9526"/>
                  <a:chOff x="0" y="0"/>
                  <a:chExt cx="0" cy="9525"/>
                </a:xfrm>
              </p:grpSpPr>
              <p:sp>
                <p:nvSpPr>
                  <p:cNvPr id="2103" name="Line"/>
                  <p:cNvSpPr/>
                  <p:nvPr/>
                </p:nvSpPr>
                <p:spPr>
                  <a:xfrm flipH="1">
                    <a:off x="-1" y="0"/>
                    <a:ext cx="2" cy="9525"/>
                  </a:xfrm>
                  <a:prstGeom prst="line">
                    <a:avLst/>
                  </a:prstGeom>
                  <a:no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1200">
                        <a:latin typeface="Calibri"/>
                        <a:ea typeface="Calibri"/>
                        <a:cs typeface="Calibri"/>
                        <a:sym typeface="Calibri"/>
                      </a:defRPr>
                    </a:pPr>
                    <a:endParaRPr/>
                  </a:p>
                </p:txBody>
              </p:sp>
              <p:sp>
                <p:nvSpPr>
                  <p:cNvPr id="2104" name="Line"/>
                  <p:cNvSpPr/>
                  <p:nvPr/>
                </p:nvSpPr>
                <p:spPr>
                  <a:xfrm flipV="1">
                    <a:off x="-1" y="0"/>
                    <a:ext cx="2" cy="9525"/>
                  </a:xfrm>
                  <a:prstGeom prst="line">
                    <a:avLst/>
                  </a:prstGeom>
                  <a:no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1200">
                        <a:latin typeface="Calibri"/>
                        <a:ea typeface="Calibri"/>
                        <a:cs typeface="Calibri"/>
                        <a:sym typeface="Calibri"/>
                      </a:defRPr>
                    </a:pPr>
                    <a:endParaRPr/>
                  </a:p>
                </p:txBody>
              </p:sp>
            </p:grpSp>
          </p:grpSp>
          <p:grpSp>
            <p:nvGrpSpPr>
              <p:cNvPr id="2113" name="Group 1495"/>
              <p:cNvGrpSpPr/>
              <p:nvPr/>
            </p:nvGrpSpPr>
            <p:grpSpPr>
              <a:xfrm>
                <a:off x="-1" y="52137"/>
                <a:ext cx="2" cy="9526"/>
                <a:chOff x="0" y="0"/>
                <a:chExt cx="0" cy="9525"/>
              </a:xfrm>
            </p:grpSpPr>
            <p:grpSp>
              <p:nvGrpSpPr>
                <p:cNvPr id="2109" name="Freeform 1496"/>
                <p:cNvGrpSpPr/>
                <p:nvPr/>
              </p:nvGrpSpPr>
              <p:grpSpPr>
                <a:xfrm>
                  <a:off x="-1" y="0"/>
                  <a:ext cx="2" cy="9525"/>
                  <a:chOff x="0" y="0"/>
                  <a:chExt cx="0" cy="9525"/>
                </a:xfrm>
              </p:grpSpPr>
              <p:sp>
                <p:nvSpPr>
                  <p:cNvPr id="2107" name="Line"/>
                  <p:cNvSpPr/>
                  <p:nvPr/>
                </p:nvSpPr>
                <p:spPr>
                  <a:xfrm flipH="1">
                    <a:off x="-1" y="0"/>
                    <a:ext cx="2" cy="9525"/>
                  </a:xfrm>
                  <a:prstGeom prst="line">
                    <a:avLst/>
                  </a:prstGeom>
                  <a:no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1200">
                        <a:latin typeface="Calibri"/>
                        <a:ea typeface="Calibri"/>
                        <a:cs typeface="Calibri"/>
                        <a:sym typeface="Calibri"/>
                      </a:defRPr>
                    </a:pPr>
                    <a:endParaRPr/>
                  </a:p>
                </p:txBody>
              </p:sp>
              <p:sp>
                <p:nvSpPr>
                  <p:cNvPr id="2108" name="Line"/>
                  <p:cNvSpPr/>
                  <p:nvPr/>
                </p:nvSpPr>
                <p:spPr>
                  <a:xfrm flipV="1">
                    <a:off x="-1" y="0"/>
                    <a:ext cx="2" cy="9525"/>
                  </a:xfrm>
                  <a:prstGeom prst="line">
                    <a:avLst/>
                  </a:prstGeom>
                  <a:no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1200">
                        <a:latin typeface="Calibri"/>
                        <a:ea typeface="Calibri"/>
                        <a:cs typeface="Calibri"/>
                        <a:sym typeface="Calibri"/>
                      </a:defRPr>
                    </a:pPr>
                    <a:endParaRPr/>
                  </a:p>
                </p:txBody>
              </p:sp>
            </p:grpSp>
            <p:grpSp>
              <p:nvGrpSpPr>
                <p:cNvPr id="2112" name="Freeform 1497"/>
                <p:cNvGrpSpPr/>
                <p:nvPr/>
              </p:nvGrpSpPr>
              <p:grpSpPr>
                <a:xfrm>
                  <a:off x="-1" y="0"/>
                  <a:ext cx="2" cy="9526"/>
                  <a:chOff x="0" y="0"/>
                  <a:chExt cx="0" cy="9525"/>
                </a:xfrm>
              </p:grpSpPr>
              <p:sp>
                <p:nvSpPr>
                  <p:cNvPr id="2110" name="Line"/>
                  <p:cNvSpPr/>
                  <p:nvPr/>
                </p:nvSpPr>
                <p:spPr>
                  <a:xfrm flipH="1">
                    <a:off x="-1" y="0"/>
                    <a:ext cx="2" cy="9525"/>
                  </a:xfrm>
                  <a:prstGeom prst="line">
                    <a:avLst/>
                  </a:prstGeom>
                  <a:no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1200">
                        <a:latin typeface="Calibri"/>
                        <a:ea typeface="Calibri"/>
                        <a:cs typeface="Calibri"/>
                        <a:sym typeface="Calibri"/>
                      </a:defRPr>
                    </a:pPr>
                    <a:endParaRPr/>
                  </a:p>
                </p:txBody>
              </p:sp>
              <p:sp>
                <p:nvSpPr>
                  <p:cNvPr id="2111" name="Line"/>
                  <p:cNvSpPr/>
                  <p:nvPr/>
                </p:nvSpPr>
                <p:spPr>
                  <a:xfrm flipV="1">
                    <a:off x="-1" y="0"/>
                    <a:ext cx="2" cy="9525"/>
                  </a:xfrm>
                  <a:prstGeom prst="line">
                    <a:avLst/>
                  </a:prstGeom>
                  <a:no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1200">
                        <a:latin typeface="Calibri"/>
                        <a:ea typeface="Calibri"/>
                        <a:cs typeface="Calibri"/>
                        <a:sym typeface="Calibri"/>
                      </a:defRPr>
                    </a:pPr>
                    <a:endParaRPr/>
                  </a:p>
                </p:txBody>
              </p:sp>
            </p:grpSp>
          </p:grpSp>
          <p:grpSp>
            <p:nvGrpSpPr>
              <p:cNvPr id="2120" name="Group 1498"/>
              <p:cNvGrpSpPr/>
              <p:nvPr/>
            </p:nvGrpSpPr>
            <p:grpSpPr>
              <a:xfrm>
                <a:off x="-1" y="39470"/>
                <a:ext cx="2" cy="9526"/>
                <a:chOff x="0" y="0"/>
                <a:chExt cx="0" cy="9525"/>
              </a:xfrm>
            </p:grpSpPr>
            <p:grpSp>
              <p:nvGrpSpPr>
                <p:cNvPr id="2116" name="Freeform 1499"/>
                <p:cNvGrpSpPr/>
                <p:nvPr/>
              </p:nvGrpSpPr>
              <p:grpSpPr>
                <a:xfrm>
                  <a:off x="-1" y="0"/>
                  <a:ext cx="2" cy="9525"/>
                  <a:chOff x="0" y="0"/>
                  <a:chExt cx="0" cy="9525"/>
                </a:xfrm>
              </p:grpSpPr>
              <p:sp>
                <p:nvSpPr>
                  <p:cNvPr id="2114" name="Line"/>
                  <p:cNvSpPr/>
                  <p:nvPr/>
                </p:nvSpPr>
                <p:spPr>
                  <a:xfrm flipH="1">
                    <a:off x="-1" y="0"/>
                    <a:ext cx="2" cy="9525"/>
                  </a:xfrm>
                  <a:prstGeom prst="line">
                    <a:avLst/>
                  </a:prstGeom>
                  <a:no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1200">
                        <a:latin typeface="Calibri"/>
                        <a:ea typeface="Calibri"/>
                        <a:cs typeface="Calibri"/>
                        <a:sym typeface="Calibri"/>
                      </a:defRPr>
                    </a:pPr>
                    <a:endParaRPr/>
                  </a:p>
                </p:txBody>
              </p:sp>
              <p:sp>
                <p:nvSpPr>
                  <p:cNvPr id="2115" name="Line"/>
                  <p:cNvSpPr/>
                  <p:nvPr/>
                </p:nvSpPr>
                <p:spPr>
                  <a:xfrm flipV="1">
                    <a:off x="-1" y="0"/>
                    <a:ext cx="2" cy="9525"/>
                  </a:xfrm>
                  <a:prstGeom prst="line">
                    <a:avLst/>
                  </a:prstGeom>
                  <a:no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1200">
                        <a:latin typeface="Calibri"/>
                        <a:ea typeface="Calibri"/>
                        <a:cs typeface="Calibri"/>
                        <a:sym typeface="Calibri"/>
                      </a:defRPr>
                    </a:pPr>
                    <a:endParaRPr/>
                  </a:p>
                </p:txBody>
              </p:sp>
            </p:grpSp>
            <p:grpSp>
              <p:nvGrpSpPr>
                <p:cNvPr id="2119" name="Freeform 1500"/>
                <p:cNvGrpSpPr/>
                <p:nvPr/>
              </p:nvGrpSpPr>
              <p:grpSpPr>
                <a:xfrm>
                  <a:off x="-1" y="0"/>
                  <a:ext cx="2" cy="9526"/>
                  <a:chOff x="0" y="0"/>
                  <a:chExt cx="0" cy="9525"/>
                </a:xfrm>
              </p:grpSpPr>
              <p:sp>
                <p:nvSpPr>
                  <p:cNvPr id="2117" name="Line"/>
                  <p:cNvSpPr/>
                  <p:nvPr/>
                </p:nvSpPr>
                <p:spPr>
                  <a:xfrm flipH="1">
                    <a:off x="-1" y="0"/>
                    <a:ext cx="2" cy="9525"/>
                  </a:xfrm>
                  <a:prstGeom prst="line">
                    <a:avLst/>
                  </a:prstGeom>
                  <a:no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1200">
                        <a:latin typeface="Calibri"/>
                        <a:ea typeface="Calibri"/>
                        <a:cs typeface="Calibri"/>
                        <a:sym typeface="Calibri"/>
                      </a:defRPr>
                    </a:pPr>
                    <a:endParaRPr/>
                  </a:p>
                </p:txBody>
              </p:sp>
              <p:sp>
                <p:nvSpPr>
                  <p:cNvPr id="2118" name="Line"/>
                  <p:cNvSpPr/>
                  <p:nvPr/>
                </p:nvSpPr>
                <p:spPr>
                  <a:xfrm flipV="1">
                    <a:off x="-1" y="0"/>
                    <a:ext cx="2" cy="9525"/>
                  </a:xfrm>
                  <a:prstGeom prst="line">
                    <a:avLst/>
                  </a:prstGeom>
                  <a:no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1200">
                        <a:latin typeface="Calibri"/>
                        <a:ea typeface="Calibri"/>
                        <a:cs typeface="Calibri"/>
                        <a:sym typeface="Calibri"/>
                      </a:defRPr>
                    </a:pPr>
                    <a:endParaRPr/>
                  </a:p>
                </p:txBody>
              </p:sp>
            </p:grpSp>
          </p:grpSp>
          <p:grpSp>
            <p:nvGrpSpPr>
              <p:cNvPr id="2127" name="Group 1501"/>
              <p:cNvGrpSpPr/>
              <p:nvPr/>
            </p:nvGrpSpPr>
            <p:grpSpPr>
              <a:xfrm>
                <a:off x="-1" y="25396"/>
                <a:ext cx="2" cy="9526"/>
                <a:chOff x="0" y="0"/>
                <a:chExt cx="0" cy="9525"/>
              </a:xfrm>
            </p:grpSpPr>
            <p:grpSp>
              <p:nvGrpSpPr>
                <p:cNvPr id="2123" name="Freeform 1502"/>
                <p:cNvGrpSpPr/>
                <p:nvPr/>
              </p:nvGrpSpPr>
              <p:grpSpPr>
                <a:xfrm>
                  <a:off x="-1" y="0"/>
                  <a:ext cx="2" cy="9525"/>
                  <a:chOff x="0" y="0"/>
                  <a:chExt cx="0" cy="9525"/>
                </a:xfrm>
              </p:grpSpPr>
              <p:sp>
                <p:nvSpPr>
                  <p:cNvPr id="2121" name="Line"/>
                  <p:cNvSpPr/>
                  <p:nvPr/>
                </p:nvSpPr>
                <p:spPr>
                  <a:xfrm flipH="1">
                    <a:off x="-1" y="0"/>
                    <a:ext cx="2" cy="9525"/>
                  </a:xfrm>
                  <a:prstGeom prst="line">
                    <a:avLst/>
                  </a:prstGeom>
                  <a:no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1200">
                        <a:latin typeface="Calibri"/>
                        <a:ea typeface="Calibri"/>
                        <a:cs typeface="Calibri"/>
                        <a:sym typeface="Calibri"/>
                      </a:defRPr>
                    </a:pPr>
                    <a:endParaRPr/>
                  </a:p>
                </p:txBody>
              </p:sp>
              <p:sp>
                <p:nvSpPr>
                  <p:cNvPr id="2122" name="Line"/>
                  <p:cNvSpPr/>
                  <p:nvPr/>
                </p:nvSpPr>
                <p:spPr>
                  <a:xfrm flipV="1">
                    <a:off x="-1" y="0"/>
                    <a:ext cx="2" cy="9525"/>
                  </a:xfrm>
                  <a:prstGeom prst="line">
                    <a:avLst/>
                  </a:prstGeom>
                  <a:no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1200">
                        <a:latin typeface="Calibri"/>
                        <a:ea typeface="Calibri"/>
                        <a:cs typeface="Calibri"/>
                        <a:sym typeface="Calibri"/>
                      </a:defRPr>
                    </a:pPr>
                    <a:endParaRPr/>
                  </a:p>
                </p:txBody>
              </p:sp>
            </p:grpSp>
            <p:grpSp>
              <p:nvGrpSpPr>
                <p:cNvPr id="2126" name="Freeform 1503"/>
                <p:cNvGrpSpPr/>
                <p:nvPr/>
              </p:nvGrpSpPr>
              <p:grpSpPr>
                <a:xfrm>
                  <a:off x="-1" y="0"/>
                  <a:ext cx="2" cy="9526"/>
                  <a:chOff x="0" y="0"/>
                  <a:chExt cx="0" cy="9525"/>
                </a:xfrm>
              </p:grpSpPr>
              <p:sp>
                <p:nvSpPr>
                  <p:cNvPr id="2124" name="Line"/>
                  <p:cNvSpPr/>
                  <p:nvPr/>
                </p:nvSpPr>
                <p:spPr>
                  <a:xfrm flipH="1">
                    <a:off x="-1" y="0"/>
                    <a:ext cx="2" cy="9525"/>
                  </a:xfrm>
                  <a:prstGeom prst="line">
                    <a:avLst/>
                  </a:prstGeom>
                  <a:no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1200">
                        <a:latin typeface="Calibri"/>
                        <a:ea typeface="Calibri"/>
                        <a:cs typeface="Calibri"/>
                        <a:sym typeface="Calibri"/>
                      </a:defRPr>
                    </a:pPr>
                    <a:endParaRPr/>
                  </a:p>
                </p:txBody>
              </p:sp>
              <p:sp>
                <p:nvSpPr>
                  <p:cNvPr id="2125" name="Line"/>
                  <p:cNvSpPr/>
                  <p:nvPr/>
                </p:nvSpPr>
                <p:spPr>
                  <a:xfrm flipV="1">
                    <a:off x="-1" y="0"/>
                    <a:ext cx="2" cy="9525"/>
                  </a:xfrm>
                  <a:prstGeom prst="line">
                    <a:avLst/>
                  </a:prstGeom>
                  <a:no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1200">
                        <a:latin typeface="Calibri"/>
                        <a:ea typeface="Calibri"/>
                        <a:cs typeface="Calibri"/>
                        <a:sym typeface="Calibri"/>
                      </a:defRPr>
                    </a:pPr>
                    <a:endParaRPr/>
                  </a:p>
                </p:txBody>
              </p:sp>
            </p:grpSp>
          </p:grpSp>
          <p:grpSp>
            <p:nvGrpSpPr>
              <p:cNvPr id="2134" name="Group 1504"/>
              <p:cNvGrpSpPr/>
              <p:nvPr/>
            </p:nvGrpSpPr>
            <p:grpSpPr>
              <a:xfrm>
                <a:off x="-1" y="12729"/>
                <a:ext cx="2" cy="9526"/>
                <a:chOff x="0" y="0"/>
                <a:chExt cx="0" cy="9525"/>
              </a:xfrm>
            </p:grpSpPr>
            <p:grpSp>
              <p:nvGrpSpPr>
                <p:cNvPr id="2130" name="Freeform 1505"/>
                <p:cNvGrpSpPr/>
                <p:nvPr/>
              </p:nvGrpSpPr>
              <p:grpSpPr>
                <a:xfrm>
                  <a:off x="-1" y="0"/>
                  <a:ext cx="2" cy="9525"/>
                  <a:chOff x="0" y="0"/>
                  <a:chExt cx="0" cy="9525"/>
                </a:xfrm>
              </p:grpSpPr>
              <p:sp>
                <p:nvSpPr>
                  <p:cNvPr id="2128" name="Line"/>
                  <p:cNvSpPr/>
                  <p:nvPr/>
                </p:nvSpPr>
                <p:spPr>
                  <a:xfrm flipH="1">
                    <a:off x="-1" y="0"/>
                    <a:ext cx="2" cy="9525"/>
                  </a:xfrm>
                  <a:prstGeom prst="line">
                    <a:avLst/>
                  </a:prstGeom>
                  <a:no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1200">
                        <a:latin typeface="Calibri"/>
                        <a:ea typeface="Calibri"/>
                        <a:cs typeface="Calibri"/>
                        <a:sym typeface="Calibri"/>
                      </a:defRPr>
                    </a:pPr>
                    <a:endParaRPr/>
                  </a:p>
                </p:txBody>
              </p:sp>
              <p:sp>
                <p:nvSpPr>
                  <p:cNvPr id="2129" name="Line"/>
                  <p:cNvSpPr/>
                  <p:nvPr/>
                </p:nvSpPr>
                <p:spPr>
                  <a:xfrm flipV="1">
                    <a:off x="-1" y="0"/>
                    <a:ext cx="2" cy="9525"/>
                  </a:xfrm>
                  <a:prstGeom prst="line">
                    <a:avLst/>
                  </a:prstGeom>
                  <a:no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1200">
                        <a:latin typeface="Calibri"/>
                        <a:ea typeface="Calibri"/>
                        <a:cs typeface="Calibri"/>
                        <a:sym typeface="Calibri"/>
                      </a:defRPr>
                    </a:pPr>
                    <a:endParaRPr/>
                  </a:p>
                </p:txBody>
              </p:sp>
            </p:grpSp>
            <p:grpSp>
              <p:nvGrpSpPr>
                <p:cNvPr id="2133" name="Freeform 1506"/>
                <p:cNvGrpSpPr/>
                <p:nvPr/>
              </p:nvGrpSpPr>
              <p:grpSpPr>
                <a:xfrm>
                  <a:off x="-1" y="0"/>
                  <a:ext cx="2" cy="9526"/>
                  <a:chOff x="0" y="0"/>
                  <a:chExt cx="0" cy="9525"/>
                </a:xfrm>
              </p:grpSpPr>
              <p:sp>
                <p:nvSpPr>
                  <p:cNvPr id="2131" name="Line"/>
                  <p:cNvSpPr/>
                  <p:nvPr/>
                </p:nvSpPr>
                <p:spPr>
                  <a:xfrm flipH="1">
                    <a:off x="-1" y="0"/>
                    <a:ext cx="2" cy="9525"/>
                  </a:xfrm>
                  <a:prstGeom prst="line">
                    <a:avLst/>
                  </a:prstGeom>
                  <a:no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1200">
                        <a:latin typeface="Calibri"/>
                        <a:ea typeface="Calibri"/>
                        <a:cs typeface="Calibri"/>
                        <a:sym typeface="Calibri"/>
                      </a:defRPr>
                    </a:pPr>
                    <a:endParaRPr/>
                  </a:p>
                </p:txBody>
              </p:sp>
              <p:sp>
                <p:nvSpPr>
                  <p:cNvPr id="2132" name="Line"/>
                  <p:cNvSpPr/>
                  <p:nvPr/>
                </p:nvSpPr>
                <p:spPr>
                  <a:xfrm flipV="1">
                    <a:off x="-1" y="0"/>
                    <a:ext cx="2" cy="9525"/>
                  </a:xfrm>
                  <a:prstGeom prst="line">
                    <a:avLst/>
                  </a:prstGeom>
                  <a:no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1200">
                        <a:latin typeface="Calibri"/>
                        <a:ea typeface="Calibri"/>
                        <a:cs typeface="Calibri"/>
                        <a:sym typeface="Calibri"/>
                      </a:defRPr>
                    </a:pPr>
                    <a:endParaRPr/>
                  </a:p>
                </p:txBody>
              </p:sp>
            </p:grpSp>
          </p:grpSp>
          <p:grpSp>
            <p:nvGrpSpPr>
              <p:cNvPr id="2141" name="Group 1507"/>
              <p:cNvGrpSpPr/>
              <p:nvPr/>
            </p:nvGrpSpPr>
            <p:grpSpPr>
              <a:xfrm>
                <a:off x="-1" y="-1"/>
                <a:ext cx="2" cy="9527"/>
                <a:chOff x="0" y="0"/>
                <a:chExt cx="0" cy="9525"/>
              </a:xfrm>
            </p:grpSpPr>
            <p:grpSp>
              <p:nvGrpSpPr>
                <p:cNvPr id="2137" name="Freeform 1508"/>
                <p:cNvGrpSpPr/>
                <p:nvPr/>
              </p:nvGrpSpPr>
              <p:grpSpPr>
                <a:xfrm>
                  <a:off x="-1" y="0"/>
                  <a:ext cx="2" cy="9525"/>
                  <a:chOff x="0" y="0"/>
                  <a:chExt cx="0" cy="9524"/>
                </a:xfrm>
              </p:grpSpPr>
              <p:sp>
                <p:nvSpPr>
                  <p:cNvPr id="2135" name="Line"/>
                  <p:cNvSpPr/>
                  <p:nvPr/>
                </p:nvSpPr>
                <p:spPr>
                  <a:xfrm flipH="1">
                    <a:off x="-1" y="0"/>
                    <a:ext cx="2" cy="9525"/>
                  </a:xfrm>
                  <a:prstGeom prst="line">
                    <a:avLst/>
                  </a:prstGeom>
                  <a:no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1200">
                        <a:latin typeface="Calibri"/>
                        <a:ea typeface="Calibri"/>
                        <a:cs typeface="Calibri"/>
                        <a:sym typeface="Calibri"/>
                      </a:defRPr>
                    </a:pPr>
                    <a:endParaRPr/>
                  </a:p>
                </p:txBody>
              </p:sp>
              <p:sp>
                <p:nvSpPr>
                  <p:cNvPr id="2136" name="Line"/>
                  <p:cNvSpPr/>
                  <p:nvPr/>
                </p:nvSpPr>
                <p:spPr>
                  <a:xfrm flipV="1">
                    <a:off x="-1" y="0"/>
                    <a:ext cx="2" cy="9525"/>
                  </a:xfrm>
                  <a:prstGeom prst="line">
                    <a:avLst/>
                  </a:prstGeom>
                  <a:no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1200">
                        <a:latin typeface="Calibri"/>
                        <a:ea typeface="Calibri"/>
                        <a:cs typeface="Calibri"/>
                        <a:sym typeface="Calibri"/>
                      </a:defRPr>
                    </a:pPr>
                    <a:endParaRPr/>
                  </a:p>
                </p:txBody>
              </p:sp>
            </p:grpSp>
            <p:grpSp>
              <p:nvGrpSpPr>
                <p:cNvPr id="2140" name="Freeform 1509"/>
                <p:cNvGrpSpPr/>
                <p:nvPr/>
              </p:nvGrpSpPr>
              <p:grpSpPr>
                <a:xfrm>
                  <a:off x="-1" y="-1"/>
                  <a:ext cx="2" cy="9527"/>
                  <a:chOff x="0" y="0"/>
                  <a:chExt cx="0" cy="9525"/>
                </a:xfrm>
              </p:grpSpPr>
              <p:sp>
                <p:nvSpPr>
                  <p:cNvPr id="2138" name="Line"/>
                  <p:cNvSpPr/>
                  <p:nvPr/>
                </p:nvSpPr>
                <p:spPr>
                  <a:xfrm flipH="1">
                    <a:off x="-1" y="0"/>
                    <a:ext cx="2" cy="9526"/>
                  </a:xfrm>
                  <a:prstGeom prst="line">
                    <a:avLst/>
                  </a:prstGeom>
                  <a:no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1200">
                        <a:latin typeface="Calibri"/>
                        <a:ea typeface="Calibri"/>
                        <a:cs typeface="Calibri"/>
                        <a:sym typeface="Calibri"/>
                      </a:defRPr>
                    </a:pPr>
                    <a:endParaRPr/>
                  </a:p>
                </p:txBody>
              </p:sp>
              <p:sp>
                <p:nvSpPr>
                  <p:cNvPr id="2139" name="Line"/>
                  <p:cNvSpPr/>
                  <p:nvPr/>
                </p:nvSpPr>
                <p:spPr>
                  <a:xfrm flipV="1">
                    <a:off x="-1" y="0"/>
                    <a:ext cx="2" cy="9526"/>
                  </a:xfrm>
                  <a:prstGeom prst="line">
                    <a:avLst/>
                  </a:prstGeom>
                  <a:no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1200">
                        <a:latin typeface="Calibri"/>
                        <a:ea typeface="Calibri"/>
                        <a:cs typeface="Calibri"/>
                        <a:sym typeface="Calibri"/>
                      </a:defRPr>
                    </a:pPr>
                    <a:endParaRPr/>
                  </a:p>
                </p:txBody>
              </p:sp>
            </p:grpSp>
          </p:grpSp>
        </p:grpSp>
        <p:grpSp>
          <p:nvGrpSpPr>
            <p:cNvPr id="2164" name="Group 1510"/>
            <p:cNvGrpSpPr/>
            <p:nvPr/>
          </p:nvGrpSpPr>
          <p:grpSpPr>
            <a:xfrm>
              <a:off x="51143" y="47148"/>
              <a:ext cx="9526" cy="88951"/>
              <a:chOff x="0" y="0"/>
              <a:chExt cx="9525" cy="88949"/>
            </a:xfrm>
          </p:grpSpPr>
          <p:grpSp>
            <p:nvGrpSpPr>
              <p:cNvPr id="2145" name="Group 1511"/>
              <p:cNvGrpSpPr/>
              <p:nvPr/>
            </p:nvGrpSpPr>
            <p:grpSpPr>
              <a:xfrm>
                <a:off x="0" y="78815"/>
                <a:ext cx="9526" cy="10135"/>
                <a:chOff x="0" y="0"/>
                <a:chExt cx="9525" cy="10133"/>
              </a:xfrm>
            </p:grpSpPr>
            <p:sp>
              <p:nvSpPr>
                <p:cNvPr id="2143" name="Freeform 1512"/>
                <p:cNvSpPr/>
                <p:nvPr/>
              </p:nvSpPr>
              <p:spPr>
                <a:xfrm flipH="1">
                  <a:off x="0" y="0"/>
                  <a:ext cx="9526" cy="10134"/>
                </a:xfrm>
                <a:custGeom>
                  <a:avLst/>
                  <a:gdLst/>
                  <a:ahLst/>
                  <a:cxnLst>
                    <a:cxn ang="0">
                      <a:pos x="wd2" y="hd2"/>
                    </a:cxn>
                    <a:cxn ang="5400000">
                      <a:pos x="wd2" y="hd2"/>
                    </a:cxn>
                    <a:cxn ang="10800000">
                      <a:pos x="wd2" y="hd2"/>
                    </a:cxn>
                    <a:cxn ang="16200000">
                      <a:pos x="wd2" y="hd2"/>
                    </a:cxn>
                  </a:cxnLst>
                  <a:rect l="0" t="0" r="r" b="b"/>
                  <a:pathLst>
                    <a:path w="21600" h="21600" extrusionOk="0">
                      <a:moveTo>
                        <a:pt x="0" y="2700"/>
                      </a:moveTo>
                      <a:lnTo>
                        <a:pt x="0" y="21600"/>
                      </a:lnTo>
                      <a:lnTo>
                        <a:pt x="21600" y="18900"/>
                      </a:lnTo>
                      <a:lnTo>
                        <a:pt x="21600" y="0"/>
                      </a:lnTo>
                      <a:lnTo>
                        <a:pt x="0" y="2700"/>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2144" name="Freeform 1513"/>
                <p:cNvSpPr/>
                <p:nvPr/>
              </p:nvSpPr>
              <p:spPr>
                <a:xfrm flipH="1">
                  <a:off x="0" y="0"/>
                  <a:ext cx="9526" cy="10134"/>
                </a:xfrm>
                <a:custGeom>
                  <a:avLst/>
                  <a:gdLst/>
                  <a:ahLst/>
                  <a:cxnLst>
                    <a:cxn ang="0">
                      <a:pos x="wd2" y="hd2"/>
                    </a:cxn>
                    <a:cxn ang="5400000">
                      <a:pos x="wd2" y="hd2"/>
                    </a:cxn>
                    <a:cxn ang="10800000">
                      <a:pos x="wd2" y="hd2"/>
                    </a:cxn>
                    <a:cxn ang="16200000">
                      <a:pos x="wd2" y="hd2"/>
                    </a:cxn>
                  </a:cxnLst>
                  <a:rect l="0" t="0" r="r" b="b"/>
                  <a:pathLst>
                    <a:path w="21600" h="21600" extrusionOk="0">
                      <a:moveTo>
                        <a:pt x="0" y="3086"/>
                      </a:moveTo>
                      <a:lnTo>
                        <a:pt x="0" y="21600"/>
                      </a:lnTo>
                      <a:lnTo>
                        <a:pt x="21600" y="18514"/>
                      </a:lnTo>
                      <a:lnTo>
                        <a:pt x="21600" y="0"/>
                      </a:lnTo>
                      <a:lnTo>
                        <a:pt x="0" y="3086"/>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2148" name="Group 1514"/>
              <p:cNvGrpSpPr/>
              <p:nvPr/>
            </p:nvGrpSpPr>
            <p:grpSpPr>
              <a:xfrm>
                <a:off x="0" y="66148"/>
                <a:ext cx="9526" cy="10135"/>
                <a:chOff x="0" y="0"/>
                <a:chExt cx="9525" cy="10133"/>
              </a:xfrm>
            </p:grpSpPr>
            <p:sp>
              <p:nvSpPr>
                <p:cNvPr id="2146" name="Freeform 1515"/>
                <p:cNvSpPr/>
                <p:nvPr/>
              </p:nvSpPr>
              <p:spPr>
                <a:xfrm flipH="1">
                  <a:off x="0" y="0"/>
                  <a:ext cx="9526" cy="10134"/>
                </a:xfrm>
                <a:custGeom>
                  <a:avLst/>
                  <a:gdLst/>
                  <a:ahLst/>
                  <a:cxnLst>
                    <a:cxn ang="0">
                      <a:pos x="wd2" y="hd2"/>
                    </a:cxn>
                    <a:cxn ang="5400000">
                      <a:pos x="wd2" y="hd2"/>
                    </a:cxn>
                    <a:cxn ang="10800000">
                      <a:pos x="wd2" y="hd2"/>
                    </a:cxn>
                    <a:cxn ang="16200000">
                      <a:pos x="wd2" y="hd2"/>
                    </a:cxn>
                  </a:cxnLst>
                  <a:rect l="0" t="0" r="r" b="b"/>
                  <a:pathLst>
                    <a:path w="21600" h="21600" extrusionOk="0">
                      <a:moveTo>
                        <a:pt x="0" y="2700"/>
                      </a:moveTo>
                      <a:lnTo>
                        <a:pt x="0" y="21600"/>
                      </a:lnTo>
                      <a:lnTo>
                        <a:pt x="21600" y="18900"/>
                      </a:lnTo>
                      <a:lnTo>
                        <a:pt x="21600" y="0"/>
                      </a:lnTo>
                      <a:lnTo>
                        <a:pt x="0" y="2700"/>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2147" name="Freeform 1516"/>
                <p:cNvSpPr/>
                <p:nvPr/>
              </p:nvSpPr>
              <p:spPr>
                <a:xfrm flipH="1">
                  <a:off x="0" y="0"/>
                  <a:ext cx="9526" cy="10134"/>
                </a:xfrm>
                <a:custGeom>
                  <a:avLst/>
                  <a:gdLst/>
                  <a:ahLst/>
                  <a:cxnLst>
                    <a:cxn ang="0">
                      <a:pos x="wd2" y="hd2"/>
                    </a:cxn>
                    <a:cxn ang="5400000">
                      <a:pos x="wd2" y="hd2"/>
                    </a:cxn>
                    <a:cxn ang="10800000">
                      <a:pos x="wd2" y="hd2"/>
                    </a:cxn>
                    <a:cxn ang="16200000">
                      <a:pos x="wd2" y="hd2"/>
                    </a:cxn>
                  </a:cxnLst>
                  <a:rect l="0" t="0" r="r" b="b"/>
                  <a:pathLst>
                    <a:path w="21600" h="21600" extrusionOk="0">
                      <a:moveTo>
                        <a:pt x="0" y="3086"/>
                      </a:moveTo>
                      <a:lnTo>
                        <a:pt x="0" y="21600"/>
                      </a:lnTo>
                      <a:lnTo>
                        <a:pt x="21600" y="18514"/>
                      </a:lnTo>
                      <a:lnTo>
                        <a:pt x="21600" y="0"/>
                      </a:lnTo>
                      <a:lnTo>
                        <a:pt x="0" y="3086"/>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2151" name="Group 1517"/>
              <p:cNvGrpSpPr/>
              <p:nvPr/>
            </p:nvGrpSpPr>
            <p:grpSpPr>
              <a:xfrm>
                <a:off x="0" y="55874"/>
                <a:ext cx="9526" cy="10135"/>
                <a:chOff x="0" y="0"/>
                <a:chExt cx="9525" cy="10133"/>
              </a:xfrm>
            </p:grpSpPr>
            <p:sp>
              <p:nvSpPr>
                <p:cNvPr id="2149" name="Freeform 1518"/>
                <p:cNvSpPr/>
                <p:nvPr/>
              </p:nvSpPr>
              <p:spPr>
                <a:xfrm flipH="1">
                  <a:off x="0" y="0"/>
                  <a:ext cx="9526" cy="10134"/>
                </a:xfrm>
                <a:custGeom>
                  <a:avLst/>
                  <a:gdLst/>
                  <a:ahLst/>
                  <a:cxnLst>
                    <a:cxn ang="0">
                      <a:pos x="wd2" y="hd2"/>
                    </a:cxn>
                    <a:cxn ang="5400000">
                      <a:pos x="wd2" y="hd2"/>
                    </a:cxn>
                    <a:cxn ang="10800000">
                      <a:pos x="wd2" y="hd2"/>
                    </a:cxn>
                    <a:cxn ang="16200000">
                      <a:pos x="wd2" y="hd2"/>
                    </a:cxn>
                  </a:cxnLst>
                  <a:rect l="0" t="0" r="r" b="b"/>
                  <a:pathLst>
                    <a:path w="21600" h="21600" extrusionOk="0">
                      <a:moveTo>
                        <a:pt x="0" y="2700"/>
                      </a:moveTo>
                      <a:lnTo>
                        <a:pt x="0" y="21600"/>
                      </a:lnTo>
                      <a:lnTo>
                        <a:pt x="21600" y="18900"/>
                      </a:lnTo>
                      <a:lnTo>
                        <a:pt x="21600" y="0"/>
                      </a:lnTo>
                      <a:lnTo>
                        <a:pt x="0" y="2700"/>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2150" name="Freeform 1519"/>
                <p:cNvSpPr/>
                <p:nvPr/>
              </p:nvSpPr>
              <p:spPr>
                <a:xfrm flipH="1">
                  <a:off x="0" y="0"/>
                  <a:ext cx="9526" cy="10134"/>
                </a:xfrm>
                <a:custGeom>
                  <a:avLst/>
                  <a:gdLst/>
                  <a:ahLst/>
                  <a:cxnLst>
                    <a:cxn ang="0">
                      <a:pos x="wd2" y="hd2"/>
                    </a:cxn>
                    <a:cxn ang="5400000">
                      <a:pos x="wd2" y="hd2"/>
                    </a:cxn>
                    <a:cxn ang="10800000">
                      <a:pos x="wd2" y="hd2"/>
                    </a:cxn>
                    <a:cxn ang="16200000">
                      <a:pos x="wd2" y="hd2"/>
                    </a:cxn>
                  </a:cxnLst>
                  <a:rect l="0" t="0" r="r" b="b"/>
                  <a:pathLst>
                    <a:path w="21600" h="21600" extrusionOk="0">
                      <a:moveTo>
                        <a:pt x="0" y="3086"/>
                      </a:moveTo>
                      <a:lnTo>
                        <a:pt x="0" y="21600"/>
                      </a:lnTo>
                      <a:lnTo>
                        <a:pt x="21600" y="18514"/>
                      </a:lnTo>
                      <a:lnTo>
                        <a:pt x="21600" y="0"/>
                      </a:lnTo>
                      <a:lnTo>
                        <a:pt x="0" y="3086"/>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2154" name="Group 1520"/>
              <p:cNvGrpSpPr/>
              <p:nvPr/>
            </p:nvGrpSpPr>
            <p:grpSpPr>
              <a:xfrm>
                <a:off x="0" y="39407"/>
                <a:ext cx="9526" cy="10135"/>
                <a:chOff x="0" y="0"/>
                <a:chExt cx="9525" cy="10133"/>
              </a:xfrm>
            </p:grpSpPr>
            <p:sp>
              <p:nvSpPr>
                <p:cNvPr id="2152" name="Freeform 1521"/>
                <p:cNvSpPr/>
                <p:nvPr/>
              </p:nvSpPr>
              <p:spPr>
                <a:xfrm flipH="1">
                  <a:off x="0" y="0"/>
                  <a:ext cx="9526" cy="10134"/>
                </a:xfrm>
                <a:custGeom>
                  <a:avLst/>
                  <a:gdLst/>
                  <a:ahLst/>
                  <a:cxnLst>
                    <a:cxn ang="0">
                      <a:pos x="wd2" y="hd2"/>
                    </a:cxn>
                    <a:cxn ang="5400000">
                      <a:pos x="wd2" y="hd2"/>
                    </a:cxn>
                    <a:cxn ang="10800000">
                      <a:pos x="wd2" y="hd2"/>
                    </a:cxn>
                    <a:cxn ang="16200000">
                      <a:pos x="wd2" y="hd2"/>
                    </a:cxn>
                  </a:cxnLst>
                  <a:rect l="0" t="0" r="r" b="b"/>
                  <a:pathLst>
                    <a:path w="21600" h="21600" extrusionOk="0">
                      <a:moveTo>
                        <a:pt x="0" y="2700"/>
                      </a:moveTo>
                      <a:lnTo>
                        <a:pt x="0" y="21600"/>
                      </a:lnTo>
                      <a:lnTo>
                        <a:pt x="21600" y="18900"/>
                      </a:lnTo>
                      <a:lnTo>
                        <a:pt x="21600" y="0"/>
                      </a:lnTo>
                      <a:lnTo>
                        <a:pt x="0" y="2700"/>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2153" name="Freeform 1522"/>
                <p:cNvSpPr/>
                <p:nvPr/>
              </p:nvSpPr>
              <p:spPr>
                <a:xfrm flipH="1">
                  <a:off x="0" y="0"/>
                  <a:ext cx="9526" cy="10134"/>
                </a:xfrm>
                <a:custGeom>
                  <a:avLst/>
                  <a:gdLst/>
                  <a:ahLst/>
                  <a:cxnLst>
                    <a:cxn ang="0">
                      <a:pos x="wd2" y="hd2"/>
                    </a:cxn>
                    <a:cxn ang="5400000">
                      <a:pos x="wd2" y="hd2"/>
                    </a:cxn>
                    <a:cxn ang="10800000">
                      <a:pos x="wd2" y="hd2"/>
                    </a:cxn>
                    <a:cxn ang="16200000">
                      <a:pos x="wd2" y="hd2"/>
                    </a:cxn>
                  </a:cxnLst>
                  <a:rect l="0" t="0" r="r" b="b"/>
                  <a:pathLst>
                    <a:path w="21600" h="21600" extrusionOk="0">
                      <a:moveTo>
                        <a:pt x="0" y="3086"/>
                      </a:moveTo>
                      <a:lnTo>
                        <a:pt x="0" y="21600"/>
                      </a:lnTo>
                      <a:lnTo>
                        <a:pt x="21600" y="18514"/>
                      </a:lnTo>
                      <a:lnTo>
                        <a:pt x="21600" y="0"/>
                      </a:lnTo>
                      <a:lnTo>
                        <a:pt x="0" y="3086"/>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2157" name="Group 1523"/>
              <p:cNvGrpSpPr/>
              <p:nvPr/>
            </p:nvGrpSpPr>
            <p:grpSpPr>
              <a:xfrm>
                <a:off x="0" y="25333"/>
                <a:ext cx="9526" cy="10135"/>
                <a:chOff x="0" y="0"/>
                <a:chExt cx="9525" cy="10133"/>
              </a:xfrm>
            </p:grpSpPr>
            <p:sp>
              <p:nvSpPr>
                <p:cNvPr id="2155" name="Freeform 1524"/>
                <p:cNvSpPr/>
                <p:nvPr/>
              </p:nvSpPr>
              <p:spPr>
                <a:xfrm flipH="1">
                  <a:off x="0" y="0"/>
                  <a:ext cx="9526" cy="10134"/>
                </a:xfrm>
                <a:custGeom>
                  <a:avLst/>
                  <a:gdLst/>
                  <a:ahLst/>
                  <a:cxnLst>
                    <a:cxn ang="0">
                      <a:pos x="wd2" y="hd2"/>
                    </a:cxn>
                    <a:cxn ang="5400000">
                      <a:pos x="wd2" y="hd2"/>
                    </a:cxn>
                    <a:cxn ang="10800000">
                      <a:pos x="wd2" y="hd2"/>
                    </a:cxn>
                    <a:cxn ang="16200000">
                      <a:pos x="wd2" y="hd2"/>
                    </a:cxn>
                  </a:cxnLst>
                  <a:rect l="0" t="0" r="r" b="b"/>
                  <a:pathLst>
                    <a:path w="21600" h="21600" extrusionOk="0">
                      <a:moveTo>
                        <a:pt x="0" y="2700"/>
                      </a:moveTo>
                      <a:lnTo>
                        <a:pt x="0" y="21600"/>
                      </a:lnTo>
                      <a:lnTo>
                        <a:pt x="21600" y="18900"/>
                      </a:lnTo>
                      <a:lnTo>
                        <a:pt x="21600" y="0"/>
                      </a:lnTo>
                      <a:lnTo>
                        <a:pt x="0" y="2700"/>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2156" name="Freeform 1525"/>
                <p:cNvSpPr/>
                <p:nvPr/>
              </p:nvSpPr>
              <p:spPr>
                <a:xfrm flipH="1">
                  <a:off x="0" y="0"/>
                  <a:ext cx="9526" cy="10134"/>
                </a:xfrm>
                <a:custGeom>
                  <a:avLst/>
                  <a:gdLst/>
                  <a:ahLst/>
                  <a:cxnLst>
                    <a:cxn ang="0">
                      <a:pos x="wd2" y="hd2"/>
                    </a:cxn>
                    <a:cxn ang="5400000">
                      <a:pos x="wd2" y="hd2"/>
                    </a:cxn>
                    <a:cxn ang="10800000">
                      <a:pos x="wd2" y="hd2"/>
                    </a:cxn>
                    <a:cxn ang="16200000">
                      <a:pos x="wd2" y="hd2"/>
                    </a:cxn>
                  </a:cxnLst>
                  <a:rect l="0" t="0" r="r" b="b"/>
                  <a:pathLst>
                    <a:path w="21600" h="21600" extrusionOk="0">
                      <a:moveTo>
                        <a:pt x="0" y="3086"/>
                      </a:moveTo>
                      <a:lnTo>
                        <a:pt x="0" y="21600"/>
                      </a:lnTo>
                      <a:lnTo>
                        <a:pt x="21600" y="18514"/>
                      </a:lnTo>
                      <a:lnTo>
                        <a:pt x="21600" y="0"/>
                      </a:lnTo>
                      <a:lnTo>
                        <a:pt x="0" y="3086"/>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2160" name="Group 1526"/>
              <p:cNvGrpSpPr/>
              <p:nvPr/>
            </p:nvGrpSpPr>
            <p:grpSpPr>
              <a:xfrm>
                <a:off x="0" y="16466"/>
                <a:ext cx="9526" cy="10135"/>
                <a:chOff x="0" y="0"/>
                <a:chExt cx="9525" cy="10133"/>
              </a:xfrm>
            </p:grpSpPr>
            <p:sp>
              <p:nvSpPr>
                <p:cNvPr id="2158" name="Freeform 1527"/>
                <p:cNvSpPr/>
                <p:nvPr/>
              </p:nvSpPr>
              <p:spPr>
                <a:xfrm flipH="1">
                  <a:off x="0" y="0"/>
                  <a:ext cx="9526" cy="10134"/>
                </a:xfrm>
                <a:custGeom>
                  <a:avLst/>
                  <a:gdLst/>
                  <a:ahLst/>
                  <a:cxnLst>
                    <a:cxn ang="0">
                      <a:pos x="wd2" y="hd2"/>
                    </a:cxn>
                    <a:cxn ang="5400000">
                      <a:pos x="wd2" y="hd2"/>
                    </a:cxn>
                    <a:cxn ang="10800000">
                      <a:pos x="wd2" y="hd2"/>
                    </a:cxn>
                    <a:cxn ang="16200000">
                      <a:pos x="wd2" y="hd2"/>
                    </a:cxn>
                  </a:cxnLst>
                  <a:rect l="0" t="0" r="r" b="b"/>
                  <a:pathLst>
                    <a:path w="21600" h="21600" extrusionOk="0">
                      <a:moveTo>
                        <a:pt x="0" y="2700"/>
                      </a:moveTo>
                      <a:lnTo>
                        <a:pt x="0" y="21600"/>
                      </a:lnTo>
                      <a:lnTo>
                        <a:pt x="21600" y="18900"/>
                      </a:lnTo>
                      <a:lnTo>
                        <a:pt x="21600" y="0"/>
                      </a:lnTo>
                      <a:lnTo>
                        <a:pt x="0" y="2700"/>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2159" name="Freeform 1528"/>
                <p:cNvSpPr/>
                <p:nvPr/>
              </p:nvSpPr>
              <p:spPr>
                <a:xfrm flipH="1">
                  <a:off x="0" y="0"/>
                  <a:ext cx="9526" cy="10134"/>
                </a:xfrm>
                <a:custGeom>
                  <a:avLst/>
                  <a:gdLst/>
                  <a:ahLst/>
                  <a:cxnLst>
                    <a:cxn ang="0">
                      <a:pos x="wd2" y="hd2"/>
                    </a:cxn>
                    <a:cxn ang="5400000">
                      <a:pos x="wd2" y="hd2"/>
                    </a:cxn>
                    <a:cxn ang="10800000">
                      <a:pos x="wd2" y="hd2"/>
                    </a:cxn>
                    <a:cxn ang="16200000">
                      <a:pos x="wd2" y="hd2"/>
                    </a:cxn>
                  </a:cxnLst>
                  <a:rect l="0" t="0" r="r" b="b"/>
                  <a:pathLst>
                    <a:path w="21600" h="21600" extrusionOk="0">
                      <a:moveTo>
                        <a:pt x="0" y="3086"/>
                      </a:moveTo>
                      <a:lnTo>
                        <a:pt x="0" y="21600"/>
                      </a:lnTo>
                      <a:lnTo>
                        <a:pt x="21600" y="18514"/>
                      </a:lnTo>
                      <a:lnTo>
                        <a:pt x="21600" y="0"/>
                      </a:lnTo>
                      <a:lnTo>
                        <a:pt x="0" y="3086"/>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2163" name="Group 1529"/>
              <p:cNvGrpSpPr/>
              <p:nvPr/>
            </p:nvGrpSpPr>
            <p:grpSpPr>
              <a:xfrm>
                <a:off x="0" y="0"/>
                <a:ext cx="9526" cy="10009"/>
                <a:chOff x="0" y="0"/>
                <a:chExt cx="9525" cy="10008"/>
              </a:xfrm>
            </p:grpSpPr>
            <p:sp>
              <p:nvSpPr>
                <p:cNvPr id="2161" name="Freeform 1530"/>
                <p:cNvSpPr/>
                <p:nvPr/>
              </p:nvSpPr>
              <p:spPr>
                <a:xfrm flipH="1">
                  <a:off x="0" y="0"/>
                  <a:ext cx="9526" cy="10009"/>
                </a:xfrm>
                <a:custGeom>
                  <a:avLst/>
                  <a:gdLst/>
                  <a:ahLst/>
                  <a:cxnLst>
                    <a:cxn ang="0">
                      <a:pos x="wd2" y="hd2"/>
                    </a:cxn>
                    <a:cxn ang="5400000">
                      <a:pos x="wd2" y="hd2"/>
                    </a:cxn>
                    <a:cxn ang="10800000">
                      <a:pos x="wd2" y="hd2"/>
                    </a:cxn>
                    <a:cxn ang="16200000">
                      <a:pos x="wd2" y="hd2"/>
                    </a:cxn>
                  </a:cxnLst>
                  <a:rect l="0" t="0" r="r" b="b"/>
                  <a:pathLst>
                    <a:path w="21600" h="21600" extrusionOk="0">
                      <a:moveTo>
                        <a:pt x="0" y="2700"/>
                      </a:moveTo>
                      <a:lnTo>
                        <a:pt x="0" y="21600"/>
                      </a:lnTo>
                      <a:lnTo>
                        <a:pt x="21600" y="18900"/>
                      </a:lnTo>
                      <a:lnTo>
                        <a:pt x="21600" y="0"/>
                      </a:lnTo>
                      <a:lnTo>
                        <a:pt x="0" y="2700"/>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2162" name="Freeform 1531"/>
                <p:cNvSpPr/>
                <p:nvPr/>
              </p:nvSpPr>
              <p:spPr>
                <a:xfrm flipH="1">
                  <a:off x="0" y="0"/>
                  <a:ext cx="9526" cy="10009"/>
                </a:xfrm>
                <a:custGeom>
                  <a:avLst/>
                  <a:gdLst/>
                  <a:ahLst/>
                  <a:cxnLst>
                    <a:cxn ang="0">
                      <a:pos x="wd2" y="hd2"/>
                    </a:cxn>
                    <a:cxn ang="5400000">
                      <a:pos x="wd2" y="hd2"/>
                    </a:cxn>
                    <a:cxn ang="10800000">
                      <a:pos x="wd2" y="hd2"/>
                    </a:cxn>
                    <a:cxn ang="16200000">
                      <a:pos x="wd2" y="hd2"/>
                    </a:cxn>
                  </a:cxnLst>
                  <a:rect l="0" t="0" r="r" b="b"/>
                  <a:pathLst>
                    <a:path w="21600" h="21600" extrusionOk="0">
                      <a:moveTo>
                        <a:pt x="0" y="3086"/>
                      </a:moveTo>
                      <a:lnTo>
                        <a:pt x="0" y="21600"/>
                      </a:lnTo>
                      <a:lnTo>
                        <a:pt x="21600" y="18514"/>
                      </a:lnTo>
                      <a:lnTo>
                        <a:pt x="21600" y="0"/>
                      </a:lnTo>
                      <a:lnTo>
                        <a:pt x="0" y="3086"/>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sp>
          <p:nvSpPr>
            <p:cNvPr id="2165" name="Text Box 1532"/>
            <p:cNvSpPr txBox="1"/>
            <p:nvPr/>
          </p:nvSpPr>
          <p:spPr>
            <a:xfrm>
              <a:off x="0" y="174307"/>
              <a:ext cx="381761" cy="1270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10800" tIns="10800" rIns="10800" bIns="10800" numCol="1" anchor="t">
              <a:spAutoFit/>
            </a:bodyPr>
            <a:lstStyle>
              <a:lvl1pPr algn="r" defTabSz="685800">
                <a:defRPr sz="700"/>
              </a:lvl1pPr>
            </a:lstStyle>
            <a:p>
              <a:r>
                <a:t>Sydney</a:t>
              </a:r>
            </a:p>
          </p:txBody>
        </p:sp>
      </p:grpSp>
      <p:grpSp>
        <p:nvGrpSpPr>
          <p:cNvPr id="2178" name="Group 1533"/>
          <p:cNvGrpSpPr/>
          <p:nvPr/>
        </p:nvGrpSpPr>
        <p:grpSpPr>
          <a:xfrm>
            <a:off x="7396162" y="2514600"/>
            <a:ext cx="498003" cy="259323"/>
            <a:chOff x="0" y="0"/>
            <a:chExt cx="498002" cy="259322"/>
          </a:xfrm>
        </p:grpSpPr>
        <p:sp>
          <p:nvSpPr>
            <p:cNvPr id="2167" name="Freeform 1534"/>
            <p:cNvSpPr/>
            <p:nvPr/>
          </p:nvSpPr>
          <p:spPr>
            <a:xfrm>
              <a:off x="101603" y="66967"/>
              <a:ext cx="45795" cy="192356"/>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2901"/>
                  </a:lnTo>
                  <a:lnTo>
                    <a:pt x="0" y="21600"/>
                  </a:lnTo>
                  <a:lnTo>
                    <a:pt x="21600" y="18537"/>
                  </a:lnTo>
                  <a:lnTo>
                    <a:pt x="21600" y="0"/>
                  </a:lnTo>
                </a:path>
              </a:pathLst>
            </a:custGeom>
            <a:gradFill flip="none" rotWithShape="1">
              <a:gsLst>
                <a:gs pos="0">
                  <a:srgbClr val="485C8C"/>
                </a:gs>
                <a:gs pos="100000">
                  <a:srgbClr val="3C4D75"/>
                </a:gs>
              </a:gsLst>
              <a:lin ang="5400000" scaled="0"/>
            </a:gradFill>
            <a:ln w="12700" cap="flat">
              <a:noFill/>
              <a:miter lim="400000"/>
            </a:ln>
            <a:effectLst/>
          </p:spPr>
          <p:txBody>
            <a:bodyPr wrap="square" lIns="34289" tIns="34289" rIns="34289" bIns="34289" numCol="1" anchor="t">
              <a:noAutofit/>
            </a:bodyPr>
            <a:lstStyle/>
            <a:p>
              <a:pPr defTabSz="685800">
                <a:defRPr sz="700"/>
              </a:pPr>
              <a:endParaRPr/>
            </a:p>
          </p:txBody>
        </p:sp>
        <p:sp>
          <p:nvSpPr>
            <p:cNvPr id="2168" name="Freeform 1535"/>
            <p:cNvSpPr/>
            <p:nvPr/>
          </p:nvSpPr>
          <p:spPr>
            <a:xfrm>
              <a:off x="0" y="31346"/>
              <a:ext cx="101604" cy="227977"/>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15858"/>
                  </a:lnTo>
                  <a:lnTo>
                    <a:pt x="0" y="0"/>
                  </a:lnTo>
                  <a:lnTo>
                    <a:pt x="21600" y="5742"/>
                  </a:lnTo>
                  <a:lnTo>
                    <a:pt x="21600" y="21600"/>
                  </a:lnTo>
                </a:path>
              </a:pathLst>
            </a:custGeom>
            <a:gradFill flip="none" rotWithShape="1">
              <a:gsLst>
                <a:gs pos="0">
                  <a:srgbClr val="566EA8"/>
                </a:gs>
                <a:gs pos="100000">
                  <a:srgbClr val="485C8C"/>
                </a:gs>
              </a:gsLst>
              <a:lin ang="5400000" scaled="0"/>
            </a:gradFill>
            <a:ln w="12700" cap="flat">
              <a:noFill/>
              <a:miter lim="400000"/>
            </a:ln>
            <a:effectLst/>
          </p:spPr>
          <p:txBody>
            <a:bodyPr wrap="square" lIns="34289" tIns="34289" rIns="34289" bIns="34289" numCol="1" anchor="t">
              <a:noAutofit/>
            </a:bodyPr>
            <a:lstStyle/>
            <a:p>
              <a:pPr defTabSz="685800">
                <a:defRPr sz="700"/>
              </a:pPr>
              <a:endParaRPr/>
            </a:p>
          </p:txBody>
        </p:sp>
        <p:sp>
          <p:nvSpPr>
            <p:cNvPr id="2169" name="Freeform 1536"/>
            <p:cNvSpPr/>
            <p:nvPr/>
          </p:nvSpPr>
          <p:spPr>
            <a:xfrm>
              <a:off x="0" y="5699"/>
              <a:ext cx="145967" cy="86917"/>
            </a:xfrm>
            <a:custGeom>
              <a:avLst/>
              <a:gdLst/>
              <a:ahLst/>
              <a:cxnLst>
                <a:cxn ang="0">
                  <a:pos x="wd2" y="hd2"/>
                </a:cxn>
                <a:cxn ang="5400000">
                  <a:pos x="wd2" y="hd2"/>
                </a:cxn>
                <a:cxn ang="10800000">
                  <a:pos x="wd2" y="hd2"/>
                </a:cxn>
                <a:cxn ang="16200000">
                  <a:pos x="wd2" y="hd2"/>
                </a:cxn>
              </a:cxnLst>
              <a:rect l="0" t="0" r="r" b="b"/>
              <a:pathLst>
                <a:path w="21600" h="21600" extrusionOk="0">
                  <a:moveTo>
                    <a:pt x="14824" y="21600"/>
                  </a:moveTo>
                  <a:lnTo>
                    <a:pt x="21600" y="14872"/>
                  </a:lnTo>
                  <a:lnTo>
                    <a:pt x="6565" y="0"/>
                  </a:lnTo>
                  <a:lnTo>
                    <a:pt x="0" y="6374"/>
                  </a:lnTo>
                  <a:lnTo>
                    <a:pt x="14824" y="21600"/>
                  </a:lnTo>
                </a:path>
              </a:pathLst>
            </a:custGeom>
            <a:blipFill rotWithShape="1">
              <a:blip r:embed="rId8"/>
              <a:srcRect/>
              <a:stretch>
                <a:fillRect/>
              </a:stretch>
            </a:blipFill>
            <a:ln w="12700" cap="flat">
              <a:noFill/>
              <a:miter lim="400000"/>
            </a:ln>
            <a:effectLst/>
          </p:spPr>
          <p:txBody>
            <a:bodyPr wrap="square" lIns="34289" tIns="34289" rIns="34289" bIns="34289" numCol="1" anchor="t">
              <a:noAutofit/>
            </a:bodyPr>
            <a:lstStyle/>
            <a:p>
              <a:pPr defTabSz="685800">
                <a:defRPr sz="700"/>
              </a:pPr>
              <a:endParaRPr/>
            </a:p>
          </p:txBody>
        </p:sp>
        <p:sp>
          <p:nvSpPr>
            <p:cNvPr id="2170" name="Freeform 1537"/>
            <p:cNvSpPr/>
            <p:nvPr/>
          </p:nvSpPr>
          <p:spPr>
            <a:xfrm>
              <a:off x="64396" y="27072"/>
              <a:ext cx="61536" cy="227976"/>
            </a:xfrm>
            <a:custGeom>
              <a:avLst/>
              <a:gdLst/>
              <a:ahLst/>
              <a:cxnLst>
                <a:cxn ang="0">
                  <a:pos x="wd2" y="hd2"/>
                </a:cxn>
                <a:cxn ang="5400000">
                  <a:pos x="wd2" y="hd2"/>
                </a:cxn>
                <a:cxn ang="10800000">
                  <a:pos x="wd2" y="hd2"/>
                </a:cxn>
                <a:cxn ang="16200000">
                  <a:pos x="wd2" y="hd2"/>
                </a:cxn>
              </a:cxnLst>
              <a:rect l="0" t="0" r="r" b="b"/>
              <a:pathLst>
                <a:path w="21600" h="21600" extrusionOk="0">
                  <a:moveTo>
                    <a:pt x="5657" y="20649"/>
                  </a:moveTo>
                  <a:lnTo>
                    <a:pt x="0" y="21600"/>
                  </a:lnTo>
                  <a:lnTo>
                    <a:pt x="0" y="3396"/>
                  </a:lnTo>
                  <a:lnTo>
                    <a:pt x="21600" y="0"/>
                  </a:lnTo>
                  <a:lnTo>
                    <a:pt x="21600" y="2445"/>
                  </a:lnTo>
                  <a:lnTo>
                    <a:pt x="5657" y="5026"/>
                  </a:lnTo>
                  <a:lnTo>
                    <a:pt x="5657" y="20649"/>
                  </a:lnTo>
                </a:path>
              </a:pathLst>
            </a:custGeom>
            <a:gradFill flip="none" rotWithShape="1">
              <a:gsLst>
                <a:gs pos="0">
                  <a:srgbClr val="3C4D75"/>
                </a:gs>
                <a:gs pos="100000">
                  <a:srgbClr val="485C8C"/>
                </a:gs>
              </a:gsLst>
              <a:lin ang="0" scaled="0"/>
            </a:gradFill>
            <a:ln w="12700" cap="flat">
              <a:noFill/>
              <a:miter lim="400000"/>
            </a:ln>
            <a:effectLst/>
          </p:spPr>
          <p:txBody>
            <a:bodyPr wrap="square" lIns="34289" tIns="34289" rIns="34289" bIns="34289" numCol="1" anchor="t">
              <a:noAutofit/>
            </a:bodyPr>
            <a:lstStyle/>
            <a:p>
              <a:pPr defTabSz="685800">
                <a:defRPr sz="700"/>
              </a:pPr>
              <a:endParaRPr/>
            </a:p>
          </p:txBody>
        </p:sp>
        <p:sp>
          <p:nvSpPr>
            <p:cNvPr id="2171" name="Freeform 1538"/>
            <p:cNvSpPr/>
            <p:nvPr/>
          </p:nvSpPr>
          <p:spPr>
            <a:xfrm>
              <a:off x="15741" y="35621"/>
              <a:ext cx="48656" cy="219427"/>
            </a:xfrm>
            <a:custGeom>
              <a:avLst/>
              <a:gdLst/>
              <a:ahLst/>
              <a:cxnLst>
                <a:cxn ang="0">
                  <a:pos x="wd2" y="hd2"/>
                </a:cxn>
                <a:cxn ang="5400000">
                  <a:pos x="wd2" y="hd2"/>
                </a:cxn>
                <a:cxn ang="10800000">
                  <a:pos x="wd2" y="hd2"/>
                </a:cxn>
                <a:cxn ang="16200000">
                  <a:pos x="wd2" y="hd2"/>
                </a:cxn>
              </a:cxnLst>
              <a:rect l="0" t="0" r="r" b="b"/>
              <a:pathLst>
                <a:path w="21600" h="21600" extrusionOk="0">
                  <a:moveTo>
                    <a:pt x="0" y="18776"/>
                  </a:moveTo>
                  <a:lnTo>
                    <a:pt x="20965" y="21600"/>
                  </a:lnTo>
                  <a:lnTo>
                    <a:pt x="21600" y="2824"/>
                  </a:lnTo>
                  <a:lnTo>
                    <a:pt x="0" y="0"/>
                  </a:lnTo>
                  <a:lnTo>
                    <a:pt x="0" y="18776"/>
                  </a:lnTo>
                </a:path>
              </a:pathLst>
            </a:custGeom>
            <a:gradFill flip="none" rotWithShape="1">
              <a:gsLst>
                <a:gs pos="0">
                  <a:srgbClr val="788BB9"/>
                </a:gs>
                <a:gs pos="100000">
                  <a:srgbClr val="485C8C"/>
                </a:gs>
              </a:gsLst>
              <a:lin ang="5400000" scaled="0"/>
            </a:gradFill>
            <a:ln w="12700" cap="flat">
              <a:noFill/>
              <a:miter lim="400000"/>
            </a:ln>
            <a:effectLst/>
          </p:spPr>
          <p:txBody>
            <a:bodyPr wrap="square" lIns="34289" tIns="34289" rIns="34289" bIns="34289" numCol="1" anchor="t">
              <a:noAutofit/>
            </a:bodyPr>
            <a:lstStyle/>
            <a:p>
              <a:pPr defTabSz="685800">
                <a:defRPr sz="700"/>
              </a:pPr>
              <a:endParaRPr/>
            </a:p>
          </p:txBody>
        </p:sp>
        <p:sp>
          <p:nvSpPr>
            <p:cNvPr id="2172" name="Freeform 1539"/>
            <p:cNvSpPr/>
            <p:nvPr/>
          </p:nvSpPr>
          <p:spPr>
            <a:xfrm>
              <a:off x="17172" y="0"/>
              <a:ext cx="110191" cy="64119"/>
            </a:xfrm>
            <a:custGeom>
              <a:avLst/>
              <a:gdLst/>
              <a:ahLst/>
              <a:cxnLst>
                <a:cxn ang="0">
                  <a:pos x="wd2" y="hd2"/>
                </a:cxn>
                <a:cxn ang="5400000">
                  <a:pos x="wd2" y="hd2"/>
                </a:cxn>
                <a:cxn ang="10800000">
                  <a:pos x="wd2" y="hd2"/>
                </a:cxn>
                <a:cxn ang="16200000">
                  <a:pos x="wd2" y="hd2"/>
                </a:cxn>
              </a:cxnLst>
              <a:rect l="0" t="0" r="r" b="b"/>
              <a:pathLst>
                <a:path w="21600" h="21600" extrusionOk="0">
                  <a:moveTo>
                    <a:pt x="0" y="12000"/>
                  </a:moveTo>
                  <a:lnTo>
                    <a:pt x="12096" y="0"/>
                  </a:lnTo>
                  <a:lnTo>
                    <a:pt x="21600" y="9120"/>
                  </a:lnTo>
                  <a:lnTo>
                    <a:pt x="9504" y="21600"/>
                  </a:lnTo>
                  <a:lnTo>
                    <a:pt x="0" y="12000"/>
                  </a:lnTo>
                </a:path>
              </a:pathLst>
            </a:custGeom>
            <a:blipFill rotWithShape="1">
              <a:blip r:embed="rId9"/>
              <a:srcRect/>
              <a:stretch>
                <a:fillRect/>
              </a:stretch>
            </a:blipFill>
            <a:ln w="12700" cap="flat">
              <a:noFill/>
              <a:miter lim="400000"/>
            </a:ln>
            <a:effectLst/>
          </p:spPr>
          <p:txBody>
            <a:bodyPr wrap="square" lIns="34289" tIns="34289" rIns="34289" bIns="34289" numCol="1" anchor="t">
              <a:noAutofit/>
            </a:bodyPr>
            <a:lstStyle/>
            <a:p>
              <a:pPr defTabSz="685800">
                <a:defRPr sz="700"/>
              </a:pPr>
              <a:endParaRPr/>
            </a:p>
          </p:txBody>
        </p:sp>
        <p:sp>
          <p:nvSpPr>
            <p:cNvPr id="2173" name="Freeform 1540"/>
            <p:cNvSpPr/>
            <p:nvPr/>
          </p:nvSpPr>
          <p:spPr>
            <a:xfrm>
              <a:off x="22896" y="39895"/>
              <a:ext cx="34346" cy="21087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9396"/>
                  </a:lnTo>
                  <a:lnTo>
                    <a:pt x="21600" y="21600"/>
                  </a:lnTo>
                  <a:lnTo>
                    <a:pt x="21600" y="2057"/>
                  </a:lnTo>
                  <a:lnTo>
                    <a:pt x="0" y="0"/>
                  </a:lnTo>
                </a:path>
              </a:pathLst>
            </a:custGeom>
            <a:solidFill>
              <a:srgbClr val="FFFFFF">
                <a:alpha val="29999"/>
              </a:srgbClr>
            </a:solidFill>
            <a:ln w="12700" cap="flat">
              <a:noFill/>
              <a:miter lim="400000"/>
            </a:ln>
            <a:effectLst/>
          </p:spPr>
          <p:txBody>
            <a:bodyPr wrap="square" lIns="34289" tIns="34289" rIns="34289" bIns="34289" numCol="1" anchor="t">
              <a:noAutofit/>
            </a:bodyPr>
            <a:lstStyle/>
            <a:p>
              <a:pPr defTabSz="685800">
                <a:defRPr sz="700"/>
              </a:pPr>
              <a:endParaRPr/>
            </a:p>
          </p:txBody>
        </p:sp>
        <p:sp>
          <p:nvSpPr>
            <p:cNvPr id="2174" name="Freeform 1541"/>
            <p:cNvSpPr/>
            <p:nvPr/>
          </p:nvSpPr>
          <p:spPr>
            <a:xfrm>
              <a:off x="3823" y="39895"/>
              <a:ext cx="9526" cy="155310"/>
            </a:xfrm>
            <a:custGeom>
              <a:avLst/>
              <a:gdLst/>
              <a:ahLst/>
              <a:cxnLst>
                <a:cxn ang="0">
                  <a:pos x="wd2" y="hd2"/>
                </a:cxn>
                <a:cxn ang="5400000">
                  <a:pos x="wd2" y="hd2"/>
                </a:cxn>
                <a:cxn ang="10800000">
                  <a:pos x="wd2" y="hd2"/>
                </a:cxn>
                <a:cxn ang="16200000">
                  <a:pos x="wd2" y="hd2"/>
                </a:cxn>
              </a:cxnLst>
              <a:rect l="0" t="0" r="r" b="b"/>
              <a:pathLst>
                <a:path w="21600" h="21600" extrusionOk="0">
                  <a:moveTo>
                    <a:pt x="0" y="19024"/>
                  </a:moveTo>
                  <a:lnTo>
                    <a:pt x="0" y="20609"/>
                  </a:lnTo>
                  <a:lnTo>
                    <a:pt x="18000" y="21204"/>
                  </a:lnTo>
                  <a:lnTo>
                    <a:pt x="18000" y="19618"/>
                  </a:lnTo>
                  <a:lnTo>
                    <a:pt x="0" y="19024"/>
                  </a:lnTo>
                  <a:moveTo>
                    <a:pt x="0" y="18628"/>
                  </a:moveTo>
                  <a:lnTo>
                    <a:pt x="0" y="20807"/>
                  </a:lnTo>
                  <a:lnTo>
                    <a:pt x="21600" y="21600"/>
                  </a:lnTo>
                  <a:lnTo>
                    <a:pt x="21600" y="19420"/>
                  </a:lnTo>
                  <a:lnTo>
                    <a:pt x="0" y="18628"/>
                  </a:lnTo>
                  <a:moveTo>
                    <a:pt x="0" y="16250"/>
                  </a:moveTo>
                  <a:lnTo>
                    <a:pt x="0" y="17835"/>
                  </a:lnTo>
                  <a:lnTo>
                    <a:pt x="18000" y="18429"/>
                  </a:lnTo>
                  <a:lnTo>
                    <a:pt x="18000" y="16844"/>
                  </a:lnTo>
                  <a:lnTo>
                    <a:pt x="0" y="16250"/>
                  </a:lnTo>
                  <a:moveTo>
                    <a:pt x="0" y="15853"/>
                  </a:moveTo>
                  <a:lnTo>
                    <a:pt x="0" y="18033"/>
                  </a:lnTo>
                  <a:lnTo>
                    <a:pt x="21600" y="18826"/>
                  </a:lnTo>
                  <a:lnTo>
                    <a:pt x="21600" y="16646"/>
                  </a:lnTo>
                  <a:lnTo>
                    <a:pt x="0" y="15853"/>
                  </a:lnTo>
                  <a:moveTo>
                    <a:pt x="0" y="13673"/>
                  </a:moveTo>
                  <a:lnTo>
                    <a:pt x="0" y="15259"/>
                  </a:lnTo>
                  <a:lnTo>
                    <a:pt x="18000" y="15853"/>
                  </a:lnTo>
                  <a:lnTo>
                    <a:pt x="18000" y="14268"/>
                  </a:lnTo>
                  <a:lnTo>
                    <a:pt x="0" y="13673"/>
                  </a:lnTo>
                  <a:moveTo>
                    <a:pt x="0" y="13277"/>
                  </a:moveTo>
                  <a:lnTo>
                    <a:pt x="0" y="15457"/>
                  </a:lnTo>
                  <a:lnTo>
                    <a:pt x="21600" y="16250"/>
                  </a:lnTo>
                  <a:lnTo>
                    <a:pt x="21600" y="14070"/>
                  </a:lnTo>
                  <a:lnTo>
                    <a:pt x="0" y="13277"/>
                  </a:lnTo>
                  <a:moveTo>
                    <a:pt x="0" y="10899"/>
                  </a:moveTo>
                  <a:lnTo>
                    <a:pt x="0" y="12484"/>
                  </a:lnTo>
                  <a:lnTo>
                    <a:pt x="18000" y="13079"/>
                  </a:lnTo>
                  <a:lnTo>
                    <a:pt x="18000" y="11494"/>
                  </a:lnTo>
                  <a:lnTo>
                    <a:pt x="0" y="10899"/>
                  </a:lnTo>
                  <a:moveTo>
                    <a:pt x="0" y="10503"/>
                  </a:moveTo>
                  <a:lnTo>
                    <a:pt x="0" y="12683"/>
                  </a:lnTo>
                  <a:lnTo>
                    <a:pt x="21600" y="13475"/>
                  </a:lnTo>
                  <a:lnTo>
                    <a:pt x="21600" y="11295"/>
                  </a:lnTo>
                  <a:lnTo>
                    <a:pt x="0" y="10503"/>
                  </a:lnTo>
                  <a:moveTo>
                    <a:pt x="0" y="8323"/>
                  </a:moveTo>
                  <a:lnTo>
                    <a:pt x="0" y="9908"/>
                  </a:lnTo>
                  <a:lnTo>
                    <a:pt x="18000" y="10503"/>
                  </a:lnTo>
                  <a:lnTo>
                    <a:pt x="18000" y="8719"/>
                  </a:lnTo>
                  <a:lnTo>
                    <a:pt x="0" y="8323"/>
                  </a:lnTo>
                  <a:moveTo>
                    <a:pt x="0" y="7927"/>
                  </a:moveTo>
                  <a:lnTo>
                    <a:pt x="0" y="10106"/>
                  </a:lnTo>
                  <a:lnTo>
                    <a:pt x="21600" y="10899"/>
                  </a:lnTo>
                  <a:lnTo>
                    <a:pt x="21600" y="8719"/>
                  </a:lnTo>
                  <a:lnTo>
                    <a:pt x="0" y="7927"/>
                  </a:lnTo>
                  <a:moveTo>
                    <a:pt x="0" y="5549"/>
                  </a:moveTo>
                  <a:lnTo>
                    <a:pt x="0" y="7134"/>
                  </a:lnTo>
                  <a:lnTo>
                    <a:pt x="18000" y="7728"/>
                  </a:lnTo>
                  <a:lnTo>
                    <a:pt x="18000" y="6143"/>
                  </a:lnTo>
                  <a:lnTo>
                    <a:pt x="0" y="5549"/>
                  </a:lnTo>
                  <a:moveTo>
                    <a:pt x="0" y="5152"/>
                  </a:moveTo>
                  <a:lnTo>
                    <a:pt x="0" y="7332"/>
                  </a:lnTo>
                  <a:lnTo>
                    <a:pt x="21600" y="8125"/>
                  </a:lnTo>
                  <a:lnTo>
                    <a:pt x="21600" y="5945"/>
                  </a:lnTo>
                  <a:lnTo>
                    <a:pt x="0" y="5152"/>
                  </a:lnTo>
                  <a:moveTo>
                    <a:pt x="0" y="2972"/>
                  </a:moveTo>
                  <a:lnTo>
                    <a:pt x="0" y="4558"/>
                  </a:lnTo>
                  <a:lnTo>
                    <a:pt x="18000" y="5152"/>
                  </a:lnTo>
                  <a:lnTo>
                    <a:pt x="18000" y="3369"/>
                  </a:lnTo>
                  <a:lnTo>
                    <a:pt x="0" y="2972"/>
                  </a:lnTo>
                  <a:moveTo>
                    <a:pt x="0" y="2576"/>
                  </a:moveTo>
                  <a:lnTo>
                    <a:pt x="0" y="4756"/>
                  </a:lnTo>
                  <a:lnTo>
                    <a:pt x="21600" y="5549"/>
                  </a:lnTo>
                  <a:lnTo>
                    <a:pt x="21600" y="3369"/>
                  </a:lnTo>
                  <a:lnTo>
                    <a:pt x="0" y="2576"/>
                  </a:lnTo>
                  <a:moveTo>
                    <a:pt x="0" y="198"/>
                  </a:moveTo>
                  <a:lnTo>
                    <a:pt x="0" y="1982"/>
                  </a:lnTo>
                  <a:lnTo>
                    <a:pt x="18000" y="2378"/>
                  </a:lnTo>
                  <a:lnTo>
                    <a:pt x="18000" y="793"/>
                  </a:lnTo>
                  <a:lnTo>
                    <a:pt x="0" y="198"/>
                  </a:lnTo>
                  <a:moveTo>
                    <a:pt x="0" y="0"/>
                  </a:moveTo>
                  <a:lnTo>
                    <a:pt x="0" y="1982"/>
                  </a:lnTo>
                  <a:lnTo>
                    <a:pt x="21600" y="2774"/>
                  </a:lnTo>
                  <a:lnTo>
                    <a:pt x="21600" y="594"/>
                  </a:lnTo>
                  <a:lnTo>
                    <a:pt x="0" y="0"/>
                  </a:lnTo>
                </a:path>
              </a:pathLst>
            </a:custGeom>
            <a:solidFill>
              <a:srgbClr val="FFFFFF">
                <a:alpha val="79999"/>
              </a:srgbClr>
            </a:solidFill>
            <a:ln w="12700" cap="flat">
              <a:noFill/>
              <a:miter lim="400000"/>
            </a:ln>
            <a:effectLst/>
          </p:spPr>
          <p:txBody>
            <a:bodyPr wrap="square" lIns="34289" tIns="34289" rIns="34289" bIns="34289" numCol="1" anchor="t">
              <a:noAutofit/>
            </a:bodyPr>
            <a:lstStyle/>
            <a:p>
              <a:pPr defTabSz="685800">
                <a:defRPr sz="700"/>
              </a:pPr>
              <a:endParaRPr/>
            </a:p>
          </p:txBody>
        </p:sp>
        <p:sp>
          <p:nvSpPr>
            <p:cNvPr id="2175" name="Freeform 1542"/>
            <p:cNvSpPr/>
            <p:nvPr/>
          </p:nvSpPr>
          <p:spPr>
            <a:xfrm>
              <a:off x="85862" y="88340"/>
              <a:ext cx="10018" cy="153885"/>
            </a:xfrm>
            <a:custGeom>
              <a:avLst/>
              <a:gdLst/>
              <a:ahLst/>
              <a:cxnLst>
                <a:cxn ang="0">
                  <a:pos x="wd2" y="hd2"/>
                </a:cxn>
                <a:cxn ang="5400000">
                  <a:pos x="wd2" y="hd2"/>
                </a:cxn>
                <a:cxn ang="10800000">
                  <a:pos x="wd2" y="hd2"/>
                </a:cxn>
                <a:cxn ang="16200000">
                  <a:pos x="wd2" y="hd2"/>
                </a:cxn>
              </a:cxnLst>
              <a:rect l="0" t="0" r="r" b="b"/>
              <a:pathLst>
                <a:path w="21600" h="21600" extrusionOk="0">
                  <a:moveTo>
                    <a:pt x="0" y="13929"/>
                  </a:moveTo>
                  <a:lnTo>
                    <a:pt x="0" y="15544"/>
                  </a:lnTo>
                  <a:lnTo>
                    <a:pt x="18000" y="16150"/>
                  </a:lnTo>
                  <a:lnTo>
                    <a:pt x="18000" y="14535"/>
                  </a:lnTo>
                  <a:lnTo>
                    <a:pt x="0" y="13929"/>
                  </a:lnTo>
                  <a:moveTo>
                    <a:pt x="0" y="13525"/>
                  </a:moveTo>
                  <a:lnTo>
                    <a:pt x="0" y="15746"/>
                  </a:lnTo>
                  <a:lnTo>
                    <a:pt x="21600" y="16553"/>
                  </a:lnTo>
                  <a:lnTo>
                    <a:pt x="21600" y="14333"/>
                  </a:lnTo>
                  <a:lnTo>
                    <a:pt x="0" y="13525"/>
                  </a:lnTo>
                  <a:moveTo>
                    <a:pt x="0" y="11103"/>
                  </a:moveTo>
                  <a:lnTo>
                    <a:pt x="0" y="12718"/>
                  </a:lnTo>
                  <a:lnTo>
                    <a:pt x="18000" y="13323"/>
                  </a:lnTo>
                  <a:lnTo>
                    <a:pt x="18000" y="11708"/>
                  </a:lnTo>
                  <a:lnTo>
                    <a:pt x="0" y="11103"/>
                  </a:lnTo>
                  <a:moveTo>
                    <a:pt x="0" y="10699"/>
                  </a:moveTo>
                  <a:lnTo>
                    <a:pt x="0" y="12920"/>
                  </a:lnTo>
                  <a:lnTo>
                    <a:pt x="21600" y="13727"/>
                  </a:lnTo>
                  <a:lnTo>
                    <a:pt x="21600" y="11507"/>
                  </a:lnTo>
                  <a:lnTo>
                    <a:pt x="0" y="10699"/>
                  </a:lnTo>
                  <a:moveTo>
                    <a:pt x="0" y="8479"/>
                  </a:moveTo>
                  <a:lnTo>
                    <a:pt x="0" y="10093"/>
                  </a:lnTo>
                  <a:lnTo>
                    <a:pt x="18000" y="10699"/>
                  </a:lnTo>
                  <a:lnTo>
                    <a:pt x="18000" y="8882"/>
                  </a:lnTo>
                  <a:lnTo>
                    <a:pt x="0" y="8479"/>
                  </a:lnTo>
                  <a:moveTo>
                    <a:pt x="0" y="8075"/>
                  </a:moveTo>
                  <a:lnTo>
                    <a:pt x="0" y="10295"/>
                  </a:lnTo>
                  <a:lnTo>
                    <a:pt x="21600" y="11103"/>
                  </a:lnTo>
                  <a:lnTo>
                    <a:pt x="21600" y="8882"/>
                  </a:lnTo>
                  <a:lnTo>
                    <a:pt x="0" y="8075"/>
                  </a:lnTo>
                  <a:moveTo>
                    <a:pt x="0" y="5652"/>
                  </a:moveTo>
                  <a:lnTo>
                    <a:pt x="0" y="7267"/>
                  </a:lnTo>
                  <a:lnTo>
                    <a:pt x="18000" y="7873"/>
                  </a:lnTo>
                  <a:lnTo>
                    <a:pt x="18000" y="6258"/>
                  </a:lnTo>
                  <a:lnTo>
                    <a:pt x="0" y="5652"/>
                  </a:lnTo>
                  <a:moveTo>
                    <a:pt x="0" y="5249"/>
                  </a:moveTo>
                  <a:lnTo>
                    <a:pt x="0" y="7469"/>
                  </a:lnTo>
                  <a:lnTo>
                    <a:pt x="21600" y="8277"/>
                  </a:lnTo>
                  <a:lnTo>
                    <a:pt x="21600" y="6056"/>
                  </a:lnTo>
                  <a:lnTo>
                    <a:pt x="0" y="5249"/>
                  </a:lnTo>
                  <a:moveTo>
                    <a:pt x="0" y="3028"/>
                  </a:moveTo>
                  <a:lnTo>
                    <a:pt x="0" y="4643"/>
                  </a:lnTo>
                  <a:lnTo>
                    <a:pt x="18000" y="5249"/>
                  </a:lnTo>
                  <a:lnTo>
                    <a:pt x="18000" y="3432"/>
                  </a:lnTo>
                  <a:lnTo>
                    <a:pt x="0" y="3028"/>
                  </a:lnTo>
                  <a:moveTo>
                    <a:pt x="0" y="2624"/>
                  </a:moveTo>
                  <a:lnTo>
                    <a:pt x="0" y="4845"/>
                  </a:lnTo>
                  <a:lnTo>
                    <a:pt x="21600" y="5652"/>
                  </a:lnTo>
                  <a:lnTo>
                    <a:pt x="21600" y="3432"/>
                  </a:lnTo>
                  <a:lnTo>
                    <a:pt x="0" y="2624"/>
                  </a:lnTo>
                  <a:moveTo>
                    <a:pt x="0" y="202"/>
                  </a:moveTo>
                  <a:lnTo>
                    <a:pt x="0" y="2019"/>
                  </a:lnTo>
                  <a:lnTo>
                    <a:pt x="18000" y="2422"/>
                  </a:lnTo>
                  <a:lnTo>
                    <a:pt x="18000" y="807"/>
                  </a:lnTo>
                  <a:lnTo>
                    <a:pt x="0" y="202"/>
                  </a:lnTo>
                  <a:moveTo>
                    <a:pt x="0" y="0"/>
                  </a:moveTo>
                  <a:lnTo>
                    <a:pt x="0" y="2019"/>
                  </a:lnTo>
                  <a:lnTo>
                    <a:pt x="21600" y="2826"/>
                  </a:lnTo>
                  <a:lnTo>
                    <a:pt x="21600" y="606"/>
                  </a:lnTo>
                  <a:lnTo>
                    <a:pt x="0" y="0"/>
                  </a:lnTo>
                  <a:moveTo>
                    <a:pt x="0" y="18976"/>
                  </a:moveTo>
                  <a:lnTo>
                    <a:pt x="0" y="20591"/>
                  </a:lnTo>
                  <a:lnTo>
                    <a:pt x="18000" y="21196"/>
                  </a:lnTo>
                  <a:lnTo>
                    <a:pt x="18000" y="19581"/>
                  </a:lnTo>
                  <a:lnTo>
                    <a:pt x="0" y="18976"/>
                  </a:lnTo>
                  <a:moveTo>
                    <a:pt x="0" y="18572"/>
                  </a:moveTo>
                  <a:lnTo>
                    <a:pt x="0" y="20793"/>
                  </a:lnTo>
                  <a:lnTo>
                    <a:pt x="21600" y="21600"/>
                  </a:lnTo>
                  <a:lnTo>
                    <a:pt x="21600" y="19379"/>
                  </a:lnTo>
                  <a:lnTo>
                    <a:pt x="0" y="18572"/>
                  </a:lnTo>
                  <a:moveTo>
                    <a:pt x="0" y="16351"/>
                  </a:moveTo>
                  <a:lnTo>
                    <a:pt x="0" y="17966"/>
                  </a:lnTo>
                  <a:lnTo>
                    <a:pt x="18000" y="18572"/>
                  </a:lnTo>
                  <a:lnTo>
                    <a:pt x="18000" y="16957"/>
                  </a:lnTo>
                  <a:lnTo>
                    <a:pt x="0" y="16351"/>
                  </a:lnTo>
                  <a:moveTo>
                    <a:pt x="0" y="15948"/>
                  </a:moveTo>
                  <a:lnTo>
                    <a:pt x="0" y="18168"/>
                  </a:lnTo>
                  <a:lnTo>
                    <a:pt x="21600" y="18976"/>
                  </a:lnTo>
                  <a:lnTo>
                    <a:pt x="21600" y="16755"/>
                  </a:lnTo>
                  <a:lnTo>
                    <a:pt x="0" y="15948"/>
                  </a:lnTo>
                </a:path>
              </a:pathLst>
            </a:custGeom>
            <a:solidFill>
              <a:srgbClr val="FFFFFF">
                <a:alpha val="79999"/>
              </a:srgbClr>
            </a:solidFill>
            <a:ln w="12700" cap="flat">
              <a:noFill/>
              <a:miter lim="400000"/>
            </a:ln>
            <a:effectLst/>
          </p:spPr>
          <p:txBody>
            <a:bodyPr wrap="square" lIns="34289" tIns="34289" rIns="34289" bIns="34289" numCol="1" anchor="t">
              <a:noAutofit/>
            </a:bodyPr>
            <a:lstStyle/>
            <a:p>
              <a:pPr defTabSz="685800">
                <a:defRPr sz="700"/>
              </a:pPr>
              <a:endParaRPr/>
            </a:p>
          </p:txBody>
        </p:sp>
        <p:sp>
          <p:nvSpPr>
            <p:cNvPr id="2176" name="Freeform 1543"/>
            <p:cNvSpPr/>
            <p:nvPr/>
          </p:nvSpPr>
          <p:spPr>
            <a:xfrm>
              <a:off x="28620" y="52719"/>
              <a:ext cx="22898" cy="179532"/>
            </a:xfrm>
            <a:custGeom>
              <a:avLst/>
              <a:gdLst/>
              <a:ahLst/>
              <a:cxnLst>
                <a:cxn ang="0">
                  <a:pos x="wd2" y="hd2"/>
                </a:cxn>
                <a:cxn ang="5400000">
                  <a:pos x="wd2" y="hd2"/>
                </a:cxn>
                <a:cxn ang="10800000">
                  <a:pos x="wd2" y="hd2"/>
                </a:cxn>
                <a:cxn ang="16200000">
                  <a:pos x="wd2" y="hd2"/>
                </a:cxn>
              </a:cxnLst>
              <a:rect l="0" t="0" r="r" b="b"/>
              <a:pathLst>
                <a:path w="21600" h="21600" extrusionOk="0">
                  <a:moveTo>
                    <a:pt x="13500" y="10368"/>
                  </a:moveTo>
                  <a:lnTo>
                    <a:pt x="13500" y="11750"/>
                  </a:lnTo>
                  <a:lnTo>
                    <a:pt x="20250" y="12096"/>
                  </a:lnTo>
                  <a:lnTo>
                    <a:pt x="20250" y="10886"/>
                  </a:lnTo>
                  <a:lnTo>
                    <a:pt x="13500" y="10368"/>
                  </a:lnTo>
                  <a:moveTo>
                    <a:pt x="6750" y="9850"/>
                  </a:moveTo>
                  <a:lnTo>
                    <a:pt x="6750" y="11232"/>
                  </a:lnTo>
                  <a:lnTo>
                    <a:pt x="13500" y="11578"/>
                  </a:lnTo>
                  <a:lnTo>
                    <a:pt x="13500" y="10368"/>
                  </a:lnTo>
                  <a:lnTo>
                    <a:pt x="6750" y="9850"/>
                  </a:lnTo>
                  <a:moveTo>
                    <a:pt x="0" y="9331"/>
                  </a:moveTo>
                  <a:lnTo>
                    <a:pt x="0" y="10714"/>
                  </a:lnTo>
                  <a:lnTo>
                    <a:pt x="6750" y="11059"/>
                  </a:lnTo>
                  <a:lnTo>
                    <a:pt x="6750" y="9850"/>
                  </a:lnTo>
                  <a:lnTo>
                    <a:pt x="0" y="9331"/>
                  </a:lnTo>
                  <a:moveTo>
                    <a:pt x="0" y="10886"/>
                  </a:moveTo>
                  <a:lnTo>
                    <a:pt x="0" y="8986"/>
                  </a:lnTo>
                  <a:lnTo>
                    <a:pt x="21600" y="10714"/>
                  </a:lnTo>
                  <a:lnTo>
                    <a:pt x="20250" y="12614"/>
                  </a:lnTo>
                  <a:lnTo>
                    <a:pt x="0" y="10886"/>
                  </a:lnTo>
                  <a:moveTo>
                    <a:pt x="13500" y="12614"/>
                  </a:moveTo>
                  <a:lnTo>
                    <a:pt x="13500" y="13997"/>
                  </a:lnTo>
                  <a:lnTo>
                    <a:pt x="20250" y="14342"/>
                  </a:lnTo>
                  <a:lnTo>
                    <a:pt x="20250" y="13133"/>
                  </a:lnTo>
                  <a:lnTo>
                    <a:pt x="13500" y="12614"/>
                  </a:lnTo>
                  <a:moveTo>
                    <a:pt x="6750" y="12096"/>
                  </a:moveTo>
                  <a:lnTo>
                    <a:pt x="6750" y="13478"/>
                  </a:lnTo>
                  <a:lnTo>
                    <a:pt x="13500" y="13824"/>
                  </a:lnTo>
                  <a:lnTo>
                    <a:pt x="13500" y="12614"/>
                  </a:lnTo>
                  <a:lnTo>
                    <a:pt x="6750" y="12096"/>
                  </a:lnTo>
                  <a:moveTo>
                    <a:pt x="0" y="11578"/>
                  </a:moveTo>
                  <a:lnTo>
                    <a:pt x="0" y="12960"/>
                  </a:lnTo>
                  <a:lnTo>
                    <a:pt x="6750" y="13306"/>
                  </a:lnTo>
                  <a:lnTo>
                    <a:pt x="6750" y="12096"/>
                  </a:lnTo>
                  <a:lnTo>
                    <a:pt x="0" y="11578"/>
                  </a:lnTo>
                  <a:moveTo>
                    <a:pt x="0" y="13133"/>
                  </a:moveTo>
                  <a:lnTo>
                    <a:pt x="0" y="11232"/>
                  </a:lnTo>
                  <a:lnTo>
                    <a:pt x="21600" y="12960"/>
                  </a:lnTo>
                  <a:lnTo>
                    <a:pt x="20250" y="14861"/>
                  </a:lnTo>
                  <a:lnTo>
                    <a:pt x="0" y="13133"/>
                  </a:lnTo>
                  <a:moveTo>
                    <a:pt x="13500" y="15034"/>
                  </a:moveTo>
                  <a:lnTo>
                    <a:pt x="13500" y="16243"/>
                  </a:lnTo>
                  <a:lnTo>
                    <a:pt x="20250" y="16589"/>
                  </a:lnTo>
                  <a:lnTo>
                    <a:pt x="20250" y="15379"/>
                  </a:lnTo>
                  <a:lnTo>
                    <a:pt x="13500" y="15034"/>
                  </a:lnTo>
                  <a:moveTo>
                    <a:pt x="6750" y="14515"/>
                  </a:moveTo>
                  <a:lnTo>
                    <a:pt x="6750" y="15725"/>
                  </a:lnTo>
                  <a:lnTo>
                    <a:pt x="13500" y="16070"/>
                  </a:lnTo>
                  <a:lnTo>
                    <a:pt x="13500" y="14861"/>
                  </a:lnTo>
                  <a:lnTo>
                    <a:pt x="6750" y="14515"/>
                  </a:lnTo>
                  <a:moveTo>
                    <a:pt x="0" y="13997"/>
                  </a:moveTo>
                  <a:lnTo>
                    <a:pt x="0" y="15206"/>
                  </a:lnTo>
                  <a:lnTo>
                    <a:pt x="6750" y="15552"/>
                  </a:lnTo>
                  <a:lnTo>
                    <a:pt x="6750" y="14342"/>
                  </a:lnTo>
                  <a:lnTo>
                    <a:pt x="0" y="13997"/>
                  </a:lnTo>
                  <a:moveTo>
                    <a:pt x="0" y="15379"/>
                  </a:moveTo>
                  <a:lnTo>
                    <a:pt x="0" y="13651"/>
                  </a:lnTo>
                  <a:lnTo>
                    <a:pt x="21600" y="15206"/>
                  </a:lnTo>
                  <a:lnTo>
                    <a:pt x="20250" y="17107"/>
                  </a:lnTo>
                  <a:lnTo>
                    <a:pt x="0" y="15379"/>
                  </a:lnTo>
                  <a:moveTo>
                    <a:pt x="13500" y="17280"/>
                  </a:moveTo>
                  <a:lnTo>
                    <a:pt x="13500" y="18490"/>
                  </a:lnTo>
                  <a:lnTo>
                    <a:pt x="20250" y="19008"/>
                  </a:lnTo>
                  <a:lnTo>
                    <a:pt x="20250" y="17626"/>
                  </a:lnTo>
                  <a:lnTo>
                    <a:pt x="13500" y="17280"/>
                  </a:lnTo>
                  <a:moveTo>
                    <a:pt x="6750" y="16762"/>
                  </a:moveTo>
                  <a:lnTo>
                    <a:pt x="6750" y="17971"/>
                  </a:lnTo>
                  <a:lnTo>
                    <a:pt x="13500" y="18490"/>
                  </a:lnTo>
                  <a:lnTo>
                    <a:pt x="13500" y="17107"/>
                  </a:lnTo>
                  <a:lnTo>
                    <a:pt x="6750" y="16762"/>
                  </a:lnTo>
                  <a:moveTo>
                    <a:pt x="0" y="16243"/>
                  </a:moveTo>
                  <a:lnTo>
                    <a:pt x="0" y="17453"/>
                  </a:lnTo>
                  <a:lnTo>
                    <a:pt x="6750" y="17971"/>
                  </a:lnTo>
                  <a:lnTo>
                    <a:pt x="6750" y="16589"/>
                  </a:lnTo>
                  <a:lnTo>
                    <a:pt x="0" y="16243"/>
                  </a:lnTo>
                  <a:moveTo>
                    <a:pt x="0" y="17798"/>
                  </a:moveTo>
                  <a:lnTo>
                    <a:pt x="0" y="15898"/>
                  </a:lnTo>
                  <a:lnTo>
                    <a:pt x="21600" y="17626"/>
                  </a:lnTo>
                  <a:lnTo>
                    <a:pt x="20250" y="19354"/>
                  </a:lnTo>
                  <a:lnTo>
                    <a:pt x="0" y="17798"/>
                  </a:lnTo>
                  <a:moveTo>
                    <a:pt x="13500" y="19526"/>
                  </a:moveTo>
                  <a:lnTo>
                    <a:pt x="13500" y="20736"/>
                  </a:lnTo>
                  <a:lnTo>
                    <a:pt x="20250" y="21254"/>
                  </a:lnTo>
                  <a:lnTo>
                    <a:pt x="20250" y="20045"/>
                  </a:lnTo>
                  <a:lnTo>
                    <a:pt x="13500" y="19526"/>
                  </a:lnTo>
                  <a:moveTo>
                    <a:pt x="6750" y="19008"/>
                  </a:moveTo>
                  <a:lnTo>
                    <a:pt x="6750" y="20218"/>
                  </a:lnTo>
                  <a:lnTo>
                    <a:pt x="13500" y="20736"/>
                  </a:lnTo>
                  <a:lnTo>
                    <a:pt x="13500" y="19526"/>
                  </a:lnTo>
                  <a:lnTo>
                    <a:pt x="6750" y="19008"/>
                  </a:lnTo>
                  <a:moveTo>
                    <a:pt x="0" y="18490"/>
                  </a:moveTo>
                  <a:lnTo>
                    <a:pt x="0" y="19699"/>
                  </a:lnTo>
                  <a:lnTo>
                    <a:pt x="6750" y="20218"/>
                  </a:lnTo>
                  <a:lnTo>
                    <a:pt x="6750" y="19008"/>
                  </a:lnTo>
                  <a:lnTo>
                    <a:pt x="0" y="18490"/>
                  </a:lnTo>
                  <a:moveTo>
                    <a:pt x="0" y="20045"/>
                  </a:moveTo>
                  <a:lnTo>
                    <a:pt x="0" y="18144"/>
                  </a:lnTo>
                  <a:lnTo>
                    <a:pt x="21600" y="19872"/>
                  </a:lnTo>
                  <a:lnTo>
                    <a:pt x="20250" y="21600"/>
                  </a:lnTo>
                  <a:lnTo>
                    <a:pt x="0" y="20045"/>
                  </a:lnTo>
                  <a:moveTo>
                    <a:pt x="13500" y="8122"/>
                  </a:moveTo>
                  <a:lnTo>
                    <a:pt x="13500" y="9331"/>
                  </a:lnTo>
                  <a:lnTo>
                    <a:pt x="20250" y="9850"/>
                  </a:lnTo>
                  <a:lnTo>
                    <a:pt x="20250" y="8467"/>
                  </a:lnTo>
                  <a:lnTo>
                    <a:pt x="13500" y="8122"/>
                  </a:lnTo>
                  <a:moveTo>
                    <a:pt x="6750" y="7603"/>
                  </a:moveTo>
                  <a:lnTo>
                    <a:pt x="6750" y="8813"/>
                  </a:lnTo>
                  <a:lnTo>
                    <a:pt x="13500" y="9331"/>
                  </a:lnTo>
                  <a:lnTo>
                    <a:pt x="13500" y="7949"/>
                  </a:lnTo>
                  <a:lnTo>
                    <a:pt x="6750" y="7603"/>
                  </a:lnTo>
                  <a:moveTo>
                    <a:pt x="0" y="7085"/>
                  </a:moveTo>
                  <a:lnTo>
                    <a:pt x="0" y="8294"/>
                  </a:lnTo>
                  <a:lnTo>
                    <a:pt x="6750" y="8813"/>
                  </a:lnTo>
                  <a:lnTo>
                    <a:pt x="6750" y="7430"/>
                  </a:lnTo>
                  <a:lnTo>
                    <a:pt x="0" y="7085"/>
                  </a:lnTo>
                  <a:moveTo>
                    <a:pt x="0" y="8640"/>
                  </a:moveTo>
                  <a:lnTo>
                    <a:pt x="0" y="6739"/>
                  </a:lnTo>
                  <a:lnTo>
                    <a:pt x="21600" y="8467"/>
                  </a:lnTo>
                  <a:lnTo>
                    <a:pt x="20250" y="10195"/>
                  </a:lnTo>
                  <a:lnTo>
                    <a:pt x="0" y="8640"/>
                  </a:lnTo>
                  <a:moveTo>
                    <a:pt x="13500" y="5875"/>
                  </a:moveTo>
                  <a:lnTo>
                    <a:pt x="13500" y="7085"/>
                  </a:lnTo>
                  <a:lnTo>
                    <a:pt x="20250" y="7603"/>
                  </a:lnTo>
                  <a:lnTo>
                    <a:pt x="20250" y="6221"/>
                  </a:lnTo>
                  <a:lnTo>
                    <a:pt x="13500" y="5875"/>
                  </a:lnTo>
                  <a:moveTo>
                    <a:pt x="6750" y="5357"/>
                  </a:moveTo>
                  <a:lnTo>
                    <a:pt x="6750" y="6566"/>
                  </a:lnTo>
                  <a:lnTo>
                    <a:pt x="13500" y="7085"/>
                  </a:lnTo>
                  <a:lnTo>
                    <a:pt x="13500" y="5702"/>
                  </a:lnTo>
                  <a:lnTo>
                    <a:pt x="6750" y="5357"/>
                  </a:lnTo>
                  <a:moveTo>
                    <a:pt x="0" y="4838"/>
                  </a:moveTo>
                  <a:lnTo>
                    <a:pt x="0" y="6048"/>
                  </a:lnTo>
                  <a:lnTo>
                    <a:pt x="6750" y="6566"/>
                  </a:lnTo>
                  <a:lnTo>
                    <a:pt x="6750" y="5184"/>
                  </a:lnTo>
                  <a:lnTo>
                    <a:pt x="0" y="4838"/>
                  </a:lnTo>
                  <a:moveTo>
                    <a:pt x="0" y="6394"/>
                  </a:moveTo>
                  <a:lnTo>
                    <a:pt x="0" y="4493"/>
                  </a:lnTo>
                  <a:lnTo>
                    <a:pt x="21600" y="6221"/>
                  </a:lnTo>
                  <a:lnTo>
                    <a:pt x="20250" y="7949"/>
                  </a:lnTo>
                  <a:lnTo>
                    <a:pt x="0" y="6394"/>
                  </a:lnTo>
                  <a:moveTo>
                    <a:pt x="13500" y="3629"/>
                  </a:moveTo>
                  <a:lnTo>
                    <a:pt x="13500" y="4838"/>
                  </a:lnTo>
                  <a:lnTo>
                    <a:pt x="20250" y="5357"/>
                  </a:lnTo>
                  <a:lnTo>
                    <a:pt x="20250" y="3974"/>
                  </a:lnTo>
                  <a:lnTo>
                    <a:pt x="13500" y="3629"/>
                  </a:lnTo>
                  <a:moveTo>
                    <a:pt x="6750" y="3110"/>
                  </a:moveTo>
                  <a:lnTo>
                    <a:pt x="6750" y="4320"/>
                  </a:lnTo>
                  <a:lnTo>
                    <a:pt x="13500" y="4838"/>
                  </a:lnTo>
                  <a:lnTo>
                    <a:pt x="13500" y="3456"/>
                  </a:lnTo>
                  <a:lnTo>
                    <a:pt x="6750" y="3110"/>
                  </a:lnTo>
                  <a:moveTo>
                    <a:pt x="0" y="2592"/>
                  </a:moveTo>
                  <a:lnTo>
                    <a:pt x="0" y="3802"/>
                  </a:lnTo>
                  <a:lnTo>
                    <a:pt x="6750" y="4320"/>
                  </a:lnTo>
                  <a:lnTo>
                    <a:pt x="6750" y="2938"/>
                  </a:lnTo>
                  <a:lnTo>
                    <a:pt x="0" y="2592"/>
                  </a:lnTo>
                  <a:moveTo>
                    <a:pt x="0" y="4147"/>
                  </a:moveTo>
                  <a:lnTo>
                    <a:pt x="0" y="2246"/>
                  </a:lnTo>
                  <a:lnTo>
                    <a:pt x="21600" y="3802"/>
                  </a:lnTo>
                  <a:lnTo>
                    <a:pt x="20250" y="5702"/>
                  </a:lnTo>
                  <a:lnTo>
                    <a:pt x="0" y="4147"/>
                  </a:lnTo>
                  <a:moveTo>
                    <a:pt x="13500" y="1210"/>
                  </a:moveTo>
                  <a:lnTo>
                    <a:pt x="13500" y="2592"/>
                  </a:lnTo>
                  <a:lnTo>
                    <a:pt x="20250" y="2938"/>
                  </a:lnTo>
                  <a:lnTo>
                    <a:pt x="20250" y="1728"/>
                  </a:lnTo>
                  <a:lnTo>
                    <a:pt x="13500" y="1210"/>
                  </a:lnTo>
                  <a:moveTo>
                    <a:pt x="6750" y="691"/>
                  </a:moveTo>
                  <a:lnTo>
                    <a:pt x="6750" y="2074"/>
                  </a:lnTo>
                  <a:lnTo>
                    <a:pt x="13500" y="2419"/>
                  </a:lnTo>
                  <a:lnTo>
                    <a:pt x="13500" y="1210"/>
                  </a:lnTo>
                  <a:lnTo>
                    <a:pt x="6750" y="691"/>
                  </a:lnTo>
                  <a:moveTo>
                    <a:pt x="0" y="173"/>
                  </a:moveTo>
                  <a:lnTo>
                    <a:pt x="0" y="1555"/>
                  </a:lnTo>
                  <a:lnTo>
                    <a:pt x="6750" y="1901"/>
                  </a:lnTo>
                  <a:lnTo>
                    <a:pt x="6750" y="691"/>
                  </a:lnTo>
                  <a:lnTo>
                    <a:pt x="0" y="173"/>
                  </a:lnTo>
                  <a:moveTo>
                    <a:pt x="0" y="1728"/>
                  </a:moveTo>
                  <a:lnTo>
                    <a:pt x="0" y="0"/>
                  </a:lnTo>
                  <a:lnTo>
                    <a:pt x="21600" y="1555"/>
                  </a:lnTo>
                  <a:lnTo>
                    <a:pt x="20250" y="3456"/>
                  </a:lnTo>
                  <a:lnTo>
                    <a:pt x="0" y="1728"/>
                  </a:lnTo>
                </a:path>
              </a:pathLst>
            </a:custGeom>
            <a:solidFill>
              <a:srgbClr val="FFFFFF">
                <a:alpha val="89999"/>
              </a:srgbClr>
            </a:solidFill>
            <a:ln w="12700" cap="flat">
              <a:noFill/>
              <a:miter lim="400000"/>
            </a:ln>
            <a:effectLst/>
          </p:spPr>
          <p:txBody>
            <a:bodyPr wrap="square" lIns="34289" tIns="34289" rIns="34289" bIns="34289" numCol="1" anchor="t">
              <a:noAutofit/>
            </a:bodyPr>
            <a:lstStyle/>
            <a:p>
              <a:pPr defTabSz="685800">
                <a:defRPr sz="700"/>
              </a:pPr>
              <a:endParaRPr/>
            </a:p>
          </p:txBody>
        </p:sp>
        <p:sp>
          <p:nvSpPr>
            <p:cNvPr id="2177" name="Text Box 1544"/>
            <p:cNvSpPr txBox="1"/>
            <p:nvPr/>
          </p:nvSpPr>
          <p:spPr>
            <a:xfrm>
              <a:off x="125931" y="67763"/>
              <a:ext cx="372072" cy="157993"/>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36000" tIns="36000" rIns="36000" bIns="36000" numCol="1" anchor="ctr">
              <a:spAutoFit/>
            </a:bodyPr>
            <a:lstStyle>
              <a:lvl1pPr algn="ctr" defTabSz="685800">
                <a:defRPr sz="700"/>
              </a:lvl1pPr>
            </a:lstStyle>
            <a:p>
              <a:r>
                <a:t>Tokyo</a:t>
              </a:r>
            </a:p>
          </p:txBody>
        </p:sp>
      </p:grpSp>
      <p:grpSp>
        <p:nvGrpSpPr>
          <p:cNvPr id="2190" name="Group 1545"/>
          <p:cNvGrpSpPr/>
          <p:nvPr/>
        </p:nvGrpSpPr>
        <p:grpSpPr>
          <a:xfrm>
            <a:off x="1870472" y="2565797"/>
            <a:ext cx="422672" cy="386153"/>
            <a:chOff x="0" y="0"/>
            <a:chExt cx="422671" cy="386152"/>
          </a:xfrm>
        </p:grpSpPr>
        <p:sp>
          <p:nvSpPr>
            <p:cNvPr id="2179" name="Freeform 1546"/>
            <p:cNvSpPr/>
            <p:nvPr/>
          </p:nvSpPr>
          <p:spPr>
            <a:xfrm>
              <a:off x="208479" y="67302"/>
              <a:ext cx="44268" cy="191885"/>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2901"/>
                  </a:lnTo>
                  <a:lnTo>
                    <a:pt x="0" y="21600"/>
                  </a:lnTo>
                  <a:lnTo>
                    <a:pt x="21600" y="18537"/>
                  </a:lnTo>
                  <a:lnTo>
                    <a:pt x="21600" y="0"/>
                  </a:lnTo>
                </a:path>
              </a:pathLst>
            </a:custGeom>
            <a:gradFill flip="none" rotWithShape="1">
              <a:gsLst>
                <a:gs pos="0">
                  <a:srgbClr val="485C8C"/>
                </a:gs>
                <a:gs pos="100000">
                  <a:srgbClr val="3C4D75"/>
                </a:gs>
              </a:gsLst>
              <a:lin ang="5400000" scaled="0"/>
            </a:gradFill>
            <a:ln w="12700" cap="flat">
              <a:noFill/>
              <a:miter lim="400000"/>
            </a:ln>
            <a:effectLst/>
          </p:spPr>
          <p:txBody>
            <a:bodyPr wrap="square" lIns="34289" tIns="34289" rIns="34289" bIns="34289" numCol="1" anchor="t">
              <a:noAutofit/>
            </a:bodyPr>
            <a:lstStyle/>
            <a:p>
              <a:pPr defTabSz="685800">
                <a:defRPr sz="700"/>
              </a:pPr>
              <a:endParaRPr/>
            </a:p>
          </p:txBody>
        </p:sp>
        <p:sp>
          <p:nvSpPr>
            <p:cNvPr id="2180" name="Freeform 1547"/>
            <p:cNvSpPr/>
            <p:nvPr/>
          </p:nvSpPr>
          <p:spPr>
            <a:xfrm>
              <a:off x="107095" y="31503"/>
              <a:ext cx="101385" cy="229116"/>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15858"/>
                  </a:lnTo>
                  <a:lnTo>
                    <a:pt x="0" y="0"/>
                  </a:lnTo>
                  <a:lnTo>
                    <a:pt x="21600" y="5742"/>
                  </a:lnTo>
                  <a:lnTo>
                    <a:pt x="21600" y="21600"/>
                  </a:lnTo>
                </a:path>
              </a:pathLst>
            </a:custGeom>
            <a:gradFill flip="none" rotWithShape="1">
              <a:gsLst>
                <a:gs pos="0">
                  <a:srgbClr val="566EA8"/>
                </a:gs>
                <a:gs pos="100000">
                  <a:srgbClr val="485C8C"/>
                </a:gs>
              </a:gsLst>
              <a:lin ang="5400000" scaled="0"/>
            </a:gradFill>
            <a:ln w="12700" cap="flat">
              <a:noFill/>
              <a:miter lim="400000"/>
            </a:ln>
            <a:effectLst/>
          </p:spPr>
          <p:txBody>
            <a:bodyPr wrap="square" lIns="34289" tIns="34289" rIns="34289" bIns="34289" numCol="1" anchor="t">
              <a:noAutofit/>
            </a:bodyPr>
            <a:lstStyle/>
            <a:p>
              <a:pPr defTabSz="685800">
                <a:defRPr sz="700"/>
              </a:pPr>
              <a:endParaRPr/>
            </a:p>
          </p:txBody>
        </p:sp>
        <p:sp>
          <p:nvSpPr>
            <p:cNvPr id="2181" name="Freeform 1548"/>
            <p:cNvSpPr/>
            <p:nvPr/>
          </p:nvSpPr>
          <p:spPr>
            <a:xfrm>
              <a:off x="107095" y="5727"/>
              <a:ext cx="145652" cy="87351"/>
            </a:xfrm>
            <a:custGeom>
              <a:avLst/>
              <a:gdLst/>
              <a:ahLst/>
              <a:cxnLst>
                <a:cxn ang="0">
                  <a:pos x="wd2" y="hd2"/>
                </a:cxn>
                <a:cxn ang="5400000">
                  <a:pos x="wd2" y="hd2"/>
                </a:cxn>
                <a:cxn ang="10800000">
                  <a:pos x="wd2" y="hd2"/>
                </a:cxn>
                <a:cxn ang="16200000">
                  <a:pos x="wd2" y="hd2"/>
                </a:cxn>
              </a:cxnLst>
              <a:rect l="0" t="0" r="r" b="b"/>
              <a:pathLst>
                <a:path w="21600" h="21600" extrusionOk="0">
                  <a:moveTo>
                    <a:pt x="14824" y="21600"/>
                  </a:moveTo>
                  <a:lnTo>
                    <a:pt x="21600" y="14872"/>
                  </a:lnTo>
                  <a:lnTo>
                    <a:pt x="6565" y="0"/>
                  </a:lnTo>
                  <a:lnTo>
                    <a:pt x="0" y="6374"/>
                  </a:lnTo>
                  <a:lnTo>
                    <a:pt x="14824" y="21600"/>
                  </a:lnTo>
                </a:path>
              </a:pathLst>
            </a:custGeom>
            <a:blipFill rotWithShape="1">
              <a:blip r:embed="rId10"/>
              <a:srcRect/>
              <a:stretch>
                <a:fillRect/>
              </a:stretch>
            </a:blipFill>
            <a:ln w="12700" cap="flat">
              <a:noFill/>
              <a:miter lim="400000"/>
            </a:ln>
            <a:effectLst/>
          </p:spPr>
          <p:txBody>
            <a:bodyPr wrap="square" lIns="34289" tIns="34289" rIns="34289" bIns="34289" numCol="1" anchor="t">
              <a:noAutofit/>
            </a:bodyPr>
            <a:lstStyle/>
            <a:p>
              <a:pPr defTabSz="685800">
                <a:defRPr sz="700"/>
              </a:pPr>
              <a:endParaRPr/>
            </a:p>
          </p:txBody>
        </p:sp>
        <p:sp>
          <p:nvSpPr>
            <p:cNvPr id="2182" name="Freeform 1549"/>
            <p:cNvSpPr/>
            <p:nvPr/>
          </p:nvSpPr>
          <p:spPr>
            <a:xfrm>
              <a:off x="171353" y="27207"/>
              <a:ext cx="61402" cy="229116"/>
            </a:xfrm>
            <a:custGeom>
              <a:avLst/>
              <a:gdLst/>
              <a:ahLst/>
              <a:cxnLst>
                <a:cxn ang="0">
                  <a:pos x="wd2" y="hd2"/>
                </a:cxn>
                <a:cxn ang="5400000">
                  <a:pos x="wd2" y="hd2"/>
                </a:cxn>
                <a:cxn ang="10800000">
                  <a:pos x="wd2" y="hd2"/>
                </a:cxn>
                <a:cxn ang="16200000">
                  <a:pos x="wd2" y="hd2"/>
                </a:cxn>
              </a:cxnLst>
              <a:rect l="0" t="0" r="r" b="b"/>
              <a:pathLst>
                <a:path w="21600" h="21600" extrusionOk="0">
                  <a:moveTo>
                    <a:pt x="5657" y="20649"/>
                  </a:moveTo>
                  <a:lnTo>
                    <a:pt x="0" y="21600"/>
                  </a:lnTo>
                  <a:lnTo>
                    <a:pt x="0" y="3396"/>
                  </a:lnTo>
                  <a:lnTo>
                    <a:pt x="21600" y="0"/>
                  </a:lnTo>
                  <a:lnTo>
                    <a:pt x="21600" y="2445"/>
                  </a:lnTo>
                  <a:lnTo>
                    <a:pt x="5657" y="5026"/>
                  </a:lnTo>
                  <a:lnTo>
                    <a:pt x="5657" y="20649"/>
                  </a:lnTo>
                </a:path>
              </a:pathLst>
            </a:custGeom>
            <a:gradFill flip="none" rotWithShape="1">
              <a:gsLst>
                <a:gs pos="0">
                  <a:srgbClr val="3C4D75"/>
                </a:gs>
                <a:gs pos="100000">
                  <a:srgbClr val="485C8C"/>
                </a:gs>
              </a:gsLst>
              <a:lin ang="0" scaled="0"/>
            </a:gradFill>
            <a:ln w="12700" cap="flat">
              <a:noFill/>
              <a:miter lim="400000"/>
            </a:ln>
            <a:effectLst/>
          </p:spPr>
          <p:txBody>
            <a:bodyPr wrap="square" lIns="34289" tIns="34289" rIns="34289" bIns="34289" numCol="1" anchor="t">
              <a:noAutofit/>
            </a:bodyPr>
            <a:lstStyle/>
            <a:p>
              <a:pPr defTabSz="685800">
                <a:defRPr sz="700"/>
              </a:pPr>
              <a:endParaRPr/>
            </a:p>
          </p:txBody>
        </p:sp>
        <p:sp>
          <p:nvSpPr>
            <p:cNvPr id="2183" name="Freeform 1550"/>
            <p:cNvSpPr/>
            <p:nvPr/>
          </p:nvSpPr>
          <p:spPr>
            <a:xfrm>
              <a:off x="122803" y="35799"/>
              <a:ext cx="48551" cy="220524"/>
            </a:xfrm>
            <a:custGeom>
              <a:avLst/>
              <a:gdLst/>
              <a:ahLst/>
              <a:cxnLst>
                <a:cxn ang="0">
                  <a:pos x="wd2" y="hd2"/>
                </a:cxn>
                <a:cxn ang="5400000">
                  <a:pos x="wd2" y="hd2"/>
                </a:cxn>
                <a:cxn ang="10800000">
                  <a:pos x="wd2" y="hd2"/>
                </a:cxn>
                <a:cxn ang="16200000">
                  <a:pos x="wd2" y="hd2"/>
                </a:cxn>
              </a:cxnLst>
              <a:rect l="0" t="0" r="r" b="b"/>
              <a:pathLst>
                <a:path w="21600" h="21600" extrusionOk="0">
                  <a:moveTo>
                    <a:pt x="0" y="18776"/>
                  </a:moveTo>
                  <a:lnTo>
                    <a:pt x="20965" y="21600"/>
                  </a:lnTo>
                  <a:lnTo>
                    <a:pt x="21600" y="2824"/>
                  </a:lnTo>
                  <a:lnTo>
                    <a:pt x="0" y="0"/>
                  </a:lnTo>
                  <a:lnTo>
                    <a:pt x="0" y="18776"/>
                  </a:lnTo>
                </a:path>
              </a:pathLst>
            </a:custGeom>
            <a:gradFill flip="none" rotWithShape="1">
              <a:gsLst>
                <a:gs pos="0">
                  <a:srgbClr val="788BB9"/>
                </a:gs>
                <a:gs pos="100000">
                  <a:srgbClr val="485C8C"/>
                </a:gs>
              </a:gsLst>
              <a:lin ang="5400000" scaled="0"/>
            </a:gradFill>
            <a:ln w="12700" cap="flat">
              <a:noFill/>
              <a:miter lim="400000"/>
            </a:ln>
            <a:effectLst/>
          </p:spPr>
          <p:txBody>
            <a:bodyPr wrap="square" lIns="34289" tIns="34289" rIns="34289" bIns="34289" numCol="1" anchor="t">
              <a:noAutofit/>
            </a:bodyPr>
            <a:lstStyle/>
            <a:p>
              <a:pPr defTabSz="685800">
                <a:defRPr sz="700"/>
              </a:pPr>
              <a:endParaRPr/>
            </a:p>
          </p:txBody>
        </p:sp>
        <p:sp>
          <p:nvSpPr>
            <p:cNvPr id="2184" name="Freeform 1551"/>
            <p:cNvSpPr/>
            <p:nvPr/>
          </p:nvSpPr>
          <p:spPr>
            <a:xfrm>
              <a:off x="124231" y="0"/>
              <a:ext cx="108524" cy="64439"/>
            </a:xfrm>
            <a:custGeom>
              <a:avLst/>
              <a:gdLst/>
              <a:ahLst/>
              <a:cxnLst>
                <a:cxn ang="0">
                  <a:pos x="wd2" y="hd2"/>
                </a:cxn>
                <a:cxn ang="5400000">
                  <a:pos x="wd2" y="hd2"/>
                </a:cxn>
                <a:cxn ang="10800000">
                  <a:pos x="wd2" y="hd2"/>
                </a:cxn>
                <a:cxn ang="16200000">
                  <a:pos x="wd2" y="hd2"/>
                </a:cxn>
              </a:cxnLst>
              <a:rect l="0" t="0" r="r" b="b"/>
              <a:pathLst>
                <a:path w="21600" h="21600" extrusionOk="0">
                  <a:moveTo>
                    <a:pt x="0" y="12000"/>
                  </a:moveTo>
                  <a:lnTo>
                    <a:pt x="12096" y="0"/>
                  </a:lnTo>
                  <a:lnTo>
                    <a:pt x="21600" y="9120"/>
                  </a:lnTo>
                  <a:lnTo>
                    <a:pt x="9504" y="21600"/>
                  </a:lnTo>
                  <a:lnTo>
                    <a:pt x="0" y="12000"/>
                  </a:lnTo>
                </a:path>
              </a:pathLst>
            </a:custGeom>
            <a:blipFill rotWithShape="1">
              <a:blip r:embed="rId11"/>
              <a:srcRect/>
              <a:stretch>
                <a:fillRect/>
              </a:stretch>
            </a:blipFill>
            <a:ln w="12700" cap="flat">
              <a:noFill/>
              <a:miter lim="400000"/>
            </a:ln>
            <a:effectLst/>
          </p:spPr>
          <p:txBody>
            <a:bodyPr wrap="square" lIns="34289" tIns="34289" rIns="34289" bIns="34289" numCol="1" anchor="t">
              <a:noAutofit/>
            </a:bodyPr>
            <a:lstStyle/>
            <a:p>
              <a:pPr defTabSz="685800">
                <a:defRPr sz="700"/>
              </a:pPr>
              <a:endParaRPr/>
            </a:p>
          </p:txBody>
        </p:sp>
        <p:sp>
          <p:nvSpPr>
            <p:cNvPr id="2185" name="Freeform 1552"/>
            <p:cNvSpPr/>
            <p:nvPr/>
          </p:nvSpPr>
          <p:spPr>
            <a:xfrm>
              <a:off x="129942" y="40095"/>
              <a:ext cx="34272" cy="21193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9396"/>
                  </a:lnTo>
                  <a:lnTo>
                    <a:pt x="21600" y="21600"/>
                  </a:lnTo>
                  <a:lnTo>
                    <a:pt x="21600" y="2057"/>
                  </a:lnTo>
                  <a:lnTo>
                    <a:pt x="0" y="0"/>
                  </a:lnTo>
                </a:path>
              </a:pathLst>
            </a:custGeom>
            <a:solidFill>
              <a:srgbClr val="FFFFFF">
                <a:alpha val="29999"/>
              </a:srgbClr>
            </a:solidFill>
            <a:ln w="12700" cap="flat">
              <a:noFill/>
              <a:miter lim="400000"/>
            </a:ln>
            <a:effectLst/>
          </p:spPr>
          <p:txBody>
            <a:bodyPr wrap="square" lIns="34289" tIns="34289" rIns="34289" bIns="34289" numCol="1" anchor="t">
              <a:noAutofit/>
            </a:bodyPr>
            <a:lstStyle/>
            <a:p>
              <a:pPr defTabSz="685800">
                <a:defRPr sz="700"/>
              </a:pPr>
              <a:endParaRPr/>
            </a:p>
          </p:txBody>
        </p:sp>
        <p:sp>
          <p:nvSpPr>
            <p:cNvPr id="2186" name="Freeform 1553"/>
            <p:cNvSpPr/>
            <p:nvPr/>
          </p:nvSpPr>
          <p:spPr>
            <a:xfrm>
              <a:off x="110900" y="40095"/>
              <a:ext cx="9526" cy="156085"/>
            </a:xfrm>
            <a:custGeom>
              <a:avLst/>
              <a:gdLst/>
              <a:ahLst/>
              <a:cxnLst>
                <a:cxn ang="0">
                  <a:pos x="wd2" y="hd2"/>
                </a:cxn>
                <a:cxn ang="5400000">
                  <a:pos x="wd2" y="hd2"/>
                </a:cxn>
                <a:cxn ang="10800000">
                  <a:pos x="wd2" y="hd2"/>
                </a:cxn>
                <a:cxn ang="16200000">
                  <a:pos x="wd2" y="hd2"/>
                </a:cxn>
              </a:cxnLst>
              <a:rect l="0" t="0" r="r" b="b"/>
              <a:pathLst>
                <a:path w="21600" h="21600" extrusionOk="0">
                  <a:moveTo>
                    <a:pt x="0" y="19024"/>
                  </a:moveTo>
                  <a:lnTo>
                    <a:pt x="0" y="20609"/>
                  </a:lnTo>
                  <a:lnTo>
                    <a:pt x="18000" y="21204"/>
                  </a:lnTo>
                  <a:lnTo>
                    <a:pt x="18000" y="19618"/>
                  </a:lnTo>
                  <a:lnTo>
                    <a:pt x="0" y="19024"/>
                  </a:lnTo>
                  <a:moveTo>
                    <a:pt x="0" y="18628"/>
                  </a:moveTo>
                  <a:lnTo>
                    <a:pt x="0" y="20807"/>
                  </a:lnTo>
                  <a:lnTo>
                    <a:pt x="21600" y="21600"/>
                  </a:lnTo>
                  <a:lnTo>
                    <a:pt x="21600" y="19420"/>
                  </a:lnTo>
                  <a:lnTo>
                    <a:pt x="0" y="18628"/>
                  </a:lnTo>
                  <a:moveTo>
                    <a:pt x="0" y="16250"/>
                  </a:moveTo>
                  <a:lnTo>
                    <a:pt x="0" y="17835"/>
                  </a:lnTo>
                  <a:lnTo>
                    <a:pt x="18000" y="18429"/>
                  </a:lnTo>
                  <a:lnTo>
                    <a:pt x="18000" y="16844"/>
                  </a:lnTo>
                  <a:lnTo>
                    <a:pt x="0" y="16250"/>
                  </a:lnTo>
                  <a:moveTo>
                    <a:pt x="0" y="15853"/>
                  </a:moveTo>
                  <a:lnTo>
                    <a:pt x="0" y="18033"/>
                  </a:lnTo>
                  <a:lnTo>
                    <a:pt x="21600" y="18826"/>
                  </a:lnTo>
                  <a:lnTo>
                    <a:pt x="21600" y="16646"/>
                  </a:lnTo>
                  <a:lnTo>
                    <a:pt x="0" y="15853"/>
                  </a:lnTo>
                  <a:moveTo>
                    <a:pt x="0" y="13673"/>
                  </a:moveTo>
                  <a:lnTo>
                    <a:pt x="0" y="15259"/>
                  </a:lnTo>
                  <a:lnTo>
                    <a:pt x="18000" y="15853"/>
                  </a:lnTo>
                  <a:lnTo>
                    <a:pt x="18000" y="14268"/>
                  </a:lnTo>
                  <a:lnTo>
                    <a:pt x="0" y="13673"/>
                  </a:lnTo>
                  <a:moveTo>
                    <a:pt x="0" y="13277"/>
                  </a:moveTo>
                  <a:lnTo>
                    <a:pt x="0" y="15457"/>
                  </a:lnTo>
                  <a:lnTo>
                    <a:pt x="21600" y="16250"/>
                  </a:lnTo>
                  <a:lnTo>
                    <a:pt x="21600" y="14070"/>
                  </a:lnTo>
                  <a:lnTo>
                    <a:pt x="0" y="13277"/>
                  </a:lnTo>
                  <a:moveTo>
                    <a:pt x="0" y="10899"/>
                  </a:moveTo>
                  <a:lnTo>
                    <a:pt x="0" y="12484"/>
                  </a:lnTo>
                  <a:lnTo>
                    <a:pt x="18000" y="13079"/>
                  </a:lnTo>
                  <a:lnTo>
                    <a:pt x="18000" y="11494"/>
                  </a:lnTo>
                  <a:lnTo>
                    <a:pt x="0" y="10899"/>
                  </a:lnTo>
                  <a:moveTo>
                    <a:pt x="0" y="10503"/>
                  </a:moveTo>
                  <a:lnTo>
                    <a:pt x="0" y="12683"/>
                  </a:lnTo>
                  <a:lnTo>
                    <a:pt x="21600" y="13475"/>
                  </a:lnTo>
                  <a:lnTo>
                    <a:pt x="21600" y="11295"/>
                  </a:lnTo>
                  <a:lnTo>
                    <a:pt x="0" y="10503"/>
                  </a:lnTo>
                  <a:moveTo>
                    <a:pt x="0" y="8323"/>
                  </a:moveTo>
                  <a:lnTo>
                    <a:pt x="0" y="9908"/>
                  </a:lnTo>
                  <a:lnTo>
                    <a:pt x="18000" y="10503"/>
                  </a:lnTo>
                  <a:lnTo>
                    <a:pt x="18000" y="8719"/>
                  </a:lnTo>
                  <a:lnTo>
                    <a:pt x="0" y="8323"/>
                  </a:lnTo>
                  <a:moveTo>
                    <a:pt x="0" y="7927"/>
                  </a:moveTo>
                  <a:lnTo>
                    <a:pt x="0" y="10106"/>
                  </a:lnTo>
                  <a:lnTo>
                    <a:pt x="21600" y="10899"/>
                  </a:lnTo>
                  <a:lnTo>
                    <a:pt x="21600" y="8719"/>
                  </a:lnTo>
                  <a:lnTo>
                    <a:pt x="0" y="7927"/>
                  </a:lnTo>
                  <a:moveTo>
                    <a:pt x="0" y="5549"/>
                  </a:moveTo>
                  <a:lnTo>
                    <a:pt x="0" y="7134"/>
                  </a:lnTo>
                  <a:lnTo>
                    <a:pt x="18000" y="7728"/>
                  </a:lnTo>
                  <a:lnTo>
                    <a:pt x="18000" y="6143"/>
                  </a:lnTo>
                  <a:lnTo>
                    <a:pt x="0" y="5549"/>
                  </a:lnTo>
                  <a:moveTo>
                    <a:pt x="0" y="5152"/>
                  </a:moveTo>
                  <a:lnTo>
                    <a:pt x="0" y="7332"/>
                  </a:lnTo>
                  <a:lnTo>
                    <a:pt x="21600" y="8125"/>
                  </a:lnTo>
                  <a:lnTo>
                    <a:pt x="21600" y="5945"/>
                  </a:lnTo>
                  <a:lnTo>
                    <a:pt x="0" y="5152"/>
                  </a:lnTo>
                  <a:moveTo>
                    <a:pt x="0" y="2972"/>
                  </a:moveTo>
                  <a:lnTo>
                    <a:pt x="0" y="4558"/>
                  </a:lnTo>
                  <a:lnTo>
                    <a:pt x="18000" y="5152"/>
                  </a:lnTo>
                  <a:lnTo>
                    <a:pt x="18000" y="3369"/>
                  </a:lnTo>
                  <a:lnTo>
                    <a:pt x="0" y="2972"/>
                  </a:lnTo>
                  <a:moveTo>
                    <a:pt x="0" y="2576"/>
                  </a:moveTo>
                  <a:lnTo>
                    <a:pt x="0" y="4756"/>
                  </a:lnTo>
                  <a:lnTo>
                    <a:pt x="21600" y="5549"/>
                  </a:lnTo>
                  <a:lnTo>
                    <a:pt x="21600" y="3369"/>
                  </a:lnTo>
                  <a:lnTo>
                    <a:pt x="0" y="2576"/>
                  </a:lnTo>
                  <a:moveTo>
                    <a:pt x="0" y="198"/>
                  </a:moveTo>
                  <a:lnTo>
                    <a:pt x="0" y="1982"/>
                  </a:lnTo>
                  <a:lnTo>
                    <a:pt x="18000" y="2378"/>
                  </a:lnTo>
                  <a:lnTo>
                    <a:pt x="18000" y="793"/>
                  </a:lnTo>
                  <a:lnTo>
                    <a:pt x="0" y="198"/>
                  </a:lnTo>
                  <a:moveTo>
                    <a:pt x="0" y="0"/>
                  </a:moveTo>
                  <a:lnTo>
                    <a:pt x="0" y="1982"/>
                  </a:lnTo>
                  <a:lnTo>
                    <a:pt x="21600" y="2774"/>
                  </a:lnTo>
                  <a:lnTo>
                    <a:pt x="21600" y="594"/>
                  </a:lnTo>
                  <a:lnTo>
                    <a:pt x="0" y="0"/>
                  </a:lnTo>
                </a:path>
              </a:pathLst>
            </a:custGeom>
            <a:solidFill>
              <a:srgbClr val="FFFFFF">
                <a:alpha val="79999"/>
              </a:srgbClr>
            </a:solidFill>
            <a:ln w="12700" cap="flat">
              <a:noFill/>
              <a:miter lim="400000"/>
            </a:ln>
            <a:effectLst/>
          </p:spPr>
          <p:txBody>
            <a:bodyPr wrap="square" lIns="34289" tIns="34289" rIns="34289" bIns="34289" numCol="1" anchor="t">
              <a:noAutofit/>
            </a:bodyPr>
            <a:lstStyle/>
            <a:p>
              <a:pPr defTabSz="685800">
                <a:defRPr sz="700"/>
              </a:pPr>
              <a:endParaRPr/>
            </a:p>
          </p:txBody>
        </p:sp>
        <p:sp>
          <p:nvSpPr>
            <p:cNvPr id="2187" name="Freeform 1554"/>
            <p:cNvSpPr/>
            <p:nvPr/>
          </p:nvSpPr>
          <p:spPr>
            <a:xfrm>
              <a:off x="192772" y="88782"/>
              <a:ext cx="9997" cy="151789"/>
            </a:xfrm>
            <a:custGeom>
              <a:avLst/>
              <a:gdLst/>
              <a:ahLst/>
              <a:cxnLst>
                <a:cxn ang="0">
                  <a:pos x="wd2" y="hd2"/>
                </a:cxn>
                <a:cxn ang="5400000">
                  <a:pos x="wd2" y="hd2"/>
                </a:cxn>
                <a:cxn ang="10800000">
                  <a:pos x="wd2" y="hd2"/>
                </a:cxn>
                <a:cxn ang="16200000">
                  <a:pos x="wd2" y="hd2"/>
                </a:cxn>
              </a:cxnLst>
              <a:rect l="0" t="0" r="r" b="b"/>
              <a:pathLst>
                <a:path w="21600" h="21600" extrusionOk="0">
                  <a:moveTo>
                    <a:pt x="0" y="13929"/>
                  </a:moveTo>
                  <a:lnTo>
                    <a:pt x="0" y="15544"/>
                  </a:lnTo>
                  <a:lnTo>
                    <a:pt x="18000" y="16150"/>
                  </a:lnTo>
                  <a:lnTo>
                    <a:pt x="18000" y="14535"/>
                  </a:lnTo>
                  <a:lnTo>
                    <a:pt x="0" y="13929"/>
                  </a:lnTo>
                  <a:moveTo>
                    <a:pt x="0" y="13525"/>
                  </a:moveTo>
                  <a:lnTo>
                    <a:pt x="0" y="15746"/>
                  </a:lnTo>
                  <a:lnTo>
                    <a:pt x="21600" y="16553"/>
                  </a:lnTo>
                  <a:lnTo>
                    <a:pt x="21600" y="14333"/>
                  </a:lnTo>
                  <a:lnTo>
                    <a:pt x="0" y="13525"/>
                  </a:lnTo>
                  <a:moveTo>
                    <a:pt x="0" y="11103"/>
                  </a:moveTo>
                  <a:lnTo>
                    <a:pt x="0" y="12718"/>
                  </a:lnTo>
                  <a:lnTo>
                    <a:pt x="18000" y="13323"/>
                  </a:lnTo>
                  <a:lnTo>
                    <a:pt x="18000" y="11708"/>
                  </a:lnTo>
                  <a:lnTo>
                    <a:pt x="0" y="11103"/>
                  </a:lnTo>
                  <a:moveTo>
                    <a:pt x="0" y="10699"/>
                  </a:moveTo>
                  <a:lnTo>
                    <a:pt x="0" y="12920"/>
                  </a:lnTo>
                  <a:lnTo>
                    <a:pt x="21600" y="13727"/>
                  </a:lnTo>
                  <a:lnTo>
                    <a:pt x="21600" y="11507"/>
                  </a:lnTo>
                  <a:lnTo>
                    <a:pt x="0" y="10699"/>
                  </a:lnTo>
                  <a:moveTo>
                    <a:pt x="0" y="8479"/>
                  </a:moveTo>
                  <a:lnTo>
                    <a:pt x="0" y="10093"/>
                  </a:lnTo>
                  <a:lnTo>
                    <a:pt x="18000" y="10699"/>
                  </a:lnTo>
                  <a:lnTo>
                    <a:pt x="18000" y="8882"/>
                  </a:lnTo>
                  <a:lnTo>
                    <a:pt x="0" y="8479"/>
                  </a:lnTo>
                  <a:moveTo>
                    <a:pt x="0" y="8075"/>
                  </a:moveTo>
                  <a:lnTo>
                    <a:pt x="0" y="10295"/>
                  </a:lnTo>
                  <a:lnTo>
                    <a:pt x="21600" y="11103"/>
                  </a:lnTo>
                  <a:lnTo>
                    <a:pt x="21600" y="8882"/>
                  </a:lnTo>
                  <a:lnTo>
                    <a:pt x="0" y="8075"/>
                  </a:lnTo>
                  <a:moveTo>
                    <a:pt x="0" y="5652"/>
                  </a:moveTo>
                  <a:lnTo>
                    <a:pt x="0" y="7267"/>
                  </a:lnTo>
                  <a:lnTo>
                    <a:pt x="18000" y="7873"/>
                  </a:lnTo>
                  <a:lnTo>
                    <a:pt x="18000" y="6258"/>
                  </a:lnTo>
                  <a:lnTo>
                    <a:pt x="0" y="5652"/>
                  </a:lnTo>
                  <a:moveTo>
                    <a:pt x="0" y="5249"/>
                  </a:moveTo>
                  <a:lnTo>
                    <a:pt x="0" y="7469"/>
                  </a:lnTo>
                  <a:lnTo>
                    <a:pt x="21600" y="8277"/>
                  </a:lnTo>
                  <a:lnTo>
                    <a:pt x="21600" y="6056"/>
                  </a:lnTo>
                  <a:lnTo>
                    <a:pt x="0" y="5249"/>
                  </a:lnTo>
                  <a:moveTo>
                    <a:pt x="0" y="3028"/>
                  </a:moveTo>
                  <a:lnTo>
                    <a:pt x="0" y="4643"/>
                  </a:lnTo>
                  <a:lnTo>
                    <a:pt x="18000" y="5249"/>
                  </a:lnTo>
                  <a:lnTo>
                    <a:pt x="18000" y="3432"/>
                  </a:lnTo>
                  <a:lnTo>
                    <a:pt x="0" y="3028"/>
                  </a:lnTo>
                  <a:moveTo>
                    <a:pt x="0" y="2624"/>
                  </a:moveTo>
                  <a:lnTo>
                    <a:pt x="0" y="4845"/>
                  </a:lnTo>
                  <a:lnTo>
                    <a:pt x="21600" y="5652"/>
                  </a:lnTo>
                  <a:lnTo>
                    <a:pt x="21600" y="3432"/>
                  </a:lnTo>
                  <a:lnTo>
                    <a:pt x="0" y="2624"/>
                  </a:lnTo>
                  <a:moveTo>
                    <a:pt x="0" y="202"/>
                  </a:moveTo>
                  <a:lnTo>
                    <a:pt x="0" y="2019"/>
                  </a:lnTo>
                  <a:lnTo>
                    <a:pt x="18000" y="2422"/>
                  </a:lnTo>
                  <a:lnTo>
                    <a:pt x="18000" y="807"/>
                  </a:lnTo>
                  <a:lnTo>
                    <a:pt x="0" y="202"/>
                  </a:lnTo>
                  <a:moveTo>
                    <a:pt x="0" y="0"/>
                  </a:moveTo>
                  <a:lnTo>
                    <a:pt x="0" y="2019"/>
                  </a:lnTo>
                  <a:lnTo>
                    <a:pt x="21600" y="2826"/>
                  </a:lnTo>
                  <a:lnTo>
                    <a:pt x="21600" y="606"/>
                  </a:lnTo>
                  <a:lnTo>
                    <a:pt x="0" y="0"/>
                  </a:lnTo>
                  <a:moveTo>
                    <a:pt x="0" y="18976"/>
                  </a:moveTo>
                  <a:lnTo>
                    <a:pt x="0" y="20591"/>
                  </a:lnTo>
                  <a:lnTo>
                    <a:pt x="18000" y="21196"/>
                  </a:lnTo>
                  <a:lnTo>
                    <a:pt x="18000" y="19581"/>
                  </a:lnTo>
                  <a:lnTo>
                    <a:pt x="0" y="18976"/>
                  </a:lnTo>
                  <a:moveTo>
                    <a:pt x="0" y="18572"/>
                  </a:moveTo>
                  <a:lnTo>
                    <a:pt x="0" y="20793"/>
                  </a:lnTo>
                  <a:lnTo>
                    <a:pt x="21600" y="21600"/>
                  </a:lnTo>
                  <a:lnTo>
                    <a:pt x="21600" y="19379"/>
                  </a:lnTo>
                  <a:lnTo>
                    <a:pt x="0" y="18572"/>
                  </a:lnTo>
                  <a:moveTo>
                    <a:pt x="0" y="16351"/>
                  </a:moveTo>
                  <a:lnTo>
                    <a:pt x="0" y="17966"/>
                  </a:lnTo>
                  <a:lnTo>
                    <a:pt x="18000" y="18572"/>
                  </a:lnTo>
                  <a:lnTo>
                    <a:pt x="18000" y="16957"/>
                  </a:lnTo>
                  <a:lnTo>
                    <a:pt x="0" y="16351"/>
                  </a:lnTo>
                  <a:moveTo>
                    <a:pt x="0" y="15948"/>
                  </a:moveTo>
                  <a:lnTo>
                    <a:pt x="0" y="18168"/>
                  </a:lnTo>
                  <a:lnTo>
                    <a:pt x="21600" y="18976"/>
                  </a:lnTo>
                  <a:lnTo>
                    <a:pt x="21600" y="16755"/>
                  </a:lnTo>
                  <a:lnTo>
                    <a:pt x="0" y="15948"/>
                  </a:lnTo>
                </a:path>
              </a:pathLst>
            </a:custGeom>
            <a:solidFill>
              <a:srgbClr val="FFFFFF">
                <a:alpha val="79999"/>
              </a:srgbClr>
            </a:solidFill>
            <a:ln w="12700" cap="flat">
              <a:noFill/>
              <a:miter lim="400000"/>
            </a:ln>
            <a:effectLst/>
          </p:spPr>
          <p:txBody>
            <a:bodyPr wrap="square" lIns="34289" tIns="34289" rIns="34289" bIns="34289" numCol="1" anchor="t">
              <a:noAutofit/>
            </a:bodyPr>
            <a:lstStyle/>
            <a:p>
              <a:pPr defTabSz="685800">
                <a:defRPr sz="700"/>
              </a:pPr>
              <a:endParaRPr/>
            </a:p>
          </p:txBody>
        </p:sp>
        <p:sp>
          <p:nvSpPr>
            <p:cNvPr id="2188" name="Freeform 1555"/>
            <p:cNvSpPr/>
            <p:nvPr/>
          </p:nvSpPr>
          <p:spPr>
            <a:xfrm>
              <a:off x="135654" y="52982"/>
              <a:ext cx="22848" cy="180429"/>
            </a:xfrm>
            <a:custGeom>
              <a:avLst/>
              <a:gdLst/>
              <a:ahLst/>
              <a:cxnLst>
                <a:cxn ang="0">
                  <a:pos x="wd2" y="hd2"/>
                </a:cxn>
                <a:cxn ang="5400000">
                  <a:pos x="wd2" y="hd2"/>
                </a:cxn>
                <a:cxn ang="10800000">
                  <a:pos x="wd2" y="hd2"/>
                </a:cxn>
                <a:cxn ang="16200000">
                  <a:pos x="wd2" y="hd2"/>
                </a:cxn>
              </a:cxnLst>
              <a:rect l="0" t="0" r="r" b="b"/>
              <a:pathLst>
                <a:path w="21600" h="21600" extrusionOk="0">
                  <a:moveTo>
                    <a:pt x="13500" y="10368"/>
                  </a:moveTo>
                  <a:lnTo>
                    <a:pt x="13500" y="11750"/>
                  </a:lnTo>
                  <a:lnTo>
                    <a:pt x="20250" y="12096"/>
                  </a:lnTo>
                  <a:lnTo>
                    <a:pt x="20250" y="10886"/>
                  </a:lnTo>
                  <a:lnTo>
                    <a:pt x="13500" y="10368"/>
                  </a:lnTo>
                  <a:moveTo>
                    <a:pt x="6750" y="9850"/>
                  </a:moveTo>
                  <a:lnTo>
                    <a:pt x="6750" y="11232"/>
                  </a:lnTo>
                  <a:lnTo>
                    <a:pt x="13500" y="11578"/>
                  </a:lnTo>
                  <a:lnTo>
                    <a:pt x="13500" y="10368"/>
                  </a:lnTo>
                  <a:lnTo>
                    <a:pt x="6750" y="9850"/>
                  </a:lnTo>
                  <a:moveTo>
                    <a:pt x="0" y="9331"/>
                  </a:moveTo>
                  <a:lnTo>
                    <a:pt x="0" y="10714"/>
                  </a:lnTo>
                  <a:lnTo>
                    <a:pt x="6750" y="11059"/>
                  </a:lnTo>
                  <a:lnTo>
                    <a:pt x="6750" y="9850"/>
                  </a:lnTo>
                  <a:lnTo>
                    <a:pt x="0" y="9331"/>
                  </a:lnTo>
                  <a:moveTo>
                    <a:pt x="0" y="10886"/>
                  </a:moveTo>
                  <a:lnTo>
                    <a:pt x="0" y="8986"/>
                  </a:lnTo>
                  <a:lnTo>
                    <a:pt x="21600" y="10714"/>
                  </a:lnTo>
                  <a:lnTo>
                    <a:pt x="20250" y="12614"/>
                  </a:lnTo>
                  <a:lnTo>
                    <a:pt x="0" y="10886"/>
                  </a:lnTo>
                  <a:moveTo>
                    <a:pt x="13500" y="12614"/>
                  </a:moveTo>
                  <a:lnTo>
                    <a:pt x="13500" y="13997"/>
                  </a:lnTo>
                  <a:lnTo>
                    <a:pt x="20250" y="14342"/>
                  </a:lnTo>
                  <a:lnTo>
                    <a:pt x="20250" y="13133"/>
                  </a:lnTo>
                  <a:lnTo>
                    <a:pt x="13500" y="12614"/>
                  </a:lnTo>
                  <a:moveTo>
                    <a:pt x="6750" y="12096"/>
                  </a:moveTo>
                  <a:lnTo>
                    <a:pt x="6750" y="13478"/>
                  </a:lnTo>
                  <a:lnTo>
                    <a:pt x="13500" y="13824"/>
                  </a:lnTo>
                  <a:lnTo>
                    <a:pt x="13500" y="12614"/>
                  </a:lnTo>
                  <a:lnTo>
                    <a:pt x="6750" y="12096"/>
                  </a:lnTo>
                  <a:moveTo>
                    <a:pt x="0" y="11578"/>
                  </a:moveTo>
                  <a:lnTo>
                    <a:pt x="0" y="12960"/>
                  </a:lnTo>
                  <a:lnTo>
                    <a:pt x="6750" y="13306"/>
                  </a:lnTo>
                  <a:lnTo>
                    <a:pt x="6750" y="12096"/>
                  </a:lnTo>
                  <a:lnTo>
                    <a:pt x="0" y="11578"/>
                  </a:lnTo>
                  <a:moveTo>
                    <a:pt x="0" y="13133"/>
                  </a:moveTo>
                  <a:lnTo>
                    <a:pt x="0" y="11232"/>
                  </a:lnTo>
                  <a:lnTo>
                    <a:pt x="21600" y="12960"/>
                  </a:lnTo>
                  <a:lnTo>
                    <a:pt x="20250" y="14861"/>
                  </a:lnTo>
                  <a:lnTo>
                    <a:pt x="0" y="13133"/>
                  </a:lnTo>
                  <a:moveTo>
                    <a:pt x="13500" y="15034"/>
                  </a:moveTo>
                  <a:lnTo>
                    <a:pt x="13500" y="16243"/>
                  </a:lnTo>
                  <a:lnTo>
                    <a:pt x="20250" y="16589"/>
                  </a:lnTo>
                  <a:lnTo>
                    <a:pt x="20250" y="15379"/>
                  </a:lnTo>
                  <a:lnTo>
                    <a:pt x="13500" y="15034"/>
                  </a:lnTo>
                  <a:moveTo>
                    <a:pt x="6750" y="14515"/>
                  </a:moveTo>
                  <a:lnTo>
                    <a:pt x="6750" y="15725"/>
                  </a:lnTo>
                  <a:lnTo>
                    <a:pt x="13500" y="16070"/>
                  </a:lnTo>
                  <a:lnTo>
                    <a:pt x="13500" y="14861"/>
                  </a:lnTo>
                  <a:lnTo>
                    <a:pt x="6750" y="14515"/>
                  </a:lnTo>
                  <a:moveTo>
                    <a:pt x="0" y="13997"/>
                  </a:moveTo>
                  <a:lnTo>
                    <a:pt x="0" y="15206"/>
                  </a:lnTo>
                  <a:lnTo>
                    <a:pt x="6750" y="15552"/>
                  </a:lnTo>
                  <a:lnTo>
                    <a:pt x="6750" y="14342"/>
                  </a:lnTo>
                  <a:lnTo>
                    <a:pt x="0" y="13997"/>
                  </a:lnTo>
                  <a:moveTo>
                    <a:pt x="0" y="15379"/>
                  </a:moveTo>
                  <a:lnTo>
                    <a:pt x="0" y="13651"/>
                  </a:lnTo>
                  <a:lnTo>
                    <a:pt x="21600" y="15206"/>
                  </a:lnTo>
                  <a:lnTo>
                    <a:pt x="20250" y="17107"/>
                  </a:lnTo>
                  <a:lnTo>
                    <a:pt x="0" y="15379"/>
                  </a:lnTo>
                  <a:moveTo>
                    <a:pt x="13500" y="17280"/>
                  </a:moveTo>
                  <a:lnTo>
                    <a:pt x="13500" y="18490"/>
                  </a:lnTo>
                  <a:lnTo>
                    <a:pt x="20250" y="19008"/>
                  </a:lnTo>
                  <a:lnTo>
                    <a:pt x="20250" y="17626"/>
                  </a:lnTo>
                  <a:lnTo>
                    <a:pt x="13500" y="17280"/>
                  </a:lnTo>
                  <a:moveTo>
                    <a:pt x="6750" y="16762"/>
                  </a:moveTo>
                  <a:lnTo>
                    <a:pt x="6750" y="17971"/>
                  </a:lnTo>
                  <a:lnTo>
                    <a:pt x="13500" y="18490"/>
                  </a:lnTo>
                  <a:lnTo>
                    <a:pt x="13500" y="17107"/>
                  </a:lnTo>
                  <a:lnTo>
                    <a:pt x="6750" y="16762"/>
                  </a:lnTo>
                  <a:moveTo>
                    <a:pt x="0" y="16243"/>
                  </a:moveTo>
                  <a:lnTo>
                    <a:pt x="0" y="17453"/>
                  </a:lnTo>
                  <a:lnTo>
                    <a:pt x="6750" y="17971"/>
                  </a:lnTo>
                  <a:lnTo>
                    <a:pt x="6750" y="16589"/>
                  </a:lnTo>
                  <a:lnTo>
                    <a:pt x="0" y="16243"/>
                  </a:lnTo>
                  <a:moveTo>
                    <a:pt x="0" y="17798"/>
                  </a:moveTo>
                  <a:lnTo>
                    <a:pt x="0" y="15898"/>
                  </a:lnTo>
                  <a:lnTo>
                    <a:pt x="21600" y="17626"/>
                  </a:lnTo>
                  <a:lnTo>
                    <a:pt x="20250" y="19354"/>
                  </a:lnTo>
                  <a:lnTo>
                    <a:pt x="0" y="17798"/>
                  </a:lnTo>
                  <a:moveTo>
                    <a:pt x="13500" y="19526"/>
                  </a:moveTo>
                  <a:lnTo>
                    <a:pt x="13500" y="20736"/>
                  </a:lnTo>
                  <a:lnTo>
                    <a:pt x="20250" y="21254"/>
                  </a:lnTo>
                  <a:lnTo>
                    <a:pt x="20250" y="20045"/>
                  </a:lnTo>
                  <a:lnTo>
                    <a:pt x="13500" y="19526"/>
                  </a:lnTo>
                  <a:moveTo>
                    <a:pt x="6750" y="19008"/>
                  </a:moveTo>
                  <a:lnTo>
                    <a:pt x="6750" y="20218"/>
                  </a:lnTo>
                  <a:lnTo>
                    <a:pt x="13500" y="20736"/>
                  </a:lnTo>
                  <a:lnTo>
                    <a:pt x="13500" y="19526"/>
                  </a:lnTo>
                  <a:lnTo>
                    <a:pt x="6750" y="19008"/>
                  </a:lnTo>
                  <a:moveTo>
                    <a:pt x="0" y="18490"/>
                  </a:moveTo>
                  <a:lnTo>
                    <a:pt x="0" y="19699"/>
                  </a:lnTo>
                  <a:lnTo>
                    <a:pt x="6750" y="20218"/>
                  </a:lnTo>
                  <a:lnTo>
                    <a:pt x="6750" y="19008"/>
                  </a:lnTo>
                  <a:lnTo>
                    <a:pt x="0" y="18490"/>
                  </a:lnTo>
                  <a:moveTo>
                    <a:pt x="0" y="20045"/>
                  </a:moveTo>
                  <a:lnTo>
                    <a:pt x="0" y="18144"/>
                  </a:lnTo>
                  <a:lnTo>
                    <a:pt x="21600" y="19872"/>
                  </a:lnTo>
                  <a:lnTo>
                    <a:pt x="20250" y="21600"/>
                  </a:lnTo>
                  <a:lnTo>
                    <a:pt x="0" y="20045"/>
                  </a:lnTo>
                  <a:moveTo>
                    <a:pt x="13500" y="8122"/>
                  </a:moveTo>
                  <a:lnTo>
                    <a:pt x="13500" y="9331"/>
                  </a:lnTo>
                  <a:lnTo>
                    <a:pt x="20250" y="9850"/>
                  </a:lnTo>
                  <a:lnTo>
                    <a:pt x="20250" y="8467"/>
                  </a:lnTo>
                  <a:lnTo>
                    <a:pt x="13500" y="8122"/>
                  </a:lnTo>
                  <a:moveTo>
                    <a:pt x="6750" y="7603"/>
                  </a:moveTo>
                  <a:lnTo>
                    <a:pt x="6750" y="8813"/>
                  </a:lnTo>
                  <a:lnTo>
                    <a:pt x="13500" y="9331"/>
                  </a:lnTo>
                  <a:lnTo>
                    <a:pt x="13500" y="7949"/>
                  </a:lnTo>
                  <a:lnTo>
                    <a:pt x="6750" y="7603"/>
                  </a:lnTo>
                  <a:moveTo>
                    <a:pt x="0" y="7085"/>
                  </a:moveTo>
                  <a:lnTo>
                    <a:pt x="0" y="8294"/>
                  </a:lnTo>
                  <a:lnTo>
                    <a:pt x="6750" y="8813"/>
                  </a:lnTo>
                  <a:lnTo>
                    <a:pt x="6750" y="7430"/>
                  </a:lnTo>
                  <a:lnTo>
                    <a:pt x="0" y="7085"/>
                  </a:lnTo>
                  <a:moveTo>
                    <a:pt x="0" y="8640"/>
                  </a:moveTo>
                  <a:lnTo>
                    <a:pt x="0" y="6739"/>
                  </a:lnTo>
                  <a:lnTo>
                    <a:pt x="21600" y="8467"/>
                  </a:lnTo>
                  <a:lnTo>
                    <a:pt x="20250" y="10195"/>
                  </a:lnTo>
                  <a:lnTo>
                    <a:pt x="0" y="8640"/>
                  </a:lnTo>
                  <a:moveTo>
                    <a:pt x="13500" y="5875"/>
                  </a:moveTo>
                  <a:lnTo>
                    <a:pt x="13500" y="7085"/>
                  </a:lnTo>
                  <a:lnTo>
                    <a:pt x="20250" y="7603"/>
                  </a:lnTo>
                  <a:lnTo>
                    <a:pt x="20250" y="6221"/>
                  </a:lnTo>
                  <a:lnTo>
                    <a:pt x="13500" y="5875"/>
                  </a:lnTo>
                  <a:moveTo>
                    <a:pt x="6750" y="5357"/>
                  </a:moveTo>
                  <a:lnTo>
                    <a:pt x="6750" y="6566"/>
                  </a:lnTo>
                  <a:lnTo>
                    <a:pt x="13500" y="7085"/>
                  </a:lnTo>
                  <a:lnTo>
                    <a:pt x="13500" y="5702"/>
                  </a:lnTo>
                  <a:lnTo>
                    <a:pt x="6750" y="5357"/>
                  </a:lnTo>
                  <a:moveTo>
                    <a:pt x="0" y="4838"/>
                  </a:moveTo>
                  <a:lnTo>
                    <a:pt x="0" y="6048"/>
                  </a:lnTo>
                  <a:lnTo>
                    <a:pt x="6750" y="6566"/>
                  </a:lnTo>
                  <a:lnTo>
                    <a:pt x="6750" y="5184"/>
                  </a:lnTo>
                  <a:lnTo>
                    <a:pt x="0" y="4838"/>
                  </a:lnTo>
                  <a:moveTo>
                    <a:pt x="0" y="6394"/>
                  </a:moveTo>
                  <a:lnTo>
                    <a:pt x="0" y="4493"/>
                  </a:lnTo>
                  <a:lnTo>
                    <a:pt x="21600" y="6221"/>
                  </a:lnTo>
                  <a:lnTo>
                    <a:pt x="20250" y="7949"/>
                  </a:lnTo>
                  <a:lnTo>
                    <a:pt x="0" y="6394"/>
                  </a:lnTo>
                  <a:moveTo>
                    <a:pt x="13500" y="3629"/>
                  </a:moveTo>
                  <a:lnTo>
                    <a:pt x="13500" y="4838"/>
                  </a:lnTo>
                  <a:lnTo>
                    <a:pt x="20250" y="5357"/>
                  </a:lnTo>
                  <a:lnTo>
                    <a:pt x="20250" y="3974"/>
                  </a:lnTo>
                  <a:lnTo>
                    <a:pt x="13500" y="3629"/>
                  </a:lnTo>
                  <a:moveTo>
                    <a:pt x="6750" y="3110"/>
                  </a:moveTo>
                  <a:lnTo>
                    <a:pt x="6750" y="4320"/>
                  </a:lnTo>
                  <a:lnTo>
                    <a:pt x="13500" y="4838"/>
                  </a:lnTo>
                  <a:lnTo>
                    <a:pt x="13500" y="3456"/>
                  </a:lnTo>
                  <a:lnTo>
                    <a:pt x="6750" y="3110"/>
                  </a:lnTo>
                  <a:moveTo>
                    <a:pt x="0" y="2592"/>
                  </a:moveTo>
                  <a:lnTo>
                    <a:pt x="0" y="3802"/>
                  </a:lnTo>
                  <a:lnTo>
                    <a:pt x="6750" y="4320"/>
                  </a:lnTo>
                  <a:lnTo>
                    <a:pt x="6750" y="2938"/>
                  </a:lnTo>
                  <a:lnTo>
                    <a:pt x="0" y="2592"/>
                  </a:lnTo>
                  <a:moveTo>
                    <a:pt x="0" y="4147"/>
                  </a:moveTo>
                  <a:lnTo>
                    <a:pt x="0" y="2246"/>
                  </a:lnTo>
                  <a:lnTo>
                    <a:pt x="21600" y="3802"/>
                  </a:lnTo>
                  <a:lnTo>
                    <a:pt x="20250" y="5702"/>
                  </a:lnTo>
                  <a:lnTo>
                    <a:pt x="0" y="4147"/>
                  </a:lnTo>
                  <a:moveTo>
                    <a:pt x="13500" y="1210"/>
                  </a:moveTo>
                  <a:lnTo>
                    <a:pt x="13500" y="2592"/>
                  </a:lnTo>
                  <a:lnTo>
                    <a:pt x="20250" y="2938"/>
                  </a:lnTo>
                  <a:lnTo>
                    <a:pt x="20250" y="1728"/>
                  </a:lnTo>
                  <a:lnTo>
                    <a:pt x="13500" y="1210"/>
                  </a:lnTo>
                  <a:moveTo>
                    <a:pt x="6750" y="691"/>
                  </a:moveTo>
                  <a:lnTo>
                    <a:pt x="6750" y="2074"/>
                  </a:lnTo>
                  <a:lnTo>
                    <a:pt x="13500" y="2419"/>
                  </a:lnTo>
                  <a:lnTo>
                    <a:pt x="13500" y="1210"/>
                  </a:lnTo>
                  <a:lnTo>
                    <a:pt x="6750" y="691"/>
                  </a:lnTo>
                  <a:moveTo>
                    <a:pt x="0" y="173"/>
                  </a:moveTo>
                  <a:lnTo>
                    <a:pt x="0" y="1555"/>
                  </a:lnTo>
                  <a:lnTo>
                    <a:pt x="6750" y="1901"/>
                  </a:lnTo>
                  <a:lnTo>
                    <a:pt x="6750" y="691"/>
                  </a:lnTo>
                  <a:lnTo>
                    <a:pt x="0" y="173"/>
                  </a:lnTo>
                  <a:moveTo>
                    <a:pt x="0" y="1728"/>
                  </a:moveTo>
                  <a:lnTo>
                    <a:pt x="0" y="0"/>
                  </a:lnTo>
                  <a:lnTo>
                    <a:pt x="21600" y="1555"/>
                  </a:lnTo>
                  <a:lnTo>
                    <a:pt x="20250" y="3456"/>
                  </a:lnTo>
                  <a:lnTo>
                    <a:pt x="0" y="1728"/>
                  </a:lnTo>
                </a:path>
              </a:pathLst>
            </a:custGeom>
            <a:solidFill>
              <a:srgbClr val="FFFFFF">
                <a:alpha val="89999"/>
              </a:srgbClr>
            </a:solidFill>
            <a:ln w="12700" cap="flat">
              <a:noFill/>
              <a:miter lim="400000"/>
            </a:ln>
            <a:effectLst/>
          </p:spPr>
          <p:txBody>
            <a:bodyPr wrap="square" lIns="34289" tIns="34289" rIns="34289" bIns="34289" numCol="1" anchor="t">
              <a:noAutofit/>
            </a:bodyPr>
            <a:lstStyle/>
            <a:p>
              <a:pPr defTabSz="685800">
                <a:defRPr sz="700"/>
              </a:pPr>
              <a:endParaRPr/>
            </a:p>
          </p:txBody>
        </p:sp>
        <p:sp>
          <p:nvSpPr>
            <p:cNvPr id="2189" name="Text Box 1556"/>
            <p:cNvSpPr txBox="1"/>
            <p:nvPr/>
          </p:nvSpPr>
          <p:spPr>
            <a:xfrm>
              <a:off x="0" y="228161"/>
              <a:ext cx="422672" cy="157992"/>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36000" tIns="36000" rIns="36000" bIns="36000" numCol="1" anchor="ctr">
              <a:spAutoFit/>
            </a:bodyPr>
            <a:lstStyle>
              <a:lvl1pPr algn="ctr" defTabSz="685800">
                <a:defRPr sz="700"/>
              </a:lvl1pPr>
            </a:lstStyle>
            <a:p>
              <a:r>
                <a:t>Dallas</a:t>
              </a:r>
            </a:p>
          </p:txBody>
        </p:sp>
      </p:grpSp>
      <p:grpSp>
        <p:nvGrpSpPr>
          <p:cNvPr id="2713" name="Group 1558"/>
          <p:cNvGrpSpPr/>
          <p:nvPr/>
        </p:nvGrpSpPr>
        <p:grpSpPr>
          <a:xfrm>
            <a:off x="2299724" y="2488406"/>
            <a:ext cx="440032" cy="301167"/>
            <a:chOff x="0" y="0"/>
            <a:chExt cx="440030" cy="301166"/>
          </a:xfrm>
        </p:grpSpPr>
        <p:sp>
          <p:nvSpPr>
            <p:cNvPr id="2191" name="Freeform 1559"/>
            <p:cNvSpPr/>
            <p:nvPr/>
          </p:nvSpPr>
          <p:spPr>
            <a:xfrm>
              <a:off x="101766" y="0"/>
              <a:ext cx="177733" cy="191298"/>
            </a:xfrm>
            <a:custGeom>
              <a:avLst/>
              <a:gdLst/>
              <a:ahLst/>
              <a:cxnLst>
                <a:cxn ang="0">
                  <a:pos x="wd2" y="hd2"/>
                </a:cxn>
                <a:cxn ang="5400000">
                  <a:pos x="wd2" y="hd2"/>
                </a:cxn>
                <a:cxn ang="10800000">
                  <a:pos x="wd2" y="hd2"/>
                </a:cxn>
                <a:cxn ang="16200000">
                  <a:pos x="wd2" y="hd2"/>
                </a:cxn>
              </a:cxnLst>
              <a:rect l="0" t="0" r="r" b="b"/>
              <a:pathLst>
                <a:path w="21600" h="21600" extrusionOk="0">
                  <a:moveTo>
                    <a:pt x="0" y="15797"/>
                  </a:moveTo>
                  <a:lnTo>
                    <a:pt x="0" y="4191"/>
                  </a:lnTo>
                  <a:lnTo>
                    <a:pt x="9406" y="0"/>
                  </a:lnTo>
                  <a:lnTo>
                    <a:pt x="21600" y="5642"/>
                  </a:lnTo>
                  <a:lnTo>
                    <a:pt x="21600" y="17248"/>
                  </a:lnTo>
                  <a:lnTo>
                    <a:pt x="12194" y="21600"/>
                  </a:lnTo>
                  <a:lnTo>
                    <a:pt x="0" y="15797"/>
                  </a:lnTo>
                </a:path>
              </a:pathLst>
            </a:custGeom>
            <a:solidFill>
              <a:srgbClr val="FF7300"/>
            </a:solidFill>
            <a:ln w="3175" cap="flat">
              <a:solidFill>
                <a:srgbClr val="7A7A7A"/>
              </a:solidFill>
              <a:prstDash val="solid"/>
              <a:round/>
            </a:ln>
            <a:effectLst/>
          </p:spPr>
          <p:txBody>
            <a:bodyPr wrap="square" lIns="34289" tIns="34289" rIns="34289" bIns="34289" numCol="1" anchor="t">
              <a:noAutofit/>
            </a:bodyPr>
            <a:lstStyle/>
            <a:p>
              <a:pPr defTabSz="685800">
                <a:defRPr sz="700"/>
              </a:pPr>
              <a:endParaRPr/>
            </a:p>
          </p:txBody>
        </p:sp>
        <p:sp>
          <p:nvSpPr>
            <p:cNvPr id="2192" name="Freeform 1560"/>
            <p:cNvSpPr/>
            <p:nvPr/>
          </p:nvSpPr>
          <p:spPr>
            <a:xfrm>
              <a:off x="101766" y="0"/>
              <a:ext cx="177733" cy="88511"/>
            </a:xfrm>
            <a:custGeom>
              <a:avLst/>
              <a:gdLst/>
              <a:ahLst/>
              <a:cxnLst>
                <a:cxn ang="0">
                  <a:pos x="wd2" y="hd2"/>
                </a:cxn>
                <a:cxn ang="5400000">
                  <a:pos x="wd2" y="hd2"/>
                </a:cxn>
                <a:cxn ang="10800000">
                  <a:pos x="wd2" y="hd2"/>
                </a:cxn>
                <a:cxn ang="16200000">
                  <a:pos x="wd2" y="hd2"/>
                </a:cxn>
              </a:cxnLst>
              <a:rect l="0" t="0" r="r" b="b"/>
              <a:pathLst>
                <a:path w="21600" h="21600" extrusionOk="0">
                  <a:moveTo>
                    <a:pt x="9406" y="0"/>
                  </a:moveTo>
                  <a:lnTo>
                    <a:pt x="21600" y="12194"/>
                  </a:lnTo>
                  <a:lnTo>
                    <a:pt x="12194" y="21600"/>
                  </a:lnTo>
                  <a:lnTo>
                    <a:pt x="0" y="9058"/>
                  </a:lnTo>
                  <a:lnTo>
                    <a:pt x="9406" y="0"/>
                  </a:lnTo>
                </a:path>
              </a:pathLst>
            </a:custGeom>
            <a:solidFill>
              <a:srgbClr val="FFFFFF">
                <a:alpha val="49998"/>
              </a:srgbClr>
            </a:solidFill>
            <a:ln w="3175" cap="flat">
              <a:solidFill>
                <a:srgbClr val="7A7A7A"/>
              </a:solidFill>
              <a:prstDash val="solid"/>
              <a:round/>
            </a:ln>
            <a:effectLst/>
          </p:spPr>
          <p:txBody>
            <a:bodyPr wrap="square" lIns="34289" tIns="34289" rIns="34289" bIns="34289" numCol="1" anchor="t">
              <a:noAutofit/>
            </a:bodyPr>
            <a:lstStyle/>
            <a:p>
              <a:pPr defTabSz="685800">
                <a:defRPr sz="700"/>
              </a:pPr>
              <a:endParaRPr/>
            </a:p>
          </p:txBody>
        </p:sp>
        <p:sp>
          <p:nvSpPr>
            <p:cNvPr id="2193" name="Freeform 1561"/>
            <p:cNvSpPr/>
            <p:nvPr/>
          </p:nvSpPr>
          <p:spPr>
            <a:xfrm>
              <a:off x="101766" y="0"/>
              <a:ext cx="177733" cy="88511"/>
            </a:xfrm>
            <a:custGeom>
              <a:avLst/>
              <a:gdLst/>
              <a:ahLst/>
              <a:cxnLst>
                <a:cxn ang="0">
                  <a:pos x="wd2" y="hd2"/>
                </a:cxn>
                <a:cxn ang="5400000">
                  <a:pos x="wd2" y="hd2"/>
                </a:cxn>
                <a:cxn ang="10800000">
                  <a:pos x="wd2" y="hd2"/>
                </a:cxn>
                <a:cxn ang="16200000">
                  <a:pos x="wd2" y="hd2"/>
                </a:cxn>
              </a:cxnLst>
              <a:rect l="0" t="0" r="r" b="b"/>
              <a:pathLst>
                <a:path w="21600" h="21600" extrusionOk="0">
                  <a:moveTo>
                    <a:pt x="9406" y="0"/>
                  </a:moveTo>
                  <a:lnTo>
                    <a:pt x="21600" y="12194"/>
                  </a:lnTo>
                  <a:lnTo>
                    <a:pt x="12194" y="21600"/>
                  </a:lnTo>
                  <a:lnTo>
                    <a:pt x="0" y="9058"/>
                  </a:lnTo>
                  <a:lnTo>
                    <a:pt x="9406" y="0"/>
                  </a:lnTo>
                  <a:moveTo>
                    <a:pt x="9406" y="1394"/>
                  </a:moveTo>
                  <a:lnTo>
                    <a:pt x="20032" y="11845"/>
                  </a:lnTo>
                  <a:lnTo>
                    <a:pt x="12019" y="20206"/>
                  </a:lnTo>
                  <a:lnTo>
                    <a:pt x="1394" y="9406"/>
                  </a:lnTo>
                  <a:lnTo>
                    <a:pt x="9406" y="1394"/>
                  </a:lnTo>
                </a:path>
              </a:pathLst>
            </a:custGeom>
            <a:solidFill>
              <a:srgbClr val="FFFFFF">
                <a:alpha val="89999"/>
              </a:srgbClr>
            </a:solidFill>
            <a:ln w="3175" cap="flat">
              <a:solidFill>
                <a:srgbClr val="7A7A7A">
                  <a:alpha val="70001"/>
                </a:srgbClr>
              </a:solidFill>
              <a:prstDash val="solid"/>
              <a:round/>
            </a:ln>
            <a:effectLst/>
          </p:spPr>
          <p:txBody>
            <a:bodyPr wrap="square" lIns="34289" tIns="34289" rIns="34289" bIns="34289" numCol="1" anchor="t">
              <a:noAutofit/>
            </a:bodyPr>
            <a:lstStyle/>
            <a:p>
              <a:pPr defTabSz="685800">
                <a:defRPr sz="700"/>
              </a:pPr>
              <a:endParaRPr/>
            </a:p>
          </p:txBody>
        </p:sp>
        <p:sp>
          <p:nvSpPr>
            <p:cNvPr id="2194" name="Freeform 1562"/>
            <p:cNvSpPr/>
            <p:nvPr/>
          </p:nvSpPr>
          <p:spPr>
            <a:xfrm>
              <a:off x="114666" y="5710"/>
              <a:ext cx="150500" cy="47112"/>
            </a:xfrm>
            <a:custGeom>
              <a:avLst/>
              <a:gdLst/>
              <a:ahLst/>
              <a:cxnLst>
                <a:cxn ang="0">
                  <a:pos x="wd2" y="hd2"/>
                </a:cxn>
                <a:cxn ang="5400000">
                  <a:pos x="wd2" y="hd2"/>
                </a:cxn>
                <a:cxn ang="10800000">
                  <a:pos x="wd2" y="hd2"/>
                </a:cxn>
                <a:cxn ang="16200000">
                  <a:pos x="wd2" y="hd2"/>
                </a:cxn>
              </a:cxnLst>
              <a:rect l="0" t="0" r="r" b="b"/>
              <a:pathLst>
                <a:path w="21600" h="21600" extrusionOk="0">
                  <a:moveTo>
                    <a:pt x="9374" y="0"/>
                  </a:moveTo>
                  <a:lnTo>
                    <a:pt x="21600" y="20250"/>
                  </a:lnTo>
                  <a:lnTo>
                    <a:pt x="20377" y="21600"/>
                  </a:lnTo>
                  <a:lnTo>
                    <a:pt x="9170" y="3375"/>
                  </a:lnTo>
                  <a:lnTo>
                    <a:pt x="1019" y="16875"/>
                  </a:lnTo>
                  <a:lnTo>
                    <a:pt x="0" y="14850"/>
                  </a:lnTo>
                  <a:lnTo>
                    <a:pt x="9374" y="0"/>
                  </a:lnTo>
                </a:path>
              </a:pathLst>
            </a:custGeom>
            <a:solidFill>
              <a:srgbClr val="000000">
                <a:alpha val="20000"/>
              </a:srgbClr>
            </a:solidFill>
            <a:ln w="12700" cap="flat">
              <a:noFill/>
              <a:miter lim="400000"/>
            </a:ln>
            <a:effectLst/>
          </p:spPr>
          <p:txBody>
            <a:bodyPr wrap="square" lIns="34289" tIns="34289" rIns="34289" bIns="34289" numCol="1" anchor="t">
              <a:noAutofit/>
            </a:bodyPr>
            <a:lstStyle/>
            <a:p>
              <a:pPr defTabSz="685800">
                <a:defRPr sz="700"/>
              </a:pPr>
              <a:endParaRPr/>
            </a:p>
          </p:txBody>
        </p:sp>
        <p:sp>
          <p:nvSpPr>
            <p:cNvPr id="2195" name="Freeform 1563"/>
            <p:cNvSpPr/>
            <p:nvPr/>
          </p:nvSpPr>
          <p:spPr>
            <a:xfrm>
              <a:off x="202099" y="49965"/>
              <a:ext cx="77400" cy="141333"/>
            </a:xfrm>
            <a:custGeom>
              <a:avLst/>
              <a:gdLst/>
              <a:ahLst/>
              <a:cxnLst>
                <a:cxn ang="0">
                  <a:pos x="wd2" y="hd2"/>
                </a:cxn>
                <a:cxn ang="5400000">
                  <a:pos x="wd2" y="hd2"/>
                </a:cxn>
                <a:cxn ang="10800000">
                  <a:pos x="wd2" y="hd2"/>
                </a:cxn>
                <a:cxn ang="16200000">
                  <a:pos x="wd2" y="hd2"/>
                </a:cxn>
              </a:cxnLst>
              <a:rect l="0" t="0" r="r" b="b"/>
              <a:pathLst>
                <a:path w="21600" h="21600" extrusionOk="0">
                  <a:moveTo>
                    <a:pt x="0" y="5951"/>
                  </a:moveTo>
                  <a:lnTo>
                    <a:pt x="0" y="21600"/>
                  </a:lnTo>
                  <a:lnTo>
                    <a:pt x="21600" y="15649"/>
                  </a:lnTo>
                  <a:lnTo>
                    <a:pt x="21600" y="0"/>
                  </a:lnTo>
                  <a:lnTo>
                    <a:pt x="0" y="5951"/>
                  </a:lnTo>
                </a:path>
              </a:pathLst>
            </a:custGeom>
            <a:solidFill>
              <a:srgbClr val="000000">
                <a:alpha val="29999"/>
              </a:srgbClr>
            </a:solidFill>
            <a:ln w="12700" cap="flat">
              <a:noFill/>
              <a:miter lim="400000"/>
            </a:ln>
            <a:effectLst/>
          </p:spPr>
          <p:txBody>
            <a:bodyPr wrap="square" lIns="34289" tIns="34289" rIns="34289" bIns="34289" numCol="1" anchor="t">
              <a:noAutofit/>
            </a:bodyPr>
            <a:lstStyle/>
            <a:p>
              <a:pPr defTabSz="685800">
                <a:defRPr sz="700"/>
              </a:pPr>
              <a:endParaRPr/>
            </a:p>
          </p:txBody>
        </p:sp>
        <p:sp>
          <p:nvSpPr>
            <p:cNvPr id="2196" name="Freeform 1564"/>
            <p:cNvSpPr/>
            <p:nvPr/>
          </p:nvSpPr>
          <p:spPr>
            <a:xfrm>
              <a:off x="159099" y="9993"/>
              <a:ext cx="38701" cy="28553"/>
            </a:xfrm>
            <a:custGeom>
              <a:avLst/>
              <a:gdLst/>
              <a:ahLst/>
              <a:cxnLst>
                <a:cxn ang="0">
                  <a:pos x="wd2" y="hd2"/>
                </a:cxn>
                <a:cxn ang="5400000">
                  <a:pos x="wd2" y="hd2"/>
                </a:cxn>
                <a:cxn ang="10800000">
                  <a:pos x="wd2" y="hd2"/>
                </a:cxn>
                <a:cxn ang="16200000">
                  <a:pos x="wd2" y="hd2"/>
                </a:cxn>
              </a:cxnLst>
              <a:rect l="0" t="0" r="r" b="b"/>
              <a:pathLst>
                <a:path w="21600" h="21600" extrusionOk="0">
                  <a:moveTo>
                    <a:pt x="0" y="14779"/>
                  </a:moveTo>
                  <a:lnTo>
                    <a:pt x="10800" y="21600"/>
                  </a:lnTo>
                  <a:lnTo>
                    <a:pt x="21600" y="14779"/>
                  </a:lnTo>
                  <a:lnTo>
                    <a:pt x="21600" y="6821"/>
                  </a:lnTo>
                  <a:lnTo>
                    <a:pt x="10800" y="0"/>
                  </a:lnTo>
                  <a:lnTo>
                    <a:pt x="0" y="11368"/>
                  </a:lnTo>
                  <a:lnTo>
                    <a:pt x="0" y="14779"/>
                  </a:lnTo>
                </a:path>
              </a:pathLst>
            </a:custGeom>
            <a:solidFill>
              <a:srgbClr val="FF7300"/>
            </a:solidFill>
            <a:ln w="3175" cap="flat">
              <a:solidFill>
                <a:srgbClr val="7A7A7A"/>
              </a:solidFill>
              <a:prstDash val="solid"/>
              <a:round/>
            </a:ln>
            <a:effectLst/>
          </p:spPr>
          <p:txBody>
            <a:bodyPr wrap="square" lIns="34289" tIns="34289" rIns="34289" bIns="34289" numCol="1" anchor="t">
              <a:noAutofit/>
            </a:bodyPr>
            <a:lstStyle/>
            <a:p>
              <a:pPr defTabSz="685800">
                <a:defRPr sz="700"/>
              </a:pPr>
              <a:endParaRPr/>
            </a:p>
          </p:txBody>
        </p:sp>
        <p:sp>
          <p:nvSpPr>
            <p:cNvPr id="2197" name="Freeform 1565"/>
            <p:cNvSpPr/>
            <p:nvPr/>
          </p:nvSpPr>
          <p:spPr>
            <a:xfrm>
              <a:off x="159099" y="9993"/>
              <a:ext cx="38701" cy="25697"/>
            </a:xfrm>
            <a:custGeom>
              <a:avLst/>
              <a:gdLst/>
              <a:ahLst/>
              <a:cxnLst>
                <a:cxn ang="0">
                  <a:pos x="wd2" y="hd2"/>
                </a:cxn>
                <a:cxn ang="5400000">
                  <a:pos x="wd2" y="hd2"/>
                </a:cxn>
                <a:cxn ang="10800000">
                  <a:pos x="wd2" y="hd2"/>
                </a:cxn>
                <a:cxn ang="16200000">
                  <a:pos x="wd2" y="hd2"/>
                </a:cxn>
              </a:cxnLst>
              <a:rect l="0" t="0" r="r" b="b"/>
              <a:pathLst>
                <a:path w="21600" h="21600" extrusionOk="0">
                  <a:moveTo>
                    <a:pt x="0" y="13500"/>
                  </a:moveTo>
                  <a:lnTo>
                    <a:pt x="10800" y="21600"/>
                  </a:lnTo>
                  <a:lnTo>
                    <a:pt x="21600" y="8100"/>
                  </a:lnTo>
                  <a:lnTo>
                    <a:pt x="10800" y="0"/>
                  </a:lnTo>
                  <a:lnTo>
                    <a:pt x="0" y="13500"/>
                  </a:lnTo>
                </a:path>
              </a:pathLst>
            </a:custGeom>
            <a:solidFill>
              <a:srgbClr val="FFFFFF">
                <a:alpha val="89999"/>
              </a:srgbClr>
            </a:solidFill>
            <a:ln w="3175" cap="flat">
              <a:solidFill>
                <a:srgbClr val="7A7A7A">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2198" name="Freeform 1566"/>
            <p:cNvSpPr/>
            <p:nvPr/>
          </p:nvSpPr>
          <p:spPr>
            <a:xfrm>
              <a:off x="177732" y="19986"/>
              <a:ext cx="20068" cy="18560"/>
            </a:xfrm>
            <a:custGeom>
              <a:avLst/>
              <a:gdLst/>
              <a:ahLst/>
              <a:cxnLst>
                <a:cxn ang="0">
                  <a:pos x="wd2" y="hd2"/>
                </a:cxn>
                <a:cxn ang="5400000">
                  <a:pos x="wd2" y="hd2"/>
                </a:cxn>
                <a:cxn ang="10800000">
                  <a:pos x="wd2" y="hd2"/>
                </a:cxn>
                <a:cxn ang="16200000">
                  <a:pos x="wd2" y="hd2"/>
                </a:cxn>
              </a:cxnLst>
              <a:rect l="0" t="0" r="r" b="b"/>
              <a:pathLst>
                <a:path w="21600" h="21600" extrusionOk="0">
                  <a:moveTo>
                    <a:pt x="0" y="14954"/>
                  </a:moveTo>
                  <a:lnTo>
                    <a:pt x="0" y="21600"/>
                  </a:lnTo>
                  <a:lnTo>
                    <a:pt x="21600" y="9969"/>
                  </a:lnTo>
                  <a:lnTo>
                    <a:pt x="21600" y="0"/>
                  </a:lnTo>
                  <a:lnTo>
                    <a:pt x="0" y="14954"/>
                  </a:lnTo>
                </a:path>
              </a:pathLst>
            </a:custGeom>
            <a:solidFill>
              <a:srgbClr val="000000">
                <a:alpha val="20000"/>
              </a:srgbClr>
            </a:solidFill>
            <a:ln w="12700" cap="flat">
              <a:noFill/>
              <a:miter lim="400000"/>
            </a:ln>
            <a:effectLst/>
          </p:spPr>
          <p:txBody>
            <a:bodyPr wrap="square" lIns="34289" tIns="34289" rIns="34289" bIns="34289" numCol="1" anchor="t">
              <a:noAutofit/>
            </a:bodyPr>
            <a:lstStyle/>
            <a:p>
              <a:pPr defTabSz="685800">
                <a:defRPr sz="700"/>
              </a:pPr>
              <a:endParaRPr/>
            </a:p>
          </p:txBody>
        </p:sp>
        <p:sp>
          <p:nvSpPr>
            <p:cNvPr id="2199" name="Freeform 1567"/>
            <p:cNvSpPr/>
            <p:nvPr/>
          </p:nvSpPr>
          <p:spPr>
            <a:xfrm>
              <a:off x="163399" y="12848"/>
              <a:ext cx="30101" cy="17132"/>
            </a:xfrm>
            <a:custGeom>
              <a:avLst/>
              <a:gdLst/>
              <a:ahLst/>
              <a:cxnLst>
                <a:cxn ang="0">
                  <a:pos x="wd2" y="hd2"/>
                </a:cxn>
                <a:cxn ang="5400000">
                  <a:pos x="wd2" y="hd2"/>
                </a:cxn>
                <a:cxn ang="10800000">
                  <a:pos x="wd2" y="hd2"/>
                </a:cxn>
                <a:cxn ang="16200000">
                  <a:pos x="wd2" y="hd2"/>
                </a:cxn>
              </a:cxnLst>
              <a:rect l="0" t="0" r="r" b="b"/>
              <a:pathLst>
                <a:path w="21600" h="21600" extrusionOk="0">
                  <a:moveTo>
                    <a:pt x="0" y="12600"/>
                  </a:moveTo>
                  <a:lnTo>
                    <a:pt x="10800" y="21600"/>
                  </a:lnTo>
                  <a:lnTo>
                    <a:pt x="21600" y="9000"/>
                  </a:lnTo>
                  <a:lnTo>
                    <a:pt x="10800" y="0"/>
                  </a:lnTo>
                  <a:lnTo>
                    <a:pt x="0" y="12600"/>
                  </a:lnTo>
                </a:path>
              </a:pathLst>
            </a:custGeom>
            <a:solidFill>
              <a:srgbClr val="3E9EC8"/>
            </a:solidFill>
            <a:ln w="3175" cap="flat">
              <a:solidFill>
                <a:srgbClr val="7A7A7A"/>
              </a:solidFill>
              <a:prstDash val="solid"/>
              <a:round/>
            </a:ln>
            <a:effectLst/>
          </p:spPr>
          <p:txBody>
            <a:bodyPr wrap="square" lIns="34289" tIns="34289" rIns="34289" bIns="34289" numCol="1" anchor="t">
              <a:noAutofit/>
            </a:bodyPr>
            <a:lstStyle/>
            <a:p>
              <a:pPr defTabSz="685800">
                <a:defRPr sz="700"/>
              </a:pPr>
              <a:endParaRPr/>
            </a:p>
          </p:txBody>
        </p:sp>
        <p:grpSp>
          <p:nvGrpSpPr>
            <p:cNvPr id="2221" name="Group 1568"/>
            <p:cNvGrpSpPr/>
            <p:nvPr/>
          </p:nvGrpSpPr>
          <p:grpSpPr>
            <a:xfrm>
              <a:off x="267345" y="57103"/>
              <a:ext cx="9526" cy="88879"/>
              <a:chOff x="0" y="0"/>
              <a:chExt cx="9525" cy="88877"/>
            </a:xfrm>
          </p:grpSpPr>
          <p:grpSp>
            <p:nvGrpSpPr>
              <p:cNvPr id="2202" name="Group 1569"/>
              <p:cNvGrpSpPr/>
              <p:nvPr/>
            </p:nvGrpSpPr>
            <p:grpSpPr>
              <a:xfrm>
                <a:off x="0" y="78752"/>
                <a:ext cx="9526" cy="10126"/>
                <a:chOff x="0" y="0"/>
                <a:chExt cx="9525" cy="10125"/>
              </a:xfrm>
            </p:grpSpPr>
            <p:sp>
              <p:nvSpPr>
                <p:cNvPr id="2200" name="Freeform 1570"/>
                <p:cNvSpPr/>
                <p:nvPr/>
              </p:nvSpPr>
              <p:spPr>
                <a:xfrm>
                  <a:off x="0" y="0"/>
                  <a:ext cx="9526" cy="10126"/>
                </a:xfrm>
                <a:custGeom>
                  <a:avLst/>
                  <a:gdLst/>
                  <a:ahLst/>
                  <a:cxnLst>
                    <a:cxn ang="0">
                      <a:pos x="wd2" y="hd2"/>
                    </a:cxn>
                    <a:cxn ang="5400000">
                      <a:pos x="wd2" y="hd2"/>
                    </a:cxn>
                    <a:cxn ang="10800000">
                      <a:pos x="wd2" y="hd2"/>
                    </a:cxn>
                    <a:cxn ang="16200000">
                      <a:pos x="wd2" y="hd2"/>
                    </a:cxn>
                  </a:cxnLst>
                  <a:rect l="0" t="0" r="r" b="b"/>
                  <a:pathLst>
                    <a:path w="21600" h="21600" extrusionOk="0">
                      <a:moveTo>
                        <a:pt x="0" y="2700"/>
                      </a:moveTo>
                      <a:lnTo>
                        <a:pt x="0" y="21600"/>
                      </a:lnTo>
                      <a:lnTo>
                        <a:pt x="21600" y="18900"/>
                      </a:lnTo>
                      <a:lnTo>
                        <a:pt x="21600" y="0"/>
                      </a:lnTo>
                      <a:lnTo>
                        <a:pt x="0" y="2700"/>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2201" name="Freeform 1571"/>
                <p:cNvSpPr/>
                <p:nvPr/>
              </p:nvSpPr>
              <p:spPr>
                <a:xfrm>
                  <a:off x="0" y="0"/>
                  <a:ext cx="9525" cy="10126"/>
                </a:xfrm>
                <a:custGeom>
                  <a:avLst/>
                  <a:gdLst/>
                  <a:ahLst/>
                  <a:cxnLst>
                    <a:cxn ang="0">
                      <a:pos x="wd2" y="hd2"/>
                    </a:cxn>
                    <a:cxn ang="5400000">
                      <a:pos x="wd2" y="hd2"/>
                    </a:cxn>
                    <a:cxn ang="10800000">
                      <a:pos x="wd2" y="hd2"/>
                    </a:cxn>
                    <a:cxn ang="16200000">
                      <a:pos x="wd2" y="hd2"/>
                    </a:cxn>
                  </a:cxnLst>
                  <a:rect l="0" t="0" r="r" b="b"/>
                  <a:pathLst>
                    <a:path w="21600" h="21600" extrusionOk="0">
                      <a:moveTo>
                        <a:pt x="0" y="3086"/>
                      </a:moveTo>
                      <a:lnTo>
                        <a:pt x="0" y="21600"/>
                      </a:lnTo>
                      <a:lnTo>
                        <a:pt x="21600" y="18514"/>
                      </a:lnTo>
                      <a:lnTo>
                        <a:pt x="21600" y="0"/>
                      </a:lnTo>
                      <a:lnTo>
                        <a:pt x="0" y="3086"/>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2205" name="Group 1572"/>
              <p:cNvGrpSpPr/>
              <p:nvPr/>
            </p:nvGrpSpPr>
            <p:grpSpPr>
              <a:xfrm>
                <a:off x="0" y="66095"/>
                <a:ext cx="9526" cy="10126"/>
                <a:chOff x="0" y="0"/>
                <a:chExt cx="9525" cy="10125"/>
              </a:xfrm>
            </p:grpSpPr>
            <p:sp>
              <p:nvSpPr>
                <p:cNvPr id="2203" name="Freeform 1573"/>
                <p:cNvSpPr/>
                <p:nvPr/>
              </p:nvSpPr>
              <p:spPr>
                <a:xfrm>
                  <a:off x="0" y="0"/>
                  <a:ext cx="9526" cy="10126"/>
                </a:xfrm>
                <a:custGeom>
                  <a:avLst/>
                  <a:gdLst/>
                  <a:ahLst/>
                  <a:cxnLst>
                    <a:cxn ang="0">
                      <a:pos x="wd2" y="hd2"/>
                    </a:cxn>
                    <a:cxn ang="5400000">
                      <a:pos x="wd2" y="hd2"/>
                    </a:cxn>
                    <a:cxn ang="10800000">
                      <a:pos x="wd2" y="hd2"/>
                    </a:cxn>
                    <a:cxn ang="16200000">
                      <a:pos x="wd2" y="hd2"/>
                    </a:cxn>
                  </a:cxnLst>
                  <a:rect l="0" t="0" r="r" b="b"/>
                  <a:pathLst>
                    <a:path w="21600" h="21600" extrusionOk="0">
                      <a:moveTo>
                        <a:pt x="0" y="2700"/>
                      </a:moveTo>
                      <a:lnTo>
                        <a:pt x="0" y="21600"/>
                      </a:lnTo>
                      <a:lnTo>
                        <a:pt x="21600" y="18900"/>
                      </a:lnTo>
                      <a:lnTo>
                        <a:pt x="21600" y="0"/>
                      </a:lnTo>
                      <a:lnTo>
                        <a:pt x="0" y="2700"/>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2204" name="Freeform 1574"/>
                <p:cNvSpPr/>
                <p:nvPr/>
              </p:nvSpPr>
              <p:spPr>
                <a:xfrm>
                  <a:off x="0" y="0"/>
                  <a:ext cx="9525" cy="10126"/>
                </a:xfrm>
                <a:custGeom>
                  <a:avLst/>
                  <a:gdLst/>
                  <a:ahLst/>
                  <a:cxnLst>
                    <a:cxn ang="0">
                      <a:pos x="wd2" y="hd2"/>
                    </a:cxn>
                    <a:cxn ang="5400000">
                      <a:pos x="wd2" y="hd2"/>
                    </a:cxn>
                    <a:cxn ang="10800000">
                      <a:pos x="wd2" y="hd2"/>
                    </a:cxn>
                    <a:cxn ang="16200000">
                      <a:pos x="wd2" y="hd2"/>
                    </a:cxn>
                  </a:cxnLst>
                  <a:rect l="0" t="0" r="r" b="b"/>
                  <a:pathLst>
                    <a:path w="21600" h="21600" extrusionOk="0">
                      <a:moveTo>
                        <a:pt x="0" y="3086"/>
                      </a:moveTo>
                      <a:lnTo>
                        <a:pt x="0" y="21600"/>
                      </a:lnTo>
                      <a:lnTo>
                        <a:pt x="21600" y="18514"/>
                      </a:lnTo>
                      <a:lnTo>
                        <a:pt x="21600" y="0"/>
                      </a:lnTo>
                      <a:lnTo>
                        <a:pt x="0" y="3086"/>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2208" name="Group 1575"/>
              <p:cNvGrpSpPr/>
              <p:nvPr/>
            </p:nvGrpSpPr>
            <p:grpSpPr>
              <a:xfrm>
                <a:off x="0" y="52032"/>
                <a:ext cx="9526" cy="10126"/>
                <a:chOff x="0" y="0"/>
                <a:chExt cx="9525" cy="10125"/>
              </a:xfrm>
            </p:grpSpPr>
            <p:sp>
              <p:nvSpPr>
                <p:cNvPr id="2206" name="Freeform 1576"/>
                <p:cNvSpPr/>
                <p:nvPr/>
              </p:nvSpPr>
              <p:spPr>
                <a:xfrm>
                  <a:off x="0" y="0"/>
                  <a:ext cx="9526" cy="10126"/>
                </a:xfrm>
                <a:custGeom>
                  <a:avLst/>
                  <a:gdLst/>
                  <a:ahLst/>
                  <a:cxnLst>
                    <a:cxn ang="0">
                      <a:pos x="wd2" y="hd2"/>
                    </a:cxn>
                    <a:cxn ang="5400000">
                      <a:pos x="wd2" y="hd2"/>
                    </a:cxn>
                    <a:cxn ang="10800000">
                      <a:pos x="wd2" y="hd2"/>
                    </a:cxn>
                    <a:cxn ang="16200000">
                      <a:pos x="wd2" y="hd2"/>
                    </a:cxn>
                  </a:cxnLst>
                  <a:rect l="0" t="0" r="r" b="b"/>
                  <a:pathLst>
                    <a:path w="21600" h="21600" extrusionOk="0">
                      <a:moveTo>
                        <a:pt x="0" y="2700"/>
                      </a:moveTo>
                      <a:lnTo>
                        <a:pt x="0" y="21600"/>
                      </a:lnTo>
                      <a:lnTo>
                        <a:pt x="21600" y="18900"/>
                      </a:lnTo>
                      <a:lnTo>
                        <a:pt x="21600" y="0"/>
                      </a:lnTo>
                      <a:lnTo>
                        <a:pt x="0" y="2700"/>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2207" name="Freeform 1577"/>
                <p:cNvSpPr/>
                <p:nvPr/>
              </p:nvSpPr>
              <p:spPr>
                <a:xfrm>
                  <a:off x="0" y="0"/>
                  <a:ext cx="9525" cy="10126"/>
                </a:xfrm>
                <a:custGeom>
                  <a:avLst/>
                  <a:gdLst/>
                  <a:ahLst/>
                  <a:cxnLst>
                    <a:cxn ang="0">
                      <a:pos x="wd2" y="hd2"/>
                    </a:cxn>
                    <a:cxn ang="5400000">
                      <a:pos x="wd2" y="hd2"/>
                    </a:cxn>
                    <a:cxn ang="10800000">
                      <a:pos x="wd2" y="hd2"/>
                    </a:cxn>
                    <a:cxn ang="16200000">
                      <a:pos x="wd2" y="hd2"/>
                    </a:cxn>
                  </a:cxnLst>
                  <a:rect l="0" t="0" r="r" b="b"/>
                  <a:pathLst>
                    <a:path w="21600" h="21600" extrusionOk="0">
                      <a:moveTo>
                        <a:pt x="0" y="3086"/>
                      </a:moveTo>
                      <a:lnTo>
                        <a:pt x="0" y="21600"/>
                      </a:lnTo>
                      <a:lnTo>
                        <a:pt x="21600" y="18514"/>
                      </a:lnTo>
                      <a:lnTo>
                        <a:pt x="21600" y="0"/>
                      </a:lnTo>
                      <a:lnTo>
                        <a:pt x="0" y="3086"/>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2211" name="Group 1578"/>
              <p:cNvGrpSpPr/>
              <p:nvPr/>
            </p:nvGrpSpPr>
            <p:grpSpPr>
              <a:xfrm>
                <a:off x="0" y="39376"/>
                <a:ext cx="9526" cy="10126"/>
                <a:chOff x="0" y="0"/>
                <a:chExt cx="9525" cy="10125"/>
              </a:xfrm>
            </p:grpSpPr>
            <p:sp>
              <p:nvSpPr>
                <p:cNvPr id="2209" name="Freeform 1579"/>
                <p:cNvSpPr/>
                <p:nvPr/>
              </p:nvSpPr>
              <p:spPr>
                <a:xfrm>
                  <a:off x="0" y="0"/>
                  <a:ext cx="9526" cy="10126"/>
                </a:xfrm>
                <a:custGeom>
                  <a:avLst/>
                  <a:gdLst/>
                  <a:ahLst/>
                  <a:cxnLst>
                    <a:cxn ang="0">
                      <a:pos x="wd2" y="hd2"/>
                    </a:cxn>
                    <a:cxn ang="5400000">
                      <a:pos x="wd2" y="hd2"/>
                    </a:cxn>
                    <a:cxn ang="10800000">
                      <a:pos x="wd2" y="hd2"/>
                    </a:cxn>
                    <a:cxn ang="16200000">
                      <a:pos x="wd2" y="hd2"/>
                    </a:cxn>
                  </a:cxnLst>
                  <a:rect l="0" t="0" r="r" b="b"/>
                  <a:pathLst>
                    <a:path w="21600" h="21600" extrusionOk="0">
                      <a:moveTo>
                        <a:pt x="0" y="2700"/>
                      </a:moveTo>
                      <a:lnTo>
                        <a:pt x="0" y="21600"/>
                      </a:lnTo>
                      <a:lnTo>
                        <a:pt x="21600" y="18900"/>
                      </a:lnTo>
                      <a:lnTo>
                        <a:pt x="21600" y="0"/>
                      </a:lnTo>
                      <a:lnTo>
                        <a:pt x="0" y="2700"/>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2210" name="Freeform 1580"/>
                <p:cNvSpPr/>
                <p:nvPr/>
              </p:nvSpPr>
              <p:spPr>
                <a:xfrm>
                  <a:off x="0" y="0"/>
                  <a:ext cx="9525" cy="10126"/>
                </a:xfrm>
                <a:custGeom>
                  <a:avLst/>
                  <a:gdLst/>
                  <a:ahLst/>
                  <a:cxnLst>
                    <a:cxn ang="0">
                      <a:pos x="wd2" y="hd2"/>
                    </a:cxn>
                    <a:cxn ang="5400000">
                      <a:pos x="wd2" y="hd2"/>
                    </a:cxn>
                    <a:cxn ang="10800000">
                      <a:pos x="wd2" y="hd2"/>
                    </a:cxn>
                    <a:cxn ang="16200000">
                      <a:pos x="wd2" y="hd2"/>
                    </a:cxn>
                  </a:cxnLst>
                  <a:rect l="0" t="0" r="r" b="b"/>
                  <a:pathLst>
                    <a:path w="21600" h="21600" extrusionOk="0">
                      <a:moveTo>
                        <a:pt x="0" y="3086"/>
                      </a:moveTo>
                      <a:lnTo>
                        <a:pt x="0" y="21600"/>
                      </a:lnTo>
                      <a:lnTo>
                        <a:pt x="21600" y="18514"/>
                      </a:lnTo>
                      <a:lnTo>
                        <a:pt x="21600" y="0"/>
                      </a:lnTo>
                      <a:lnTo>
                        <a:pt x="0" y="3086"/>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2214" name="Group 1581"/>
              <p:cNvGrpSpPr/>
              <p:nvPr/>
            </p:nvGrpSpPr>
            <p:grpSpPr>
              <a:xfrm>
                <a:off x="0" y="25313"/>
                <a:ext cx="9526" cy="10126"/>
                <a:chOff x="0" y="0"/>
                <a:chExt cx="9525" cy="10125"/>
              </a:xfrm>
            </p:grpSpPr>
            <p:sp>
              <p:nvSpPr>
                <p:cNvPr id="2212" name="Freeform 1582"/>
                <p:cNvSpPr/>
                <p:nvPr/>
              </p:nvSpPr>
              <p:spPr>
                <a:xfrm>
                  <a:off x="0" y="0"/>
                  <a:ext cx="9526" cy="10126"/>
                </a:xfrm>
                <a:custGeom>
                  <a:avLst/>
                  <a:gdLst/>
                  <a:ahLst/>
                  <a:cxnLst>
                    <a:cxn ang="0">
                      <a:pos x="wd2" y="hd2"/>
                    </a:cxn>
                    <a:cxn ang="5400000">
                      <a:pos x="wd2" y="hd2"/>
                    </a:cxn>
                    <a:cxn ang="10800000">
                      <a:pos x="wd2" y="hd2"/>
                    </a:cxn>
                    <a:cxn ang="16200000">
                      <a:pos x="wd2" y="hd2"/>
                    </a:cxn>
                  </a:cxnLst>
                  <a:rect l="0" t="0" r="r" b="b"/>
                  <a:pathLst>
                    <a:path w="21600" h="21600" extrusionOk="0">
                      <a:moveTo>
                        <a:pt x="0" y="2700"/>
                      </a:moveTo>
                      <a:lnTo>
                        <a:pt x="0" y="21600"/>
                      </a:lnTo>
                      <a:lnTo>
                        <a:pt x="21600" y="18900"/>
                      </a:lnTo>
                      <a:lnTo>
                        <a:pt x="21600" y="0"/>
                      </a:lnTo>
                      <a:lnTo>
                        <a:pt x="0" y="2700"/>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2213" name="Freeform 1583"/>
                <p:cNvSpPr/>
                <p:nvPr/>
              </p:nvSpPr>
              <p:spPr>
                <a:xfrm>
                  <a:off x="0" y="0"/>
                  <a:ext cx="9525" cy="10126"/>
                </a:xfrm>
                <a:custGeom>
                  <a:avLst/>
                  <a:gdLst/>
                  <a:ahLst/>
                  <a:cxnLst>
                    <a:cxn ang="0">
                      <a:pos x="wd2" y="hd2"/>
                    </a:cxn>
                    <a:cxn ang="5400000">
                      <a:pos x="wd2" y="hd2"/>
                    </a:cxn>
                    <a:cxn ang="10800000">
                      <a:pos x="wd2" y="hd2"/>
                    </a:cxn>
                    <a:cxn ang="16200000">
                      <a:pos x="wd2" y="hd2"/>
                    </a:cxn>
                  </a:cxnLst>
                  <a:rect l="0" t="0" r="r" b="b"/>
                  <a:pathLst>
                    <a:path w="21600" h="21600" extrusionOk="0">
                      <a:moveTo>
                        <a:pt x="0" y="3086"/>
                      </a:moveTo>
                      <a:lnTo>
                        <a:pt x="0" y="21600"/>
                      </a:lnTo>
                      <a:lnTo>
                        <a:pt x="21600" y="18514"/>
                      </a:lnTo>
                      <a:lnTo>
                        <a:pt x="21600" y="0"/>
                      </a:lnTo>
                      <a:lnTo>
                        <a:pt x="0" y="3086"/>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2217" name="Group 1584"/>
              <p:cNvGrpSpPr/>
              <p:nvPr/>
            </p:nvGrpSpPr>
            <p:grpSpPr>
              <a:xfrm>
                <a:off x="0" y="12656"/>
                <a:ext cx="9526" cy="10126"/>
                <a:chOff x="0" y="0"/>
                <a:chExt cx="9525" cy="10125"/>
              </a:xfrm>
            </p:grpSpPr>
            <p:sp>
              <p:nvSpPr>
                <p:cNvPr id="2215" name="Freeform 1585"/>
                <p:cNvSpPr/>
                <p:nvPr/>
              </p:nvSpPr>
              <p:spPr>
                <a:xfrm>
                  <a:off x="0" y="0"/>
                  <a:ext cx="9526" cy="10126"/>
                </a:xfrm>
                <a:custGeom>
                  <a:avLst/>
                  <a:gdLst/>
                  <a:ahLst/>
                  <a:cxnLst>
                    <a:cxn ang="0">
                      <a:pos x="wd2" y="hd2"/>
                    </a:cxn>
                    <a:cxn ang="5400000">
                      <a:pos x="wd2" y="hd2"/>
                    </a:cxn>
                    <a:cxn ang="10800000">
                      <a:pos x="wd2" y="hd2"/>
                    </a:cxn>
                    <a:cxn ang="16200000">
                      <a:pos x="wd2" y="hd2"/>
                    </a:cxn>
                  </a:cxnLst>
                  <a:rect l="0" t="0" r="r" b="b"/>
                  <a:pathLst>
                    <a:path w="21600" h="21600" extrusionOk="0">
                      <a:moveTo>
                        <a:pt x="0" y="2700"/>
                      </a:moveTo>
                      <a:lnTo>
                        <a:pt x="0" y="21600"/>
                      </a:lnTo>
                      <a:lnTo>
                        <a:pt x="21600" y="18900"/>
                      </a:lnTo>
                      <a:lnTo>
                        <a:pt x="21600" y="0"/>
                      </a:lnTo>
                      <a:lnTo>
                        <a:pt x="0" y="2700"/>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2216" name="Freeform 1586"/>
                <p:cNvSpPr/>
                <p:nvPr/>
              </p:nvSpPr>
              <p:spPr>
                <a:xfrm>
                  <a:off x="0" y="0"/>
                  <a:ext cx="9525" cy="10126"/>
                </a:xfrm>
                <a:custGeom>
                  <a:avLst/>
                  <a:gdLst/>
                  <a:ahLst/>
                  <a:cxnLst>
                    <a:cxn ang="0">
                      <a:pos x="wd2" y="hd2"/>
                    </a:cxn>
                    <a:cxn ang="5400000">
                      <a:pos x="wd2" y="hd2"/>
                    </a:cxn>
                    <a:cxn ang="10800000">
                      <a:pos x="wd2" y="hd2"/>
                    </a:cxn>
                    <a:cxn ang="16200000">
                      <a:pos x="wd2" y="hd2"/>
                    </a:cxn>
                  </a:cxnLst>
                  <a:rect l="0" t="0" r="r" b="b"/>
                  <a:pathLst>
                    <a:path w="21600" h="21600" extrusionOk="0">
                      <a:moveTo>
                        <a:pt x="0" y="3086"/>
                      </a:moveTo>
                      <a:lnTo>
                        <a:pt x="0" y="21600"/>
                      </a:lnTo>
                      <a:lnTo>
                        <a:pt x="21600" y="18514"/>
                      </a:lnTo>
                      <a:lnTo>
                        <a:pt x="21600" y="0"/>
                      </a:lnTo>
                      <a:lnTo>
                        <a:pt x="0" y="3086"/>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2220" name="Group 1587"/>
              <p:cNvGrpSpPr/>
              <p:nvPr/>
            </p:nvGrpSpPr>
            <p:grpSpPr>
              <a:xfrm>
                <a:off x="0" y="0"/>
                <a:ext cx="9526" cy="10001"/>
                <a:chOff x="0" y="0"/>
                <a:chExt cx="9525" cy="10000"/>
              </a:xfrm>
            </p:grpSpPr>
            <p:sp>
              <p:nvSpPr>
                <p:cNvPr id="2218" name="Freeform 1588"/>
                <p:cNvSpPr/>
                <p:nvPr/>
              </p:nvSpPr>
              <p:spPr>
                <a:xfrm>
                  <a:off x="0" y="0"/>
                  <a:ext cx="9526" cy="10001"/>
                </a:xfrm>
                <a:custGeom>
                  <a:avLst/>
                  <a:gdLst/>
                  <a:ahLst/>
                  <a:cxnLst>
                    <a:cxn ang="0">
                      <a:pos x="wd2" y="hd2"/>
                    </a:cxn>
                    <a:cxn ang="5400000">
                      <a:pos x="wd2" y="hd2"/>
                    </a:cxn>
                    <a:cxn ang="10800000">
                      <a:pos x="wd2" y="hd2"/>
                    </a:cxn>
                    <a:cxn ang="16200000">
                      <a:pos x="wd2" y="hd2"/>
                    </a:cxn>
                  </a:cxnLst>
                  <a:rect l="0" t="0" r="r" b="b"/>
                  <a:pathLst>
                    <a:path w="21600" h="21600" extrusionOk="0">
                      <a:moveTo>
                        <a:pt x="0" y="2700"/>
                      </a:moveTo>
                      <a:lnTo>
                        <a:pt x="0" y="21600"/>
                      </a:lnTo>
                      <a:lnTo>
                        <a:pt x="21600" y="18900"/>
                      </a:lnTo>
                      <a:lnTo>
                        <a:pt x="21600" y="0"/>
                      </a:lnTo>
                      <a:lnTo>
                        <a:pt x="0" y="2700"/>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2219" name="Freeform 1589"/>
                <p:cNvSpPr/>
                <p:nvPr/>
              </p:nvSpPr>
              <p:spPr>
                <a:xfrm>
                  <a:off x="0" y="0"/>
                  <a:ext cx="9525" cy="10001"/>
                </a:xfrm>
                <a:custGeom>
                  <a:avLst/>
                  <a:gdLst/>
                  <a:ahLst/>
                  <a:cxnLst>
                    <a:cxn ang="0">
                      <a:pos x="wd2" y="hd2"/>
                    </a:cxn>
                    <a:cxn ang="5400000">
                      <a:pos x="wd2" y="hd2"/>
                    </a:cxn>
                    <a:cxn ang="10800000">
                      <a:pos x="wd2" y="hd2"/>
                    </a:cxn>
                    <a:cxn ang="16200000">
                      <a:pos x="wd2" y="hd2"/>
                    </a:cxn>
                  </a:cxnLst>
                  <a:rect l="0" t="0" r="r" b="b"/>
                  <a:pathLst>
                    <a:path w="21600" h="21600" extrusionOk="0">
                      <a:moveTo>
                        <a:pt x="0" y="3086"/>
                      </a:moveTo>
                      <a:lnTo>
                        <a:pt x="0" y="21600"/>
                      </a:lnTo>
                      <a:lnTo>
                        <a:pt x="21600" y="18514"/>
                      </a:lnTo>
                      <a:lnTo>
                        <a:pt x="21600" y="0"/>
                      </a:lnTo>
                      <a:lnTo>
                        <a:pt x="0" y="3086"/>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grpSp>
          <p:nvGrpSpPr>
            <p:cNvPr id="2243" name="Group 1590"/>
            <p:cNvGrpSpPr/>
            <p:nvPr/>
          </p:nvGrpSpPr>
          <p:grpSpPr>
            <a:xfrm>
              <a:off x="204279" y="88510"/>
              <a:ext cx="9526" cy="88879"/>
              <a:chOff x="0" y="0"/>
              <a:chExt cx="9525" cy="88877"/>
            </a:xfrm>
          </p:grpSpPr>
          <p:grpSp>
            <p:nvGrpSpPr>
              <p:cNvPr id="2224" name="Group 1591"/>
              <p:cNvGrpSpPr/>
              <p:nvPr/>
            </p:nvGrpSpPr>
            <p:grpSpPr>
              <a:xfrm>
                <a:off x="0" y="78752"/>
                <a:ext cx="9526" cy="10126"/>
                <a:chOff x="0" y="0"/>
                <a:chExt cx="9525" cy="10125"/>
              </a:xfrm>
            </p:grpSpPr>
            <p:sp>
              <p:nvSpPr>
                <p:cNvPr id="2222" name="Freeform 1592"/>
                <p:cNvSpPr/>
                <p:nvPr/>
              </p:nvSpPr>
              <p:spPr>
                <a:xfrm>
                  <a:off x="0" y="0"/>
                  <a:ext cx="9526" cy="10126"/>
                </a:xfrm>
                <a:custGeom>
                  <a:avLst/>
                  <a:gdLst/>
                  <a:ahLst/>
                  <a:cxnLst>
                    <a:cxn ang="0">
                      <a:pos x="wd2" y="hd2"/>
                    </a:cxn>
                    <a:cxn ang="5400000">
                      <a:pos x="wd2" y="hd2"/>
                    </a:cxn>
                    <a:cxn ang="10800000">
                      <a:pos x="wd2" y="hd2"/>
                    </a:cxn>
                    <a:cxn ang="16200000">
                      <a:pos x="wd2" y="hd2"/>
                    </a:cxn>
                  </a:cxnLst>
                  <a:rect l="0" t="0" r="r" b="b"/>
                  <a:pathLst>
                    <a:path w="21600" h="21600" extrusionOk="0">
                      <a:moveTo>
                        <a:pt x="0" y="2700"/>
                      </a:moveTo>
                      <a:lnTo>
                        <a:pt x="0" y="21600"/>
                      </a:lnTo>
                      <a:lnTo>
                        <a:pt x="21600" y="18900"/>
                      </a:lnTo>
                      <a:lnTo>
                        <a:pt x="21600" y="0"/>
                      </a:lnTo>
                      <a:lnTo>
                        <a:pt x="0" y="2700"/>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2223" name="Freeform 1593"/>
                <p:cNvSpPr/>
                <p:nvPr/>
              </p:nvSpPr>
              <p:spPr>
                <a:xfrm>
                  <a:off x="0" y="0"/>
                  <a:ext cx="9525" cy="10126"/>
                </a:xfrm>
                <a:custGeom>
                  <a:avLst/>
                  <a:gdLst/>
                  <a:ahLst/>
                  <a:cxnLst>
                    <a:cxn ang="0">
                      <a:pos x="wd2" y="hd2"/>
                    </a:cxn>
                    <a:cxn ang="5400000">
                      <a:pos x="wd2" y="hd2"/>
                    </a:cxn>
                    <a:cxn ang="10800000">
                      <a:pos x="wd2" y="hd2"/>
                    </a:cxn>
                    <a:cxn ang="16200000">
                      <a:pos x="wd2" y="hd2"/>
                    </a:cxn>
                  </a:cxnLst>
                  <a:rect l="0" t="0" r="r" b="b"/>
                  <a:pathLst>
                    <a:path w="21600" h="21600" extrusionOk="0">
                      <a:moveTo>
                        <a:pt x="0" y="3086"/>
                      </a:moveTo>
                      <a:lnTo>
                        <a:pt x="0" y="21600"/>
                      </a:lnTo>
                      <a:lnTo>
                        <a:pt x="21600" y="18514"/>
                      </a:lnTo>
                      <a:lnTo>
                        <a:pt x="21600" y="0"/>
                      </a:lnTo>
                      <a:lnTo>
                        <a:pt x="0" y="3086"/>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2227" name="Group 1594"/>
              <p:cNvGrpSpPr/>
              <p:nvPr/>
            </p:nvGrpSpPr>
            <p:grpSpPr>
              <a:xfrm>
                <a:off x="0" y="62298"/>
                <a:ext cx="9526" cy="10126"/>
                <a:chOff x="0" y="0"/>
                <a:chExt cx="9525" cy="10125"/>
              </a:xfrm>
            </p:grpSpPr>
            <p:sp>
              <p:nvSpPr>
                <p:cNvPr id="2225" name="Freeform 1595"/>
                <p:cNvSpPr/>
                <p:nvPr/>
              </p:nvSpPr>
              <p:spPr>
                <a:xfrm>
                  <a:off x="0" y="0"/>
                  <a:ext cx="9526" cy="10126"/>
                </a:xfrm>
                <a:custGeom>
                  <a:avLst/>
                  <a:gdLst/>
                  <a:ahLst/>
                  <a:cxnLst>
                    <a:cxn ang="0">
                      <a:pos x="wd2" y="hd2"/>
                    </a:cxn>
                    <a:cxn ang="5400000">
                      <a:pos x="wd2" y="hd2"/>
                    </a:cxn>
                    <a:cxn ang="10800000">
                      <a:pos x="wd2" y="hd2"/>
                    </a:cxn>
                    <a:cxn ang="16200000">
                      <a:pos x="wd2" y="hd2"/>
                    </a:cxn>
                  </a:cxnLst>
                  <a:rect l="0" t="0" r="r" b="b"/>
                  <a:pathLst>
                    <a:path w="21600" h="21600" extrusionOk="0">
                      <a:moveTo>
                        <a:pt x="0" y="2700"/>
                      </a:moveTo>
                      <a:lnTo>
                        <a:pt x="0" y="21600"/>
                      </a:lnTo>
                      <a:lnTo>
                        <a:pt x="21600" y="18900"/>
                      </a:lnTo>
                      <a:lnTo>
                        <a:pt x="21600" y="0"/>
                      </a:lnTo>
                      <a:lnTo>
                        <a:pt x="0" y="2700"/>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2226" name="Freeform 1596"/>
                <p:cNvSpPr/>
                <p:nvPr/>
              </p:nvSpPr>
              <p:spPr>
                <a:xfrm>
                  <a:off x="0" y="0"/>
                  <a:ext cx="9525" cy="10126"/>
                </a:xfrm>
                <a:custGeom>
                  <a:avLst/>
                  <a:gdLst/>
                  <a:ahLst/>
                  <a:cxnLst>
                    <a:cxn ang="0">
                      <a:pos x="wd2" y="hd2"/>
                    </a:cxn>
                    <a:cxn ang="5400000">
                      <a:pos x="wd2" y="hd2"/>
                    </a:cxn>
                    <a:cxn ang="10800000">
                      <a:pos x="wd2" y="hd2"/>
                    </a:cxn>
                    <a:cxn ang="16200000">
                      <a:pos x="wd2" y="hd2"/>
                    </a:cxn>
                  </a:cxnLst>
                  <a:rect l="0" t="0" r="r" b="b"/>
                  <a:pathLst>
                    <a:path w="21600" h="21600" extrusionOk="0">
                      <a:moveTo>
                        <a:pt x="0" y="3086"/>
                      </a:moveTo>
                      <a:lnTo>
                        <a:pt x="0" y="21600"/>
                      </a:lnTo>
                      <a:lnTo>
                        <a:pt x="21600" y="18514"/>
                      </a:lnTo>
                      <a:lnTo>
                        <a:pt x="21600" y="0"/>
                      </a:lnTo>
                      <a:lnTo>
                        <a:pt x="0" y="3086"/>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2230" name="Group 1597"/>
              <p:cNvGrpSpPr/>
              <p:nvPr/>
            </p:nvGrpSpPr>
            <p:grpSpPr>
              <a:xfrm>
                <a:off x="0" y="52032"/>
                <a:ext cx="9526" cy="10126"/>
                <a:chOff x="0" y="0"/>
                <a:chExt cx="9525" cy="10125"/>
              </a:xfrm>
            </p:grpSpPr>
            <p:sp>
              <p:nvSpPr>
                <p:cNvPr id="2228" name="Freeform 1598"/>
                <p:cNvSpPr/>
                <p:nvPr/>
              </p:nvSpPr>
              <p:spPr>
                <a:xfrm>
                  <a:off x="0" y="0"/>
                  <a:ext cx="9526" cy="10126"/>
                </a:xfrm>
                <a:custGeom>
                  <a:avLst/>
                  <a:gdLst/>
                  <a:ahLst/>
                  <a:cxnLst>
                    <a:cxn ang="0">
                      <a:pos x="wd2" y="hd2"/>
                    </a:cxn>
                    <a:cxn ang="5400000">
                      <a:pos x="wd2" y="hd2"/>
                    </a:cxn>
                    <a:cxn ang="10800000">
                      <a:pos x="wd2" y="hd2"/>
                    </a:cxn>
                    <a:cxn ang="16200000">
                      <a:pos x="wd2" y="hd2"/>
                    </a:cxn>
                  </a:cxnLst>
                  <a:rect l="0" t="0" r="r" b="b"/>
                  <a:pathLst>
                    <a:path w="21600" h="21600" extrusionOk="0">
                      <a:moveTo>
                        <a:pt x="0" y="2700"/>
                      </a:moveTo>
                      <a:lnTo>
                        <a:pt x="0" y="21600"/>
                      </a:lnTo>
                      <a:lnTo>
                        <a:pt x="21600" y="18900"/>
                      </a:lnTo>
                      <a:lnTo>
                        <a:pt x="21600" y="0"/>
                      </a:lnTo>
                      <a:lnTo>
                        <a:pt x="0" y="2700"/>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2229" name="Freeform 1599"/>
                <p:cNvSpPr/>
                <p:nvPr/>
              </p:nvSpPr>
              <p:spPr>
                <a:xfrm>
                  <a:off x="0" y="0"/>
                  <a:ext cx="9525" cy="10126"/>
                </a:xfrm>
                <a:custGeom>
                  <a:avLst/>
                  <a:gdLst/>
                  <a:ahLst/>
                  <a:cxnLst>
                    <a:cxn ang="0">
                      <a:pos x="wd2" y="hd2"/>
                    </a:cxn>
                    <a:cxn ang="5400000">
                      <a:pos x="wd2" y="hd2"/>
                    </a:cxn>
                    <a:cxn ang="10800000">
                      <a:pos x="wd2" y="hd2"/>
                    </a:cxn>
                    <a:cxn ang="16200000">
                      <a:pos x="wd2" y="hd2"/>
                    </a:cxn>
                  </a:cxnLst>
                  <a:rect l="0" t="0" r="r" b="b"/>
                  <a:pathLst>
                    <a:path w="21600" h="21600" extrusionOk="0">
                      <a:moveTo>
                        <a:pt x="0" y="3086"/>
                      </a:moveTo>
                      <a:lnTo>
                        <a:pt x="0" y="21600"/>
                      </a:lnTo>
                      <a:lnTo>
                        <a:pt x="21600" y="18514"/>
                      </a:lnTo>
                      <a:lnTo>
                        <a:pt x="21600" y="0"/>
                      </a:lnTo>
                      <a:lnTo>
                        <a:pt x="0" y="3086"/>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2233" name="Group 1600"/>
              <p:cNvGrpSpPr/>
              <p:nvPr/>
            </p:nvGrpSpPr>
            <p:grpSpPr>
              <a:xfrm>
                <a:off x="0" y="39376"/>
                <a:ext cx="9526" cy="10126"/>
                <a:chOff x="0" y="0"/>
                <a:chExt cx="9525" cy="10125"/>
              </a:xfrm>
            </p:grpSpPr>
            <p:sp>
              <p:nvSpPr>
                <p:cNvPr id="2231" name="Freeform 1601"/>
                <p:cNvSpPr/>
                <p:nvPr/>
              </p:nvSpPr>
              <p:spPr>
                <a:xfrm>
                  <a:off x="0" y="0"/>
                  <a:ext cx="9526" cy="10126"/>
                </a:xfrm>
                <a:custGeom>
                  <a:avLst/>
                  <a:gdLst/>
                  <a:ahLst/>
                  <a:cxnLst>
                    <a:cxn ang="0">
                      <a:pos x="wd2" y="hd2"/>
                    </a:cxn>
                    <a:cxn ang="5400000">
                      <a:pos x="wd2" y="hd2"/>
                    </a:cxn>
                    <a:cxn ang="10800000">
                      <a:pos x="wd2" y="hd2"/>
                    </a:cxn>
                    <a:cxn ang="16200000">
                      <a:pos x="wd2" y="hd2"/>
                    </a:cxn>
                  </a:cxnLst>
                  <a:rect l="0" t="0" r="r" b="b"/>
                  <a:pathLst>
                    <a:path w="21600" h="21600" extrusionOk="0">
                      <a:moveTo>
                        <a:pt x="0" y="2700"/>
                      </a:moveTo>
                      <a:lnTo>
                        <a:pt x="0" y="21600"/>
                      </a:lnTo>
                      <a:lnTo>
                        <a:pt x="21600" y="18900"/>
                      </a:lnTo>
                      <a:lnTo>
                        <a:pt x="21600" y="0"/>
                      </a:lnTo>
                      <a:lnTo>
                        <a:pt x="0" y="2700"/>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2232" name="Freeform 1602"/>
                <p:cNvSpPr/>
                <p:nvPr/>
              </p:nvSpPr>
              <p:spPr>
                <a:xfrm>
                  <a:off x="0" y="0"/>
                  <a:ext cx="9525" cy="10126"/>
                </a:xfrm>
                <a:custGeom>
                  <a:avLst/>
                  <a:gdLst/>
                  <a:ahLst/>
                  <a:cxnLst>
                    <a:cxn ang="0">
                      <a:pos x="wd2" y="hd2"/>
                    </a:cxn>
                    <a:cxn ang="5400000">
                      <a:pos x="wd2" y="hd2"/>
                    </a:cxn>
                    <a:cxn ang="10800000">
                      <a:pos x="wd2" y="hd2"/>
                    </a:cxn>
                    <a:cxn ang="16200000">
                      <a:pos x="wd2" y="hd2"/>
                    </a:cxn>
                  </a:cxnLst>
                  <a:rect l="0" t="0" r="r" b="b"/>
                  <a:pathLst>
                    <a:path w="21600" h="21600" extrusionOk="0">
                      <a:moveTo>
                        <a:pt x="0" y="3086"/>
                      </a:moveTo>
                      <a:lnTo>
                        <a:pt x="0" y="21600"/>
                      </a:lnTo>
                      <a:lnTo>
                        <a:pt x="21600" y="18514"/>
                      </a:lnTo>
                      <a:lnTo>
                        <a:pt x="21600" y="0"/>
                      </a:lnTo>
                      <a:lnTo>
                        <a:pt x="0" y="3086"/>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2236" name="Group 1603"/>
              <p:cNvGrpSpPr/>
              <p:nvPr/>
            </p:nvGrpSpPr>
            <p:grpSpPr>
              <a:xfrm>
                <a:off x="0" y="22781"/>
                <a:ext cx="9526" cy="10127"/>
                <a:chOff x="0" y="0"/>
                <a:chExt cx="9525" cy="10125"/>
              </a:xfrm>
            </p:grpSpPr>
            <p:sp>
              <p:nvSpPr>
                <p:cNvPr id="2234" name="Freeform 1604"/>
                <p:cNvSpPr/>
                <p:nvPr/>
              </p:nvSpPr>
              <p:spPr>
                <a:xfrm>
                  <a:off x="0" y="0"/>
                  <a:ext cx="9526" cy="10126"/>
                </a:xfrm>
                <a:custGeom>
                  <a:avLst/>
                  <a:gdLst/>
                  <a:ahLst/>
                  <a:cxnLst>
                    <a:cxn ang="0">
                      <a:pos x="wd2" y="hd2"/>
                    </a:cxn>
                    <a:cxn ang="5400000">
                      <a:pos x="wd2" y="hd2"/>
                    </a:cxn>
                    <a:cxn ang="10800000">
                      <a:pos x="wd2" y="hd2"/>
                    </a:cxn>
                    <a:cxn ang="16200000">
                      <a:pos x="wd2" y="hd2"/>
                    </a:cxn>
                  </a:cxnLst>
                  <a:rect l="0" t="0" r="r" b="b"/>
                  <a:pathLst>
                    <a:path w="21600" h="21600" extrusionOk="0">
                      <a:moveTo>
                        <a:pt x="0" y="2700"/>
                      </a:moveTo>
                      <a:lnTo>
                        <a:pt x="0" y="21600"/>
                      </a:lnTo>
                      <a:lnTo>
                        <a:pt x="21600" y="18900"/>
                      </a:lnTo>
                      <a:lnTo>
                        <a:pt x="21600" y="0"/>
                      </a:lnTo>
                      <a:lnTo>
                        <a:pt x="0" y="2700"/>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2235" name="Freeform 1605"/>
                <p:cNvSpPr/>
                <p:nvPr/>
              </p:nvSpPr>
              <p:spPr>
                <a:xfrm>
                  <a:off x="0" y="0"/>
                  <a:ext cx="9525" cy="10126"/>
                </a:xfrm>
                <a:custGeom>
                  <a:avLst/>
                  <a:gdLst/>
                  <a:ahLst/>
                  <a:cxnLst>
                    <a:cxn ang="0">
                      <a:pos x="wd2" y="hd2"/>
                    </a:cxn>
                    <a:cxn ang="5400000">
                      <a:pos x="wd2" y="hd2"/>
                    </a:cxn>
                    <a:cxn ang="10800000">
                      <a:pos x="wd2" y="hd2"/>
                    </a:cxn>
                    <a:cxn ang="16200000">
                      <a:pos x="wd2" y="hd2"/>
                    </a:cxn>
                  </a:cxnLst>
                  <a:rect l="0" t="0" r="r" b="b"/>
                  <a:pathLst>
                    <a:path w="21600" h="21600" extrusionOk="0">
                      <a:moveTo>
                        <a:pt x="0" y="3086"/>
                      </a:moveTo>
                      <a:lnTo>
                        <a:pt x="0" y="21600"/>
                      </a:lnTo>
                      <a:lnTo>
                        <a:pt x="21600" y="18514"/>
                      </a:lnTo>
                      <a:lnTo>
                        <a:pt x="21600" y="0"/>
                      </a:lnTo>
                      <a:lnTo>
                        <a:pt x="0" y="3086"/>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2239" name="Group 1606"/>
              <p:cNvGrpSpPr/>
              <p:nvPr/>
            </p:nvGrpSpPr>
            <p:grpSpPr>
              <a:xfrm>
                <a:off x="0" y="12656"/>
                <a:ext cx="9526" cy="10126"/>
                <a:chOff x="0" y="0"/>
                <a:chExt cx="9525" cy="10125"/>
              </a:xfrm>
            </p:grpSpPr>
            <p:sp>
              <p:nvSpPr>
                <p:cNvPr id="2237" name="Freeform 1607"/>
                <p:cNvSpPr/>
                <p:nvPr/>
              </p:nvSpPr>
              <p:spPr>
                <a:xfrm>
                  <a:off x="0" y="0"/>
                  <a:ext cx="9526" cy="10126"/>
                </a:xfrm>
                <a:custGeom>
                  <a:avLst/>
                  <a:gdLst/>
                  <a:ahLst/>
                  <a:cxnLst>
                    <a:cxn ang="0">
                      <a:pos x="wd2" y="hd2"/>
                    </a:cxn>
                    <a:cxn ang="5400000">
                      <a:pos x="wd2" y="hd2"/>
                    </a:cxn>
                    <a:cxn ang="10800000">
                      <a:pos x="wd2" y="hd2"/>
                    </a:cxn>
                    <a:cxn ang="16200000">
                      <a:pos x="wd2" y="hd2"/>
                    </a:cxn>
                  </a:cxnLst>
                  <a:rect l="0" t="0" r="r" b="b"/>
                  <a:pathLst>
                    <a:path w="21600" h="21600" extrusionOk="0">
                      <a:moveTo>
                        <a:pt x="0" y="2700"/>
                      </a:moveTo>
                      <a:lnTo>
                        <a:pt x="0" y="21600"/>
                      </a:lnTo>
                      <a:lnTo>
                        <a:pt x="21600" y="18900"/>
                      </a:lnTo>
                      <a:lnTo>
                        <a:pt x="21600" y="0"/>
                      </a:lnTo>
                      <a:lnTo>
                        <a:pt x="0" y="2700"/>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2238" name="Freeform 1608"/>
                <p:cNvSpPr/>
                <p:nvPr/>
              </p:nvSpPr>
              <p:spPr>
                <a:xfrm>
                  <a:off x="0" y="0"/>
                  <a:ext cx="9525" cy="10126"/>
                </a:xfrm>
                <a:custGeom>
                  <a:avLst/>
                  <a:gdLst/>
                  <a:ahLst/>
                  <a:cxnLst>
                    <a:cxn ang="0">
                      <a:pos x="wd2" y="hd2"/>
                    </a:cxn>
                    <a:cxn ang="5400000">
                      <a:pos x="wd2" y="hd2"/>
                    </a:cxn>
                    <a:cxn ang="10800000">
                      <a:pos x="wd2" y="hd2"/>
                    </a:cxn>
                    <a:cxn ang="16200000">
                      <a:pos x="wd2" y="hd2"/>
                    </a:cxn>
                  </a:cxnLst>
                  <a:rect l="0" t="0" r="r" b="b"/>
                  <a:pathLst>
                    <a:path w="21600" h="21600" extrusionOk="0">
                      <a:moveTo>
                        <a:pt x="0" y="3086"/>
                      </a:moveTo>
                      <a:lnTo>
                        <a:pt x="0" y="21600"/>
                      </a:lnTo>
                      <a:lnTo>
                        <a:pt x="21600" y="18514"/>
                      </a:lnTo>
                      <a:lnTo>
                        <a:pt x="21600" y="0"/>
                      </a:lnTo>
                      <a:lnTo>
                        <a:pt x="0" y="3086"/>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2242" name="Group 1609"/>
              <p:cNvGrpSpPr/>
              <p:nvPr/>
            </p:nvGrpSpPr>
            <p:grpSpPr>
              <a:xfrm>
                <a:off x="0" y="0"/>
                <a:ext cx="9526" cy="10001"/>
                <a:chOff x="0" y="0"/>
                <a:chExt cx="9525" cy="10000"/>
              </a:xfrm>
            </p:grpSpPr>
            <p:sp>
              <p:nvSpPr>
                <p:cNvPr id="2240" name="Freeform 1610"/>
                <p:cNvSpPr/>
                <p:nvPr/>
              </p:nvSpPr>
              <p:spPr>
                <a:xfrm>
                  <a:off x="0" y="0"/>
                  <a:ext cx="9526" cy="10001"/>
                </a:xfrm>
                <a:custGeom>
                  <a:avLst/>
                  <a:gdLst/>
                  <a:ahLst/>
                  <a:cxnLst>
                    <a:cxn ang="0">
                      <a:pos x="wd2" y="hd2"/>
                    </a:cxn>
                    <a:cxn ang="5400000">
                      <a:pos x="wd2" y="hd2"/>
                    </a:cxn>
                    <a:cxn ang="10800000">
                      <a:pos x="wd2" y="hd2"/>
                    </a:cxn>
                    <a:cxn ang="16200000">
                      <a:pos x="wd2" y="hd2"/>
                    </a:cxn>
                  </a:cxnLst>
                  <a:rect l="0" t="0" r="r" b="b"/>
                  <a:pathLst>
                    <a:path w="21600" h="21600" extrusionOk="0">
                      <a:moveTo>
                        <a:pt x="0" y="2700"/>
                      </a:moveTo>
                      <a:lnTo>
                        <a:pt x="0" y="21600"/>
                      </a:lnTo>
                      <a:lnTo>
                        <a:pt x="21600" y="18900"/>
                      </a:lnTo>
                      <a:lnTo>
                        <a:pt x="21600" y="0"/>
                      </a:lnTo>
                      <a:lnTo>
                        <a:pt x="0" y="2700"/>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2241" name="Freeform 1611"/>
                <p:cNvSpPr/>
                <p:nvPr/>
              </p:nvSpPr>
              <p:spPr>
                <a:xfrm>
                  <a:off x="0" y="0"/>
                  <a:ext cx="9525" cy="10001"/>
                </a:xfrm>
                <a:custGeom>
                  <a:avLst/>
                  <a:gdLst/>
                  <a:ahLst/>
                  <a:cxnLst>
                    <a:cxn ang="0">
                      <a:pos x="wd2" y="hd2"/>
                    </a:cxn>
                    <a:cxn ang="5400000">
                      <a:pos x="wd2" y="hd2"/>
                    </a:cxn>
                    <a:cxn ang="10800000">
                      <a:pos x="wd2" y="hd2"/>
                    </a:cxn>
                    <a:cxn ang="16200000">
                      <a:pos x="wd2" y="hd2"/>
                    </a:cxn>
                  </a:cxnLst>
                  <a:rect l="0" t="0" r="r" b="b"/>
                  <a:pathLst>
                    <a:path w="21600" h="21600" extrusionOk="0">
                      <a:moveTo>
                        <a:pt x="0" y="3086"/>
                      </a:moveTo>
                      <a:lnTo>
                        <a:pt x="0" y="21600"/>
                      </a:lnTo>
                      <a:lnTo>
                        <a:pt x="21600" y="18514"/>
                      </a:lnTo>
                      <a:lnTo>
                        <a:pt x="21600" y="0"/>
                      </a:lnTo>
                      <a:lnTo>
                        <a:pt x="0" y="3086"/>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grpSp>
          <p:nvGrpSpPr>
            <p:cNvPr id="2265" name="Group 1612"/>
            <p:cNvGrpSpPr/>
            <p:nvPr/>
          </p:nvGrpSpPr>
          <p:grpSpPr>
            <a:xfrm>
              <a:off x="210093" y="85655"/>
              <a:ext cx="9526" cy="88879"/>
              <a:chOff x="0" y="0"/>
              <a:chExt cx="9525" cy="88877"/>
            </a:xfrm>
          </p:grpSpPr>
          <p:grpSp>
            <p:nvGrpSpPr>
              <p:cNvPr id="2246" name="Group 1613"/>
              <p:cNvGrpSpPr/>
              <p:nvPr/>
            </p:nvGrpSpPr>
            <p:grpSpPr>
              <a:xfrm>
                <a:off x="0" y="78752"/>
                <a:ext cx="9526" cy="10126"/>
                <a:chOff x="0" y="0"/>
                <a:chExt cx="9525" cy="10125"/>
              </a:xfrm>
            </p:grpSpPr>
            <p:sp>
              <p:nvSpPr>
                <p:cNvPr id="2244" name="Freeform 1614"/>
                <p:cNvSpPr/>
                <p:nvPr/>
              </p:nvSpPr>
              <p:spPr>
                <a:xfrm>
                  <a:off x="0" y="0"/>
                  <a:ext cx="9526" cy="10126"/>
                </a:xfrm>
                <a:custGeom>
                  <a:avLst/>
                  <a:gdLst/>
                  <a:ahLst/>
                  <a:cxnLst>
                    <a:cxn ang="0">
                      <a:pos x="wd2" y="hd2"/>
                    </a:cxn>
                    <a:cxn ang="5400000">
                      <a:pos x="wd2" y="hd2"/>
                    </a:cxn>
                    <a:cxn ang="10800000">
                      <a:pos x="wd2" y="hd2"/>
                    </a:cxn>
                    <a:cxn ang="16200000">
                      <a:pos x="wd2" y="hd2"/>
                    </a:cxn>
                  </a:cxnLst>
                  <a:rect l="0" t="0" r="r" b="b"/>
                  <a:pathLst>
                    <a:path w="21600" h="21600" extrusionOk="0">
                      <a:moveTo>
                        <a:pt x="0" y="2700"/>
                      </a:moveTo>
                      <a:lnTo>
                        <a:pt x="0" y="21600"/>
                      </a:lnTo>
                      <a:lnTo>
                        <a:pt x="21600" y="18900"/>
                      </a:lnTo>
                      <a:lnTo>
                        <a:pt x="21600" y="0"/>
                      </a:lnTo>
                      <a:lnTo>
                        <a:pt x="0" y="2700"/>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2245" name="Freeform 1615"/>
                <p:cNvSpPr/>
                <p:nvPr/>
              </p:nvSpPr>
              <p:spPr>
                <a:xfrm>
                  <a:off x="0" y="0"/>
                  <a:ext cx="9526" cy="10126"/>
                </a:xfrm>
                <a:custGeom>
                  <a:avLst/>
                  <a:gdLst/>
                  <a:ahLst/>
                  <a:cxnLst>
                    <a:cxn ang="0">
                      <a:pos x="wd2" y="hd2"/>
                    </a:cxn>
                    <a:cxn ang="5400000">
                      <a:pos x="wd2" y="hd2"/>
                    </a:cxn>
                    <a:cxn ang="10800000">
                      <a:pos x="wd2" y="hd2"/>
                    </a:cxn>
                    <a:cxn ang="16200000">
                      <a:pos x="wd2" y="hd2"/>
                    </a:cxn>
                  </a:cxnLst>
                  <a:rect l="0" t="0" r="r" b="b"/>
                  <a:pathLst>
                    <a:path w="21600" h="21600" extrusionOk="0">
                      <a:moveTo>
                        <a:pt x="0" y="3086"/>
                      </a:moveTo>
                      <a:lnTo>
                        <a:pt x="0" y="21600"/>
                      </a:lnTo>
                      <a:lnTo>
                        <a:pt x="21600" y="18514"/>
                      </a:lnTo>
                      <a:lnTo>
                        <a:pt x="21600" y="0"/>
                      </a:lnTo>
                      <a:lnTo>
                        <a:pt x="0" y="3086"/>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2249" name="Group 1616"/>
              <p:cNvGrpSpPr/>
              <p:nvPr/>
            </p:nvGrpSpPr>
            <p:grpSpPr>
              <a:xfrm>
                <a:off x="0" y="66095"/>
                <a:ext cx="9526" cy="10126"/>
                <a:chOff x="0" y="0"/>
                <a:chExt cx="9525" cy="10125"/>
              </a:xfrm>
            </p:grpSpPr>
            <p:sp>
              <p:nvSpPr>
                <p:cNvPr id="2247" name="Freeform 1617"/>
                <p:cNvSpPr/>
                <p:nvPr/>
              </p:nvSpPr>
              <p:spPr>
                <a:xfrm>
                  <a:off x="0" y="0"/>
                  <a:ext cx="9526" cy="10126"/>
                </a:xfrm>
                <a:custGeom>
                  <a:avLst/>
                  <a:gdLst/>
                  <a:ahLst/>
                  <a:cxnLst>
                    <a:cxn ang="0">
                      <a:pos x="wd2" y="hd2"/>
                    </a:cxn>
                    <a:cxn ang="5400000">
                      <a:pos x="wd2" y="hd2"/>
                    </a:cxn>
                    <a:cxn ang="10800000">
                      <a:pos x="wd2" y="hd2"/>
                    </a:cxn>
                    <a:cxn ang="16200000">
                      <a:pos x="wd2" y="hd2"/>
                    </a:cxn>
                  </a:cxnLst>
                  <a:rect l="0" t="0" r="r" b="b"/>
                  <a:pathLst>
                    <a:path w="21600" h="21600" extrusionOk="0">
                      <a:moveTo>
                        <a:pt x="0" y="2700"/>
                      </a:moveTo>
                      <a:lnTo>
                        <a:pt x="0" y="21600"/>
                      </a:lnTo>
                      <a:lnTo>
                        <a:pt x="21600" y="18900"/>
                      </a:lnTo>
                      <a:lnTo>
                        <a:pt x="21600" y="0"/>
                      </a:lnTo>
                      <a:lnTo>
                        <a:pt x="0" y="2700"/>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2248" name="Freeform 1618"/>
                <p:cNvSpPr/>
                <p:nvPr/>
              </p:nvSpPr>
              <p:spPr>
                <a:xfrm>
                  <a:off x="0" y="0"/>
                  <a:ext cx="9526" cy="10126"/>
                </a:xfrm>
                <a:custGeom>
                  <a:avLst/>
                  <a:gdLst/>
                  <a:ahLst/>
                  <a:cxnLst>
                    <a:cxn ang="0">
                      <a:pos x="wd2" y="hd2"/>
                    </a:cxn>
                    <a:cxn ang="5400000">
                      <a:pos x="wd2" y="hd2"/>
                    </a:cxn>
                    <a:cxn ang="10800000">
                      <a:pos x="wd2" y="hd2"/>
                    </a:cxn>
                    <a:cxn ang="16200000">
                      <a:pos x="wd2" y="hd2"/>
                    </a:cxn>
                  </a:cxnLst>
                  <a:rect l="0" t="0" r="r" b="b"/>
                  <a:pathLst>
                    <a:path w="21600" h="21600" extrusionOk="0">
                      <a:moveTo>
                        <a:pt x="0" y="3086"/>
                      </a:moveTo>
                      <a:lnTo>
                        <a:pt x="0" y="21600"/>
                      </a:lnTo>
                      <a:lnTo>
                        <a:pt x="21600" y="18514"/>
                      </a:lnTo>
                      <a:lnTo>
                        <a:pt x="21600" y="0"/>
                      </a:lnTo>
                      <a:lnTo>
                        <a:pt x="0" y="3086"/>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2252" name="Group 1619"/>
              <p:cNvGrpSpPr/>
              <p:nvPr/>
            </p:nvGrpSpPr>
            <p:grpSpPr>
              <a:xfrm>
                <a:off x="0" y="52032"/>
                <a:ext cx="9526" cy="10126"/>
                <a:chOff x="0" y="0"/>
                <a:chExt cx="9525" cy="10125"/>
              </a:xfrm>
            </p:grpSpPr>
            <p:sp>
              <p:nvSpPr>
                <p:cNvPr id="2250" name="Freeform 1620"/>
                <p:cNvSpPr/>
                <p:nvPr/>
              </p:nvSpPr>
              <p:spPr>
                <a:xfrm>
                  <a:off x="0" y="0"/>
                  <a:ext cx="9526" cy="10126"/>
                </a:xfrm>
                <a:custGeom>
                  <a:avLst/>
                  <a:gdLst/>
                  <a:ahLst/>
                  <a:cxnLst>
                    <a:cxn ang="0">
                      <a:pos x="wd2" y="hd2"/>
                    </a:cxn>
                    <a:cxn ang="5400000">
                      <a:pos x="wd2" y="hd2"/>
                    </a:cxn>
                    <a:cxn ang="10800000">
                      <a:pos x="wd2" y="hd2"/>
                    </a:cxn>
                    <a:cxn ang="16200000">
                      <a:pos x="wd2" y="hd2"/>
                    </a:cxn>
                  </a:cxnLst>
                  <a:rect l="0" t="0" r="r" b="b"/>
                  <a:pathLst>
                    <a:path w="21600" h="21600" extrusionOk="0">
                      <a:moveTo>
                        <a:pt x="0" y="2700"/>
                      </a:moveTo>
                      <a:lnTo>
                        <a:pt x="0" y="21600"/>
                      </a:lnTo>
                      <a:lnTo>
                        <a:pt x="21600" y="18900"/>
                      </a:lnTo>
                      <a:lnTo>
                        <a:pt x="21600" y="0"/>
                      </a:lnTo>
                      <a:lnTo>
                        <a:pt x="0" y="2700"/>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2251" name="Freeform 1621"/>
                <p:cNvSpPr/>
                <p:nvPr/>
              </p:nvSpPr>
              <p:spPr>
                <a:xfrm>
                  <a:off x="0" y="0"/>
                  <a:ext cx="9526" cy="10126"/>
                </a:xfrm>
                <a:custGeom>
                  <a:avLst/>
                  <a:gdLst/>
                  <a:ahLst/>
                  <a:cxnLst>
                    <a:cxn ang="0">
                      <a:pos x="wd2" y="hd2"/>
                    </a:cxn>
                    <a:cxn ang="5400000">
                      <a:pos x="wd2" y="hd2"/>
                    </a:cxn>
                    <a:cxn ang="10800000">
                      <a:pos x="wd2" y="hd2"/>
                    </a:cxn>
                    <a:cxn ang="16200000">
                      <a:pos x="wd2" y="hd2"/>
                    </a:cxn>
                  </a:cxnLst>
                  <a:rect l="0" t="0" r="r" b="b"/>
                  <a:pathLst>
                    <a:path w="21600" h="21600" extrusionOk="0">
                      <a:moveTo>
                        <a:pt x="0" y="3086"/>
                      </a:moveTo>
                      <a:lnTo>
                        <a:pt x="0" y="21600"/>
                      </a:lnTo>
                      <a:lnTo>
                        <a:pt x="21600" y="18514"/>
                      </a:lnTo>
                      <a:lnTo>
                        <a:pt x="21600" y="0"/>
                      </a:lnTo>
                      <a:lnTo>
                        <a:pt x="0" y="3086"/>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2255" name="Group 1622"/>
              <p:cNvGrpSpPr/>
              <p:nvPr/>
            </p:nvGrpSpPr>
            <p:grpSpPr>
              <a:xfrm>
                <a:off x="0" y="39376"/>
                <a:ext cx="9526" cy="10126"/>
                <a:chOff x="0" y="0"/>
                <a:chExt cx="9525" cy="10125"/>
              </a:xfrm>
            </p:grpSpPr>
            <p:sp>
              <p:nvSpPr>
                <p:cNvPr id="2253" name="Freeform 1623"/>
                <p:cNvSpPr/>
                <p:nvPr/>
              </p:nvSpPr>
              <p:spPr>
                <a:xfrm>
                  <a:off x="0" y="0"/>
                  <a:ext cx="9526" cy="10126"/>
                </a:xfrm>
                <a:custGeom>
                  <a:avLst/>
                  <a:gdLst/>
                  <a:ahLst/>
                  <a:cxnLst>
                    <a:cxn ang="0">
                      <a:pos x="wd2" y="hd2"/>
                    </a:cxn>
                    <a:cxn ang="5400000">
                      <a:pos x="wd2" y="hd2"/>
                    </a:cxn>
                    <a:cxn ang="10800000">
                      <a:pos x="wd2" y="hd2"/>
                    </a:cxn>
                    <a:cxn ang="16200000">
                      <a:pos x="wd2" y="hd2"/>
                    </a:cxn>
                  </a:cxnLst>
                  <a:rect l="0" t="0" r="r" b="b"/>
                  <a:pathLst>
                    <a:path w="21600" h="21600" extrusionOk="0">
                      <a:moveTo>
                        <a:pt x="0" y="2700"/>
                      </a:moveTo>
                      <a:lnTo>
                        <a:pt x="0" y="21600"/>
                      </a:lnTo>
                      <a:lnTo>
                        <a:pt x="21600" y="18900"/>
                      </a:lnTo>
                      <a:lnTo>
                        <a:pt x="21600" y="0"/>
                      </a:lnTo>
                      <a:lnTo>
                        <a:pt x="0" y="2700"/>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2254" name="Freeform 1624"/>
                <p:cNvSpPr/>
                <p:nvPr/>
              </p:nvSpPr>
              <p:spPr>
                <a:xfrm>
                  <a:off x="0" y="0"/>
                  <a:ext cx="9526" cy="10126"/>
                </a:xfrm>
                <a:custGeom>
                  <a:avLst/>
                  <a:gdLst/>
                  <a:ahLst/>
                  <a:cxnLst>
                    <a:cxn ang="0">
                      <a:pos x="wd2" y="hd2"/>
                    </a:cxn>
                    <a:cxn ang="5400000">
                      <a:pos x="wd2" y="hd2"/>
                    </a:cxn>
                    <a:cxn ang="10800000">
                      <a:pos x="wd2" y="hd2"/>
                    </a:cxn>
                    <a:cxn ang="16200000">
                      <a:pos x="wd2" y="hd2"/>
                    </a:cxn>
                  </a:cxnLst>
                  <a:rect l="0" t="0" r="r" b="b"/>
                  <a:pathLst>
                    <a:path w="21600" h="21600" extrusionOk="0">
                      <a:moveTo>
                        <a:pt x="0" y="3086"/>
                      </a:moveTo>
                      <a:lnTo>
                        <a:pt x="0" y="21600"/>
                      </a:lnTo>
                      <a:lnTo>
                        <a:pt x="21600" y="18514"/>
                      </a:lnTo>
                      <a:lnTo>
                        <a:pt x="21600" y="0"/>
                      </a:lnTo>
                      <a:lnTo>
                        <a:pt x="0" y="3086"/>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2258" name="Group 1625"/>
              <p:cNvGrpSpPr/>
              <p:nvPr/>
            </p:nvGrpSpPr>
            <p:grpSpPr>
              <a:xfrm>
                <a:off x="0" y="25313"/>
                <a:ext cx="9526" cy="10126"/>
                <a:chOff x="0" y="0"/>
                <a:chExt cx="9525" cy="10125"/>
              </a:xfrm>
            </p:grpSpPr>
            <p:sp>
              <p:nvSpPr>
                <p:cNvPr id="2256" name="Freeform 1626"/>
                <p:cNvSpPr/>
                <p:nvPr/>
              </p:nvSpPr>
              <p:spPr>
                <a:xfrm>
                  <a:off x="0" y="0"/>
                  <a:ext cx="9526" cy="10126"/>
                </a:xfrm>
                <a:custGeom>
                  <a:avLst/>
                  <a:gdLst/>
                  <a:ahLst/>
                  <a:cxnLst>
                    <a:cxn ang="0">
                      <a:pos x="wd2" y="hd2"/>
                    </a:cxn>
                    <a:cxn ang="5400000">
                      <a:pos x="wd2" y="hd2"/>
                    </a:cxn>
                    <a:cxn ang="10800000">
                      <a:pos x="wd2" y="hd2"/>
                    </a:cxn>
                    <a:cxn ang="16200000">
                      <a:pos x="wd2" y="hd2"/>
                    </a:cxn>
                  </a:cxnLst>
                  <a:rect l="0" t="0" r="r" b="b"/>
                  <a:pathLst>
                    <a:path w="21600" h="21600" extrusionOk="0">
                      <a:moveTo>
                        <a:pt x="0" y="2700"/>
                      </a:moveTo>
                      <a:lnTo>
                        <a:pt x="0" y="21600"/>
                      </a:lnTo>
                      <a:lnTo>
                        <a:pt x="21600" y="18900"/>
                      </a:lnTo>
                      <a:lnTo>
                        <a:pt x="21600" y="0"/>
                      </a:lnTo>
                      <a:lnTo>
                        <a:pt x="0" y="2700"/>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2257" name="Freeform 1627"/>
                <p:cNvSpPr/>
                <p:nvPr/>
              </p:nvSpPr>
              <p:spPr>
                <a:xfrm>
                  <a:off x="0" y="0"/>
                  <a:ext cx="9526" cy="10126"/>
                </a:xfrm>
                <a:custGeom>
                  <a:avLst/>
                  <a:gdLst/>
                  <a:ahLst/>
                  <a:cxnLst>
                    <a:cxn ang="0">
                      <a:pos x="wd2" y="hd2"/>
                    </a:cxn>
                    <a:cxn ang="5400000">
                      <a:pos x="wd2" y="hd2"/>
                    </a:cxn>
                    <a:cxn ang="10800000">
                      <a:pos x="wd2" y="hd2"/>
                    </a:cxn>
                    <a:cxn ang="16200000">
                      <a:pos x="wd2" y="hd2"/>
                    </a:cxn>
                  </a:cxnLst>
                  <a:rect l="0" t="0" r="r" b="b"/>
                  <a:pathLst>
                    <a:path w="21600" h="21600" extrusionOk="0">
                      <a:moveTo>
                        <a:pt x="0" y="3086"/>
                      </a:moveTo>
                      <a:lnTo>
                        <a:pt x="0" y="21600"/>
                      </a:lnTo>
                      <a:lnTo>
                        <a:pt x="21600" y="18514"/>
                      </a:lnTo>
                      <a:lnTo>
                        <a:pt x="21600" y="0"/>
                      </a:lnTo>
                      <a:lnTo>
                        <a:pt x="0" y="3086"/>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2261" name="Group 1628"/>
              <p:cNvGrpSpPr/>
              <p:nvPr/>
            </p:nvGrpSpPr>
            <p:grpSpPr>
              <a:xfrm>
                <a:off x="0" y="12656"/>
                <a:ext cx="9526" cy="10126"/>
                <a:chOff x="0" y="0"/>
                <a:chExt cx="9525" cy="10125"/>
              </a:xfrm>
            </p:grpSpPr>
            <p:sp>
              <p:nvSpPr>
                <p:cNvPr id="2259" name="Freeform 1629"/>
                <p:cNvSpPr/>
                <p:nvPr/>
              </p:nvSpPr>
              <p:spPr>
                <a:xfrm>
                  <a:off x="0" y="0"/>
                  <a:ext cx="9526" cy="10126"/>
                </a:xfrm>
                <a:custGeom>
                  <a:avLst/>
                  <a:gdLst/>
                  <a:ahLst/>
                  <a:cxnLst>
                    <a:cxn ang="0">
                      <a:pos x="wd2" y="hd2"/>
                    </a:cxn>
                    <a:cxn ang="5400000">
                      <a:pos x="wd2" y="hd2"/>
                    </a:cxn>
                    <a:cxn ang="10800000">
                      <a:pos x="wd2" y="hd2"/>
                    </a:cxn>
                    <a:cxn ang="16200000">
                      <a:pos x="wd2" y="hd2"/>
                    </a:cxn>
                  </a:cxnLst>
                  <a:rect l="0" t="0" r="r" b="b"/>
                  <a:pathLst>
                    <a:path w="21600" h="21600" extrusionOk="0">
                      <a:moveTo>
                        <a:pt x="0" y="2700"/>
                      </a:moveTo>
                      <a:lnTo>
                        <a:pt x="0" y="21600"/>
                      </a:lnTo>
                      <a:lnTo>
                        <a:pt x="21600" y="18900"/>
                      </a:lnTo>
                      <a:lnTo>
                        <a:pt x="21600" y="0"/>
                      </a:lnTo>
                      <a:lnTo>
                        <a:pt x="0" y="2700"/>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2260" name="Freeform 1630"/>
                <p:cNvSpPr/>
                <p:nvPr/>
              </p:nvSpPr>
              <p:spPr>
                <a:xfrm>
                  <a:off x="0" y="0"/>
                  <a:ext cx="9526" cy="10126"/>
                </a:xfrm>
                <a:custGeom>
                  <a:avLst/>
                  <a:gdLst/>
                  <a:ahLst/>
                  <a:cxnLst>
                    <a:cxn ang="0">
                      <a:pos x="wd2" y="hd2"/>
                    </a:cxn>
                    <a:cxn ang="5400000">
                      <a:pos x="wd2" y="hd2"/>
                    </a:cxn>
                    <a:cxn ang="10800000">
                      <a:pos x="wd2" y="hd2"/>
                    </a:cxn>
                    <a:cxn ang="16200000">
                      <a:pos x="wd2" y="hd2"/>
                    </a:cxn>
                  </a:cxnLst>
                  <a:rect l="0" t="0" r="r" b="b"/>
                  <a:pathLst>
                    <a:path w="21600" h="21600" extrusionOk="0">
                      <a:moveTo>
                        <a:pt x="0" y="3086"/>
                      </a:moveTo>
                      <a:lnTo>
                        <a:pt x="0" y="21600"/>
                      </a:lnTo>
                      <a:lnTo>
                        <a:pt x="21600" y="18514"/>
                      </a:lnTo>
                      <a:lnTo>
                        <a:pt x="21600" y="0"/>
                      </a:lnTo>
                      <a:lnTo>
                        <a:pt x="0" y="3086"/>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2264" name="Group 1631"/>
              <p:cNvGrpSpPr/>
              <p:nvPr/>
            </p:nvGrpSpPr>
            <p:grpSpPr>
              <a:xfrm>
                <a:off x="0" y="0"/>
                <a:ext cx="9526" cy="10001"/>
                <a:chOff x="0" y="0"/>
                <a:chExt cx="9525" cy="10000"/>
              </a:xfrm>
            </p:grpSpPr>
            <p:sp>
              <p:nvSpPr>
                <p:cNvPr id="2262" name="Freeform 1632"/>
                <p:cNvSpPr/>
                <p:nvPr/>
              </p:nvSpPr>
              <p:spPr>
                <a:xfrm>
                  <a:off x="0" y="0"/>
                  <a:ext cx="9526" cy="10001"/>
                </a:xfrm>
                <a:custGeom>
                  <a:avLst/>
                  <a:gdLst/>
                  <a:ahLst/>
                  <a:cxnLst>
                    <a:cxn ang="0">
                      <a:pos x="wd2" y="hd2"/>
                    </a:cxn>
                    <a:cxn ang="5400000">
                      <a:pos x="wd2" y="hd2"/>
                    </a:cxn>
                    <a:cxn ang="10800000">
                      <a:pos x="wd2" y="hd2"/>
                    </a:cxn>
                    <a:cxn ang="16200000">
                      <a:pos x="wd2" y="hd2"/>
                    </a:cxn>
                  </a:cxnLst>
                  <a:rect l="0" t="0" r="r" b="b"/>
                  <a:pathLst>
                    <a:path w="21600" h="21600" extrusionOk="0">
                      <a:moveTo>
                        <a:pt x="0" y="2700"/>
                      </a:moveTo>
                      <a:lnTo>
                        <a:pt x="0" y="21600"/>
                      </a:lnTo>
                      <a:lnTo>
                        <a:pt x="21600" y="18900"/>
                      </a:lnTo>
                      <a:lnTo>
                        <a:pt x="21600" y="0"/>
                      </a:lnTo>
                      <a:lnTo>
                        <a:pt x="0" y="2700"/>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2263" name="Freeform 1633"/>
                <p:cNvSpPr/>
                <p:nvPr/>
              </p:nvSpPr>
              <p:spPr>
                <a:xfrm>
                  <a:off x="0" y="0"/>
                  <a:ext cx="9526" cy="10001"/>
                </a:xfrm>
                <a:custGeom>
                  <a:avLst/>
                  <a:gdLst/>
                  <a:ahLst/>
                  <a:cxnLst>
                    <a:cxn ang="0">
                      <a:pos x="wd2" y="hd2"/>
                    </a:cxn>
                    <a:cxn ang="5400000">
                      <a:pos x="wd2" y="hd2"/>
                    </a:cxn>
                    <a:cxn ang="10800000">
                      <a:pos x="wd2" y="hd2"/>
                    </a:cxn>
                    <a:cxn ang="16200000">
                      <a:pos x="wd2" y="hd2"/>
                    </a:cxn>
                  </a:cxnLst>
                  <a:rect l="0" t="0" r="r" b="b"/>
                  <a:pathLst>
                    <a:path w="21600" h="21600" extrusionOk="0">
                      <a:moveTo>
                        <a:pt x="0" y="3086"/>
                      </a:moveTo>
                      <a:lnTo>
                        <a:pt x="0" y="21600"/>
                      </a:lnTo>
                      <a:lnTo>
                        <a:pt x="21600" y="18514"/>
                      </a:lnTo>
                      <a:lnTo>
                        <a:pt x="21600" y="0"/>
                      </a:lnTo>
                      <a:lnTo>
                        <a:pt x="0" y="3086"/>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grpSp>
          <p:nvGrpSpPr>
            <p:cNvPr id="2287" name="Group 1634"/>
            <p:cNvGrpSpPr/>
            <p:nvPr/>
          </p:nvGrpSpPr>
          <p:grpSpPr>
            <a:xfrm>
              <a:off x="217259" y="82800"/>
              <a:ext cx="9526" cy="85062"/>
              <a:chOff x="0" y="0"/>
              <a:chExt cx="9525" cy="85060"/>
            </a:xfrm>
          </p:grpSpPr>
          <p:grpSp>
            <p:nvGrpSpPr>
              <p:cNvPr id="2268" name="Group 1635"/>
              <p:cNvGrpSpPr/>
              <p:nvPr/>
            </p:nvGrpSpPr>
            <p:grpSpPr>
              <a:xfrm>
                <a:off x="0" y="74937"/>
                <a:ext cx="9526" cy="10124"/>
                <a:chOff x="0" y="0"/>
                <a:chExt cx="9525" cy="10122"/>
              </a:xfrm>
            </p:grpSpPr>
            <p:sp>
              <p:nvSpPr>
                <p:cNvPr id="2266" name="Freeform 1636"/>
                <p:cNvSpPr/>
                <p:nvPr/>
              </p:nvSpPr>
              <p:spPr>
                <a:xfrm>
                  <a:off x="0" y="0"/>
                  <a:ext cx="9526" cy="10123"/>
                </a:xfrm>
                <a:custGeom>
                  <a:avLst/>
                  <a:gdLst/>
                  <a:ahLst/>
                  <a:cxnLst>
                    <a:cxn ang="0">
                      <a:pos x="wd2" y="hd2"/>
                    </a:cxn>
                    <a:cxn ang="5400000">
                      <a:pos x="wd2" y="hd2"/>
                    </a:cxn>
                    <a:cxn ang="10800000">
                      <a:pos x="wd2" y="hd2"/>
                    </a:cxn>
                    <a:cxn ang="16200000">
                      <a:pos x="wd2" y="hd2"/>
                    </a:cxn>
                  </a:cxnLst>
                  <a:rect l="0" t="0" r="r" b="b"/>
                  <a:pathLst>
                    <a:path w="21600" h="21600" extrusionOk="0">
                      <a:moveTo>
                        <a:pt x="0" y="2700"/>
                      </a:moveTo>
                      <a:lnTo>
                        <a:pt x="0" y="21600"/>
                      </a:lnTo>
                      <a:lnTo>
                        <a:pt x="21600" y="18900"/>
                      </a:lnTo>
                      <a:lnTo>
                        <a:pt x="21600" y="0"/>
                      </a:lnTo>
                      <a:lnTo>
                        <a:pt x="0" y="2700"/>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2267" name="Freeform 1637"/>
                <p:cNvSpPr/>
                <p:nvPr/>
              </p:nvSpPr>
              <p:spPr>
                <a:xfrm>
                  <a:off x="0" y="0"/>
                  <a:ext cx="9526" cy="10123"/>
                </a:xfrm>
                <a:custGeom>
                  <a:avLst/>
                  <a:gdLst/>
                  <a:ahLst/>
                  <a:cxnLst>
                    <a:cxn ang="0">
                      <a:pos x="wd2" y="hd2"/>
                    </a:cxn>
                    <a:cxn ang="5400000">
                      <a:pos x="wd2" y="hd2"/>
                    </a:cxn>
                    <a:cxn ang="10800000">
                      <a:pos x="wd2" y="hd2"/>
                    </a:cxn>
                    <a:cxn ang="16200000">
                      <a:pos x="wd2" y="hd2"/>
                    </a:cxn>
                  </a:cxnLst>
                  <a:rect l="0" t="0" r="r" b="b"/>
                  <a:pathLst>
                    <a:path w="21600" h="21600" extrusionOk="0">
                      <a:moveTo>
                        <a:pt x="0" y="3086"/>
                      </a:moveTo>
                      <a:lnTo>
                        <a:pt x="0" y="21600"/>
                      </a:lnTo>
                      <a:lnTo>
                        <a:pt x="21600" y="18514"/>
                      </a:lnTo>
                      <a:lnTo>
                        <a:pt x="21600" y="0"/>
                      </a:lnTo>
                      <a:lnTo>
                        <a:pt x="0" y="3086"/>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2271" name="Group 1638"/>
              <p:cNvGrpSpPr/>
              <p:nvPr/>
            </p:nvGrpSpPr>
            <p:grpSpPr>
              <a:xfrm>
                <a:off x="0" y="66080"/>
                <a:ext cx="9526" cy="10124"/>
                <a:chOff x="0" y="0"/>
                <a:chExt cx="9525" cy="10122"/>
              </a:xfrm>
            </p:grpSpPr>
            <p:sp>
              <p:nvSpPr>
                <p:cNvPr id="2269" name="Freeform 1639"/>
                <p:cNvSpPr/>
                <p:nvPr/>
              </p:nvSpPr>
              <p:spPr>
                <a:xfrm>
                  <a:off x="0" y="0"/>
                  <a:ext cx="9526" cy="10123"/>
                </a:xfrm>
                <a:custGeom>
                  <a:avLst/>
                  <a:gdLst/>
                  <a:ahLst/>
                  <a:cxnLst>
                    <a:cxn ang="0">
                      <a:pos x="wd2" y="hd2"/>
                    </a:cxn>
                    <a:cxn ang="5400000">
                      <a:pos x="wd2" y="hd2"/>
                    </a:cxn>
                    <a:cxn ang="10800000">
                      <a:pos x="wd2" y="hd2"/>
                    </a:cxn>
                    <a:cxn ang="16200000">
                      <a:pos x="wd2" y="hd2"/>
                    </a:cxn>
                  </a:cxnLst>
                  <a:rect l="0" t="0" r="r" b="b"/>
                  <a:pathLst>
                    <a:path w="21600" h="21600" extrusionOk="0">
                      <a:moveTo>
                        <a:pt x="0" y="2700"/>
                      </a:moveTo>
                      <a:lnTo>
                        <a:pt x="0" y="21600"/>
                      </a:lnTo>
                      <a:lnTo>
                        <a:pt x="21600" y="18900"/>
                      </a:lnTo>
                      <a:lnTo>
                        <a:pt x="21600" y="0"/>
                      </a:lnTo>
                      <a:lnTo>
                        <a:pt x="0" y="2700"/>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2270" name="Freeform 1640"/>
                <p:cNvSpPr/>
                <p:nvPr/>
              </p:nvSpPr>
              <p:spPr>
                <a:xfrm>
                  <a:off x="0" y="0"/>
                  <a:ext cx="9526" cy="10123"/>
                </a:xfrm>
                <a:custGeom>
                  <a:avLst/>
                  <a:gdLst/>
                  <a:ahLst/>
                  <a:cxnLst>
                    <a:cxn ang="0">
                      <a:pos x="wd2" y="hd2"/>
                    </a:cxn>
                    <a:cxn ang="5400000">
                      <a:pos x="wd2" y="hd2"/>
                    </a:cxn>
                    <a:cxn ang="10800000">
                      <a:pos x="wd2" y="hd2"/>
                    </a:cxn>
                    <a:cxn ang="16200000">
                      <a:pos x="wd2" y="hd2"/>
                    </a:cxn>
                  </a:cxnLst>
                  <a:rect l="0" t="0" r="r" b="b"/>
                  <a:pathLst>
                    <a:path w="21600" h="21600" extrusionOk="0">
                      <a:moveTo>
                        <a:pt x="0" y="3086"/>
                      </a:moveTo>
                      <a:lnTo>
                        <a:pt x="0" y="21600"/>
                      </a:lnTo>
                      <a:lnTo>
                        <a:pt x="21600" y="18514"/>
                      </a:lnTo>
                      <a:lnTo>
                        <a:pt x="21600" y="0"/>
                      </a:lnTo>
                      <a:lnTo>
                        <a:pt x="0" y="3086"/>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2274" name="Group 1641"/>
              <p:cNvGrpSpPr/>
              <p:nvPr/>
            </p:nvGrpSpPr>
            <p:grpSpPr>
              <a:xfrm>
                <a:off x="0" y="52020"/>
                <a:ext cx="9526" cy="10124"/>
                <a:chOff x="0" y="0"/>
                <a:chExt cx="9525" cy="10122"/>
              </a:xfrm>
            </p:grpSpPr>
            <p:sp>
              <p:nvSpPr>
                <p:cNvPr id="2272" name="Freeform 1642"/>
                <p:cNvSpPr/>
                <p:nvPr/>
              </p:nvSpPr>
              <p:spPr>
                <a:xfrm>
                  <a:off x="0" y="0"/>
                  <a:ext cx="9526" cy="10123"/>
                </a:xfrm>
                <a:custGeom>
                  <a:avLst/>
                  <a:gdLst/>
                  <a:ahLst/>
                  <a:cxnLst>
                    <a:cxn ang="0">
                      <a:pos x="wd2" y="hd2"/>
                    </a:cxn>
                    <a:cxn ang="5400000">
                      <a:pos x="wd2" y="hd2"/>
                    </a:cxn>
                    <a:cxn ang="10800000">
                      <a:pos x="wd2" y="hd2"/>
                    </a:cxn>
                    <a:cxn ang="16200000">
                      <a:pos x="wd2" y="hd2"/>
                    </a:cxn>
                  </a:cxnLst>
                  <a:rect l="0" t="0" r="r" b="b"/>
                  <a:pathLst>
                    <a:path w="21600" h="21600" extrusionOk="0">
                      <a:moveTo>
                        <a:pt x="0" y="2700"/>
                      </a:moveTo>
                      <a:lnTo>
                        <a:pt x="0" y="21600"/>
                      </a:lnTo>
                      <a:lnTo>
                        <a:pt x="21600" y="18900"/>
                      </a:lnTo>
                      <a:lnTo>
                        <a:pt x="21600" y="0"/>
                      </a:lnTo>
                      <a:lnTo>
                        <a:pt x="0" y="2700"/>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2273" name="Freeform 1643"/>
                <p:cNvSpPr/>
                <p:nvPr/>
              </p:nvSpPr>
              <p:spPr>
                <a:xfrm>
                  <a:off x="0" y="0"/>
                  <a:ext cx="9526" cy="10123"/>
                </a:xfrm>
                <a:custGeom>
                  <a:avLst/>
                  <a:gdLst/>
                  <a:ahLst/>
                  <a:cxnLst>
                    <a:cxn ang="0">
                      <a:pos x="wd2" y="hd2"/>
                    </a:cxn>
                    <a:cxn ang="5400000">
                      <a:pos x="wd2" y="hd2"/>
                    </a:cxn>
                    <a:cxn ang="10800000">
                      <a:pos x="wd2" y="hd2"/>
                    </a:cxn>
                    <a:cxn ang="16200000">
                      <a:pos x="wd2" y="hd2"/>
                    </a:cxn>
                  </a:cxnLst>
                  <a:rect l="0" t="0" r="r" b="b"/>
                  <a:pathLst>
                    <a:path w="21600" h="21600" extrusionOk="0">
                      <a:moveTo>
                        <a:pt x="0" y="3086"/>
                      </a:moveTo>
                      <a:lnTo>
                        <a:pt x="0" y="21600"/>
                      </a:lnTo>
                      <a:lnTo>
                        <a:pt x="21600" y="18514"/>
                      </a:lnTo>
                      <a:lnTo>
                        <a:pt x="21600" y="0"/>
                      </a:lnTo>
                      <a:lnTo>
                        <a:pt x="0" y="3086"/>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2277" name="Group 1644"/>
              <p:cNvGrpSpPr/>
              <p:nvPr/>
            </p:nvGrpSpPr>
            <p:grpSpPr>
              <a:xfrm>
                <a:off x="0" y="39367"/>
                <a:ext cx="9526" cy="10123"/>
                <a:chOff x="0" y="0"/>
                <a:chExt cx="9525" cy="10122"/>
              </a:xfrm>
            </p:grpSpPr>
            <p:sp>
              <p:nvSpPr>
                <p:cNvPr id="2275" name="Freeform 1645"/>
                <p:cNvSpPr/>
                <p:nvPr/>
              </p:nvSpPr>
              <p:spPr>
                <a:xfrm>
                  <a:off x="0" y="0"/>
                  <a:ext cx="9526" cy="10123"/>
                </a:xfrm>
                <a:custGeom>
                  <a:avLst/>
                  <a:gdLst/>
                  <a:ahLst/>
                  <a:cxnLst>
                    <a:cxn ang="0">
                      <a:pos x="wd2" y="hd2"/>
                    </a:cxn>
                    <a:cxn ang="5400000">
                      <a:pos x="wd2" y="hd2"/>
                    </a:cxn>
                    <a:cxn ang="10800000">
                      <a:pos x="wd2" y="hd2"/>
                    </a:cxn>
                    <a:cxn ang="16200000">
                      <a:pos x="wd2" y="hd2"/>
                    </a:cxn>
                  </a:cxnLst>
                  <a:rect l="0" t="0" r="r" b="b"/>
                  <a:pathLst>
                    <a:path w="21600" h="21600" extrusionOk="0">
                      <a:moveTo>
                        <a:pt x="0" y="2700"/>
                      </a:moveTo>
                      <a:lnTo>
                        <a:pt x="0" y="21600"/>
                      </a:lnTo>
                      <a:lnTo>
                        <a:pt x="21600" y="18900"/>
                      </a:lnTo>
                      <a:lnTo>
                        <a:pt x="21600" y="0"/>
                      </a:lnTo>
                      <a:lnTo>
                        <a:pt x="0" y="2700"/>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2276" name="Freeform 1646"/>
                <p:cNvSpPr/>
                <p:nvPr/>
              </p:nvSpPr>
              <p:spPr>
                <a:xfrm>
                  <a:off x="0" y="0"/>
                  <a:ext cx="9526" cy="10123"/>
                </a:xfrm>
                <a:custGeom>
                  <a:avLst/>
                  <a:gdLst/>
                  <a:ahLst/>
                  <a:cxnLst>
                    <a:cxn ang="0">
                      <a:pos x="wd2" y="hd2"/>
                    </a:cxn>
                    <a:cxn ang="5400000">
                      <a:pos x="wd2" y="hd2"/>
                    </a:cxn>
                    <a:cxn ang="10800000">
                      <a:pos x="wd2" y="hd2"/>
                    </a:cxn>
                    <a:cxn ang="16200000">
                      <a:pos x="wd2" y="hd2"/>
                    </a:cxn>
                  </a:cxnLst>
                  <a:rect l="0" t="0" r="r" b="b"/>
                  <a:pathLst>
                    <a:path w="21600" h="21600" extrusionOk="0">
                      <a:moveTo>
                        <a:pt x="0" y="3086"/>
                      </a:moveTo>
                      <a:lnTo>
                        <a:pt x="0" y="21600"/>
                      </a:lnTo>
                      <a:lnTo>
                        <a:pt x="21600" y="18514"/>
                      </a:lnTo>
                      <a:lnTo>
                        <a:pt x="21600" y="0"/>
                      </a:lnTo>
                      <a:lnTo>
                        <a:pt x="0" y="3086"/>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2280" name="Group 1647"/>
              <p:cNvGrpSpPr/>
              <p:nvPr/>
            </p:nvGrpSpPr>
            <p:grpSpPr>
              <a:xfrm>
                <a:off x="0" y="25307"/>
                <a:ext cx="9526" cy="10124"/>
                <a:chOff x="0" y="0"/>
                <a:chExt cx="9525" cy="10122"/>
              </a:xfrm>
            </p:grpSpPr>
            <p:sp>
              <p:nvSpPr>
                <p:cNvPr id="2278" name="Freeform 1648"/>
                <p:cNvSpPr/>
                <p:nvPr/>
              </p:nvSpPr>
              <p:spPr>
                <a:xfrm>
                  <a:off x="0" y="0"/>
                  <a:ext cx="9526" cy="10123"/>
                </a:xfrm>
                <a:custGeom>
                  <a:avLst/>
                  <a:gdLst/>
                  <a:ahLst/>
                  <a:cxnLst>
                    <a:cxn ang="0">
                      <a:pos x="wd2" y="hd2"/>
                    </a:cxn>
                    <a:cxn ang="5400000">
                      <a:pos x="wd2" y="hd2"/>
                    </a:cxn>
                    <a:cxn ang="10800000">
                      <a:pos x="wd2" y="hd2"/>
                    </a:cxn>
                    <a:cxn ang="16200000">
                      <a:pos x="wd2" y="hd2"/>
                    </a:cxn>
                  </a:cxnLst>
                  <a:rect l="0" t="0" r="r" b="b"/>
                  <a:pathLst>
                    <a:path w="21600" h="21600" extrusionOk="0">
                      <a:moveTo>
                        <a:pt x="0" y="2700"/>
                      </a:moveTo>
                      <a:lnTo>
                        <a:pt x="0" y="21600"/>
                      </a:lnTo>
                      <a:lnTo>
                        <a:pt x="21600" y="18900"/>
                      </a:lnTo>
                      <a:lnTo>
                        <a:pt x="21600" y="0"/>
                      </a:lnTo>
                      <a:lnTo>
                        <a:pt x="0" y="2700"/>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2279" name="Freeform 1649"/>
                <p:cNvSpPr/>
                <p:nvPr/>
              </p:nvSpPr>
              <p:spPr>
                <a:xfrm>
                  <a:off x="0" y="0"/>
                  <a:ext cx="9526" cy="10123"/>
                </a:xfrm>
                <a:custGeom>
                  <a:avLst/>
                  <a:gdLst/>
                  <a:ahLst/>
                  <a:cxnLst>
                    <a:cxn ang="0">
                      <a:pos x="wd2" y="hd2"/>
                    </a:cxn>
                    <a:cxn ang="5400000">
                      <a:pos x="wd2" y="hd2"/>
                    </a:cxn>
                    <a:cxn ang="10800000">
                      <a:pos x="wd2" y="hd2"/>
                    </a:cxn>
                    <a:cxn ang="16200000">
                      <a:pos x="wd2" y="hd2"/>
                    </a:cxn>
                  </a:cxnLst>
                  <a:rect l="0" t="0" r="r" b="b"/>
                  <a:pathLst>
                    <a:path w="21600" h="21600" extrusionOk="0">
                      <a:moveTo>
                        <a:pt x="0" y="3086"/>
                      </a:moveTo>
                      <a:lnTo>
                        <a:pt x="0" y="21600"/>
                      </a:lnTo>
                      <a:lnTo>
                        <a:pt x="21600" y="18514"/>
                      </a:lnTo>
                      <a:lnTo>
                        <a:pt x="21600" y="0"/>
                      </a:lnTo>
                      <a:lnTo>
                        <a:pt x="0" y="3086"/>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2283" name="Group 1650"/>
              <p:cNvGrpSpPr/>
              <p:nvPr/>
            </p:nvGrpSpPr>
            <p:grpSpPr>
              <a:xfrm>
                <a:off x="0" y="16449"/>
                <a:ext cx="9526" cy="10124"/>
                <a:chOff x="0" y="0"/>
                <a:chExt cx="9525" cy="10122"/>
              </a:xfrm>
            </p:grpSpPr>
            <p:sp>
              <p:nvSpPr>
                <p:cNvPr id="2281" name="Freeform 1651"/>
                <p:cNvSpPr/>
                <p:nvPr/>
              </p:nvSpPr>
              <p:spPr>
                <a:xfrm>
                  <a:off x="0" y="0"/>
                  <a:ext cx="9526" cy="10123"/>
                </a:xfrm>
                <a:custGeom>
                  <a:avLst/>
                  <a:gdLst/>
                  <a:ahLst/>
                  <a:cxnLst>
                    <a:cxn ang="0">
                      <a:pos x="wd2" y="hd2"/>
                    </a:cxn>
                    <a:cxn ang="5400000">
                      <a:pos x="wd2" y="hd2"/>
                    </a:cxn>
                    <a:cxn ang="10800000">
                      <a:pos x="wd2" y="hd2"/>
                    </a:cxn>
                    <a:cxn ang="16200000">
                      <a:pos x="wd2" y="hd2"/>
                    </a:cxn>
                  </a:cxnLst>
                  <a:rect l="0" t="0" r="r" b="b"/>
                  <a:pathLst>
                    <a:path w="21600" h="21600" extrusionOk="0">
                      <a:moveTo>
                        <a:pt x="0" y="2700"/>
                      </a:moveTo>
                      <a:lnTo>
                        <a:pt x="0" y="21600"/>
                      </a:lnTo>
                      <a:lnTo>
                        <a:pt x="21600" y="18900"/>
                      </a:lnTo>
                      <a:lnTo>
                        <a:pt x="21600" y="0"/>
                      </a:lnTo>
                      <a:lnTo>
                        <a:pt x="0" y="2700"/>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2282" name="Freeform 1652"/>
                <p:cNvSpPr/>
                <p:nvPr/>
              </p:nvSpPr>
              <p:spPr>
                <a:xfrm>
                  <a:off x="0" y="0"/>
                  <a:ext cx="9526" cy="10123"/>
                </a:xfrm>
                <a:custGeom>
                  <a:avLst/>
                  <a:gdLst/>
                  <a:ahLst/>
                  <a:cxnLst>
                    <a:cxn ang="0">
                      <a:pos x="wd2" y="hd2"/>
                    </a:cxn>
                    <a:cxn ang="5400000">
                      <a:pos x="wd2" y="hd2"/>
                    </a:cxn>
                    <a:cxn ang="10800000">
                      <a:pos x="wd2" y="hd2"/>
                    </a:cxn>
                    <a:cxn ang="16200000">
                      <a:pos x="wd2" y="hd2"/>
                    </a:cxn>
                  </a:cxnLst>
                  <a:rect l="0" t="0" r="r" b="b"/>
                  <a:pathLst>
                    <a:path w="21600" h="21600" extrusionOk="0">
                      <a:moveTo>
                        <a:pt x="0" y="3086"/>
                      </a:moveTo>
                      <a:lnTo>
                        <a:pt x="0" y="21600"/>
                      </a:lnTo>
                      <a:lnTo>
                        <a:pt x="21600" y="18514"/>
                      </a:lnTo>
                      <a:lnTo>
                        <a:pt x="21600" y="0"/>
                      </a:lnTo>
                      <a:lnTo>
                        <a:pt x="0" y="3086"/>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2286" name="Group 1653"/>
              <p:cNvGrpSpPr/>
              <p:nvPr/>
            </p:nvGrpSpPr>
            <p:grpSpPr>
              <a:xfrm>
                <a:off x="0" y="0"/>
                <a:ext cx="9526" cy="9998"/>
                <a:chOff x="0" y="0"/>
                <a:chExt cx="9525" cy="9997"/>
              </a:xfrm>
            </p:grpSpPr>
            <p:sp>
              <p:nvSpPr>
                <p:cNvPr id="2284" name="Freeform 1654"/>
                <p:cNvSpPr/>
                <p:nvPr/>
              </p:nvSpPr>
              <p:spPr>
                <a:xfrm>
                  <a:off x="0" y="0"/>
                  <a:ext cx="9526" cy="9998"/>
                </a:xfrm>
                <a:custGeom>
                  <a:avLst/>
                  <a:gdLst/>
                  <a:ahLst/>
                  <a:cxnLst>
                    <a:cxn ang="0">
                      <a:pos x="wd2" y="hd2"/>
                    </a:cxn>
                    <a:cxn ang="5400000">
                      <a:pos x="wd2" y="hd2"/>
                    </a:cxn>
                    <a:cxn ang="10800000">
                      <a:pos x="wd2" y="hd2"/>
                    </a:cxn>
                    <a:cxn ang="16200000">
                      <a:pos x="wd2" y="hd2"/>
                    </a:cxn>
                  </a:cxnLst>
                  <a:rect l="0" t="0" r="r" b="b"/>
                  <a:pathLst>
                    <a:path w="21600" h="21600" extrusionOk="0">
                      <a:moveTo>
                        <a:pt x="0" y="2700"/>
                      </a:moveTo>
                      <a:lnTo>
                        <a:pt x="0" y="21600"/>
                      </a:lnTo>
                      <a:lnTo>
                        <a:pt x="21600" y="18900"/>
                      </a:lnTo>
                      <a:lnTo>
                        <a:pt x="21600" y="0"/>
                      </a:lnTo>
                      <a:lnTo>
                        <a:pt x="0" y="2700"/>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2285" name="Freeform 1655"/>
                <p:cNvSpPr/>
                <p:nvPr/>
              </p:nvSpPr>
              <p:spPr>
                <a:xfrm>
                  <a:off x="0" y="0"/>
                  <a:ext cx="9526" cy="9998"/>
                </a:xfrm>
                <a:custGeom>
                  <a:avLst/>
                  <a:gdLst/>
                  <a:ahLst/>
                  <a:cxnLst>
                    <a:cxn ang="0">
                      <a:pos x="wd2" y="hd2"/>
                    </a:cxn>
                    <a:cxn ang="5400000">
                      <a:pos x="wd2" y="hd2"/>
                    </a:cxn>
                    <a:cxn ang="10800000">
                      <a:pos x="wd2" y="hd2"/>
                    </a:cxn>
                    <a:cxn ang="16200000">
                      <a:pos x="wd2" y="hd2"/>
                    </a:cxn>
                  </a:cxnLst>
                  <a:rect l="0" t="0" r="r" b="b"/>
                  <a:pathLst>
                    <a:path w="21600" h="21600" extrusionOk="0">
                      <a:moveTo>
                        <a:pt x="0" y="3086"/>
                      </a:moveTo>
                      <a:lnTo>
                        <a:pt x="0" y="21600"/>
                      </a:lnTo>
                      <a:lnTo>
                        <a:pt x="21600" y="18514"/>
                      </a:lnTo>
                      <a:lnTo>
                        <a:pt x="21600" y="0"/>
                      </a:lnTo>
                      <a:lnTo>
                        <a:pt x="0" y="3086"/>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grpSp>
          <p:nvGrpSpPr>
            <p:cNvPr id="2309" name="Group 1656"/>
            <p:cNvGrpSpPr/>
            <p:nvPr/>
          </p:nvGrpSpPr>
          <p:grpSpPr>
            <a:xfrm>
              <a:off x="224426" y="78517"/>
              <a:ext cx="9526" cy="88879"/>
              <a:chOff x="0" y="0"/>
              <a:chExt cx="9525" cy="88877"/>
            </a:xfrm>
          </p:grpSpPr>
          <p:grpSp>
            <p:nvGrpSpPr>
              <p:cNvPr id="2290" name="Group 1657"/>
              <p:cNvGrpSpPr/>
              <p:nvPr/>
            </p:nvGrpSpPr>
            <p:grpSpPr>
              <a:xfrm>
                <a:off x="0" y="78752"/>
                <a:ext cx="9526" cy="10126"/>
                <a:chOff x="0" y="0"/>
                <a:chExt cx="9525" cy="10125"/>
              </a:xfrm>
            </p:grpSpPr>
            <p:sp>
              <p:nvSpPr>
                <p:cNvPr id="2288" name="Freeform 1658"/>
                <p:cNvSpPr/>
                <p:nvPr/>
              </p:nvSpPr>
              <p:spPr>
                <a:xfrm>
                  <a:off x="0" y="0"/>
                  <a:ext cx="9526" cy="10126"/>
                </a:xfrm>
                <a:custGeom>
                  <a:avLst/>
                  <a:gdLst/>
                  <a:ahLst/>
                  <a:cxnLst>
                    <a:cxn ang="0">
                      <a:pos x="wd2" y="hd2"/>
                    </a:cxn>
                    <a:cxn ang="5400000">
                      <a:pos x="wd2" y="hd2"/>
                    </a:cxn>
                    <a:cxn ang="10800000">
                      <a:pos x="wd2" y="hd2"/>
                    </a:cxn>
                    <a:cxn ang="16200000">
                      <a:pos x="wd2" y="hd2"/>
                    </a:cxn>
                  </a:cxnLst>
                  <a:rect l="0" t="0" r="r" b="b"/>
                  <a:pathLst>
                    <a:path w="21600" h="21600" extrusionOk="0">
                      <a:moveTo>
                        <a:pt x="0" y="2700"/>
                      </a:moveTo>
                      <a:lnTo>
                        <a:pt x="0" y="21600"/>
                      </a:lnTo>
                      <a:lnTo>
                        <a:pt x="21600" y="18900"/>
                      </a:lnTo>
                      <a:lnTo>
                        <a:pt x="21600" y="0"/>
                      </a:lnTo>
                      <a:lnTo>
                        <a:pt x="0" y="2700"/>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2289" name="Freeform 1659"/>
                <p:cNvSpPr/>
                <p:nvPr/>
              </p:nvSpPr>
              <p:spPr>
                <a:xfrm>
                  <a:off x="0" y="0"/>
                  <a:ext cx="9526" cy="10126"/>
                </a:xfrm>
                <a:custGeom>
                  <a:avLst/>
                  <a:gdLst/>
                  <a:ahLst/>
                  <a:cxnLst>
                    <a:cxn ang="0">
                      <a:pos x="wd2" y="hd2"/>
                    </a:cxn>
                    <a:cxn ang="5400000">
                      <a:pos x="wd2" y="hd2"/>
                    </a:cxn>
                    <a:cxn ang="10800000">
                      <a:pos x="wd2" y="hd2"/>
                    </a:cxn>
                    <a:cxn ang="16200000">
                      <a:pos x="wd2" y="hd2"/>
                    </a:cxn>
                  </a:cxnLst>
                  <a:rect l="0" t="0" r="r" b="b"/>
                  <a:pathLst>
                    <a:path w="21600" h="21600" extrusionOk="0">
                      <a:moveTo>
                        <a:pt x="0" y="3086"/>
                      </a:moveTo>
                      <a:lnTo>
                        <a:pt x="0" y="21600"/>
                      </a:lnTo>
                      <a:lnTo>
                        <a:pt x="21600" y="18514"/>
                      </a:lnTo>
                      <a:lnTo>
                        <a:pt x="21600" y="0"/>
                      </a:lnTo>
                      <a:lnTo>
                        <a:pt x="0" y="3086"/>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2293" name="Group 1660"/>
              <p:cNvGrpSpPr/>
              <p:nvPr/>
            </p:nvGrpSpPr>
            <p:grpSpPr>
              <a:xfrm>
                <a:off x="0" y="66095"/>
                <a:ext cx="9526" cy="10126"/>
                <a:chOff x="0" y="0"/>
                <a:chExt cx="9525" cy="10125"/>
              </a:xfrm>
            </p:grpSpPr>
            <p:sp>
              <p:nvSpPr>
                <p:cNvPr id="2291" name="Freeform 1661"/>
                <p:cNvSpPr/>
                <p:nvPr/>
              </p:nvSpPr>
              <p:spPr>
                <a:xfrm>
                  <a:off x="0" y="0"/>
                  <a:ext cx="9526" cy="10126"/>
                </a:xfrm>
                <a:custGeom>
                  <a:avLst/>
                  <a:gdLst/>
                  <a:ahLst/>
                  <a:cxnLst>
                    <a:cxn ang="0">
                      <a:pos x="wd2" y="hd2"/>
                    </a:cxn>
                    <a:cxn ang="5400000">
                      <a:pos x="wd2" y="hd2"/>
                    </a:cxn>
                    <a:cxn ang="10800000">
                      <a:pos x="wd2" y="hd2"/>
                    </a:cxn>
                    <a:cxn ang="16200000">
                      <a:pos x="wd2" y="hd2"/>
                    </a:cxn>
                  </a:cxnLst>
                  <a:rect l="0" t="0" r="r" b="b"/>
                  <a:pathLst>
                    <a:path w="21600" h="21600" extrusionOk="0">
                      <a:moveTo>
                        <a:pt x="0" y="2700"/>
                      </a:moveTo>
                      <a:lnTo>
                        <a:pt x="0" y="21600"/>
                      </a:lnTo>
                      <a:lnTo>
                        <a:pt x="21600" y="18900"/>
                      </a:lnTo>
                      <a:lnTo>
                        <a:pt x="21600" y="0"/>
                      </a:lnTo>
                      <a:lnTo>
                        <a:pt x="0" y="2700"/>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2292" name="Freeform 1662"/>
                <p:cNvSpPr/>
                <p:nvPr/>
              </p:nvSpPr>
              <p:spPr>
                <a:xfrm>
                  <a:off x="0" y="0"/>
                  <a:ext cx="9526" cy="10126"/>
                </a:xfrm>
                <a:custGeom>
                  <a:avLst/>
                  <a:gdLst/>
                  <a:ahLst/>
                  <a:cxnLst>
                    <a:cxn ang="0">
                      <a:pos x="wd2" y="hd2"/>
                    </a:cxn>
                    <a:cxn ang="5400000">
                      <a:pos x="wd2" y="hd2"/>
                    </a:cxn>
                    <a:cxn ang="10800000">
                      <a:pos x="wd2" y="hd2"/>
                    </a:cxn>
                    <a:cxn ang="16200000">
                      <a:pos x="wd2" y="hd2"/>
                    </a:cxn>
                  </a:cxnLst>
                  <a:rect l="0" t="0" r="r" b="b"/>
                  <a:pathLst>
                    <a:path w="21600" h="21600" extrusionOk="0">
                      <a:moveTo>
                        <a:pt x="0" y="3086"/>
                      </a:moveTo>
                      <a:lnTo>
                        <a:pt x="0" y="21600"/>
                      </a:lnTo>
                      <a:lnTo>
                        <a:pt x="21600" y="18514"/>
                      </a:lnTo>
                      <a:lnTo>
                        <a:pt x="21600" y="0"/>
                      </a:lnTo>
                      <a:lnTo>
                        <a:pt x="0" y="3086"/>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2296" name="Group 1663"/>
              <p:cNvGrpSpPr/>
              <p:nvPr/>
            </p:nvGrpSpPr>
            <p:grpSpPr>
              <a:xfrm>
                <a:off x="0" y="52032"/>
                <a:ext cx="9526" cy="10126"/>
                <a:chOff x="0" y="0"/>
                <a:chExt cx="9525" cy="10125"/>
              </a:xfrm>
            </p:grpSpPr>
            <p:sp>
              <p:nvSpPr>
                <p:cNvPr id="2294" name="Freeform 1664"/>
                <p:cNvSpPr/>
                <p:nvPr/>
              </p:nvSpPr>
              <p:spPr>
                <a:xfrm>
                  <a:off x="0" y="0"/>
                  <a:ext cx="9526" cy="10126"/>
                </a:xfrm>
                <a:custGeom>
                  <a:avLst/>
                  <a:gdLst/>
                  <a:ahLst/>
                  <a:cxnLst>
                    <a:cxn ang="0">
                      <a:pos x="wd2" y="hd2"/>
                    </a:cxn>
                    <a:cxn ang="5400000">
                      <a:pos x="wd2" y="hd2"/>
                    </a:cxn>
                    <a:cxn ang="10800000">
                      <a:pos x="wd2" y="hd2"/>
                    </a:cxn>
                    <a:cxn ang="16200000">
                      <a:pos x="wd2" y="hd2"/>
                    </a:cxn>
                  </a:cxnLst>
                  <a:rect l="0" t="0" r="r" b="b"/>
                  <a:pathLst>
                    <a:path w="21600" h="21600" extrusionOk="0">
                      <a:moveTo>
                        <a:pt x="0" y="2700"/>
                      </a:moveTo>
                      <a:lnTo>
                        <a:pt x="0" y="21600"/>
                      </a:lnTo>
                      <a:lnTo>
                        <a:pt x="21600" y="18900"/>
                      </a:lnTo>
                      <a:lnTo>
                        <a:pt x="21600" y="0"/>
                      </a:lnTo>
                      <a:lnTo>
                        <a:pt x="0" y="2700"/>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2295" name="Freeform 1665"/>
                <p:cNvSpPr/>
                <p:nvPr/>
              </p:nvSpPr>
              <p:spPr>
                <a:xfrm>
                  <a:off x="0" y="0"/>
                  <a:ext cx="9526" cy="10126"/>
                </a:xfrm>
                <a:custGeom>
                  <a:avLst/>
                  <a:gdLst/>
                  <a:ahLst/>
                  <a:cxnLst>
                    <a:cxn ang="0">
                      <a:pos x="wd2" y="hd2"/>
                    </a:cxn>
                    <a:cxn ang="5400000">
                      <a:pos x="wd2" y="hd2"/>
                    </a:cxn>
                    <a:cxn ang="10800000">
                      <a:pos x="wd2" y="hd2"/>
                    </a:cxn>
                    <a:cxn ang="16200000">
                      <a:pos x="wd2" y="hd2"/>
                    </a:cxn>
                  </a:cxnLst>
                  <a:rect l="0" t="0" r="r" b="b"/>
                  <a:pathLst>
                    <a:path w="21600" h="21600" extrusionOk="0">
                      <a:moveTo>
                        <a:pt x="0" y="3086"/>
                      </a:moveTo>
                      <a:lnTo>
                        <a:pt x="0" y="21600"/>
                      </a:lnTo>
                      <a:lnTo>
                        <a:pt x="21600" y="18514"/>
                      </a:lnTo>
                      <a:lnTo>
                        <a:pt x="21600" y="0"/>
                      </a:lnTo>
                      <a:lnTo>
                        <a:pt x="0" y="3086"/>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2299" name="Group 1666"/>
              <p:cNvGrpSpPr/>
              <p:nvPr/>
            </p:nvGrpSpPr>
            <p:grpSpPr>
              <a:xfrm>
                <a:off x="0" y="39376"/>
                <a:ext cx="9526" cy="10126"/>
                <a:chOff x="0" y="0"/>
                <a:chExt cx="9525" cy="10125"/>
              </a:xfrm>
            </p:grpSpPr>
            <p:sp>
              <p:nvSpPr>
                <p:cNvPr id="2297" name="Freeform 1667"/>
                <p:cNvSpPr/>
                <p:nvPr/>
              </p:nvSpPr>
              <p:spPr>
                <a:xfrm>
                  <a:off x="0" y="0"/>
                  <a:ext cx="9526" cy="10126"/>
                </a:xfrm>
                <a:custGeom>
                  <a:avLst/>
                  <a:gdLst/>
                  <a:ahLst/>
                  <a:cxnLst>
                    <a:cxn ang="0">
                      <a:pos x="wd2" y="hd2"/>
                    </a:cxn>
                    <a:cxn ang="5400000">
                      <a:pos x="wd2" y="hd2"/>
                    </a:cxn>
                    <a:cxn ang="10800000">
                      <a:pos x="wd2" y="hd2"/>
                    </a:cxn>
                    <a:cxn ang="16200000">
                      <a:pos x="wd2" y="hd2"/>
                    </a:cxn>
                  </a:cxnLst>
                  <a:rect l="0" t="0" r="r" b="b"/>
                  <a:pathLst>
                    <a:path w="21600" h="21600" extrusionOk="0">
                      <a:moveTo>
                        <a:pt x="0" y="2700"/>
                      </a:moveTo>
                      <a:lnTo>
                        <a:pt x="0" y="21600"/>
                      </a:lnTo>
                      <a:lnTo>
                        <a:pt x="21600" y="18900"/>
                      </a:lnTo>
                      <a:lnTo>
                        <a:pt x="21600" y="0"/>
                      </a:lnTo>
                      <a:lnTo>
                        <a:pt x="0" y="2700"/>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2298" name="Freeform 1668"/>
                <p:cNvSpPr/>
                <p:nvPr/>
              </p:nvSpPr>
              <p:spPr>
                <a:xfrm>
                  <a:off x="0" y="0"/>
                  <a:ext cx="9526" cy="10126"/>
                </a:xfrm>
                <a:custGeom>
                  <a:avLst/>
                  <a:gdLst/>
                  <a:ahLst/>
                  <a:cxnLst>
                    <a:cxn ang="0">
                      <a:pos x="wd2" y="hd2"/>
                    </a:cxn>
                    <a:cxn ang="5400000">
                      <a:pos x="wd2" y="hd2"/>
                    </a:cxn>
                    <a:cxn ang="10800000">
                      <a:pos x="wd2" y="hd2"/>
                    </a:cxn>
                    <a:cxn ang="16200000">
                      <a:pos x="wd2" y="hd2"/>
                    </a:cxn>
                  </a:cxnLst>
                  <a:rect l="0" t="0" r="r" b="b"/>
                  <a:pathLst>
                    <a:path w="21600" h="21600" extrusionOk="0">
                      <a:moveTo>
                        <a:pt x="0" y="3086"/>
                      </a:moveTo>
                      <a:lnTo>
                        <a:pt x="0" y="21600"/>
                      </a:lnTo>
                      <a:lnTo>
                        <a:pt x="21600" y="18514"/>
                      </a:lnTo>
                      <a:lnTo>
                        <a:pt x="21600" y="0"/>
                      </a:lnTo>
                      <a:lnTo>
                        <a:pt x="0" y="3086"/>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2302" name="Group 1669"/>
              <p:cNvGrpSpPr/>
              <p:nvPr/>
            </p:nvGrpSpPr>
            <p:grpSpPr>
              <a:xfrm>
                <a:off x="0" y="25313"/>
                <a:ext cx="9526" cy="10126"/>
                <a:chOff x="0" y="0"/>
                <a:chExt cx="9525" cy="10125"/>
              </a:xfrm>
            </p:grpSpPr>
            <p:sp>
              <p:nvSpPr>
                <p:cNvPr id="2300" name="Freeform 1670"/>
                <p:cNvSpPr/>
                <p:nvPr/>
              </p:nvSpPr>
              <p:spPr>
                <a:xfrm>
                  <a:off x="0" y="0"/>
                  <a:ext cx="9526" cy="10126"/>
                </a:xfrm>
                <a:custGeom>
                  <a:avLst/>
                  <a:gdLst/>
                  <a:ahLst/>
                  <a:cxnLst>
                    <a:cxn ang="0">
                      <a:pos x="wd2" y="hd2"/>
                    </a:cxn>
                    <a:cxn ang="5400000">
                      <a:pos x="wd2" y="hd2"/>
                    </a:cxn>
                    <a:cxn ang="10800000">
                      <a:pos x="wd2" y="hd2"/>
                    </a:cxn>
                    <a:cxn ang="16200000">
                      <a:pos x="wd2" y="hd2"/>
                    </a:cxn>
                  </a:cxnLst>
                  <a:rect l="0" t="0" r="r" b="b"/>
                  <a:pathLst>
                    <a:path w="21600" h="21600" extrusionOk="0">
                      <a:moveTo>
                        <a:pt x="0" y="2700"/>
                      </a:moveTo>
                      <a:lnTo>
                        <a:pt x="0" y="21600"/>
                      </a:lnTo>
                      <a:lnTo>
                        <a:pt x="21600" y="18900"/>
                      </a:lnTo>
                      <a:lnTo>
                        <a:pt x="21600" y="0"/>
                      </a:lnTo>
                      <a:lnTo>
                        <a:pt x="0" y="2700"/>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2301" name="Freeform 1671"/>
                <p:cNvSpPr/>
                <p:nvPr/>
              </p:nvSpPr>
              <p:spPr>
                <a:xfrm>
                  <a:off x="0" y="0"/>
                  <a:ext cx="9526" cy="10126"/>
                </a:xfrm>
                <a:custGeom>
                  <a:avLst/>
                  <a:gdLst/>
                  <a:ahLst/>
                  <a:cxnLst>
                    <a:cxn ang="0">
                      <a:pos x="wd2" y="hd2"/>
                    </a:cxn>
                    <a:cxn ang="5400000">
                      <a:pos x="wd2" y="hd2"/>
                    </a:cxn>
                    <a:cxn ang="10800000">
                      <a:pos x="wd2" y="hd2"/>
                    </a:cxn>
                    <a:cxn ang="16200000">
                      <a:pos x="wd2" y="hd2"/>
                    </a:cxn>
                  </a:cxnLst>
                  <a:rect l="0" t="0" r="r" b="b"/>
                  <a:pathLst>
                    <a:path w="21600" h="21600" extrusionOk="0">
                      <a:moveTo>
                        <a:pt x="0" y="3086"/>
                      </a:moveTo>
                      <a:lnTo>
                        <a:pt x="0" y="21600"/>
                      </a:lnTo>
                      <a:lnTo>
                        <a:pt x="21600" y="18514"/>
                      </a:lnTo>
                      <a:lnTo>
                        <a:pt x="21600" y="0"/>
                      </a:lnTo>
                      <a:lnTo>
                        <a:pt x="0" y="3086"/>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2305" name="Group 1672"/>
              <p:cNvGrpSpPr/>
              <p:nvPr/>
            </p:nvGrpSpPr>
            <p:grpSpPr>
              <a:xfrm>
                <a:off x="0" y="12656"/>
                <a:ext cx="9526" cy="10126"/>
                <a:chOff x="0" y="0"/>
                <a:chExt cx="9525" cy="10125"/>
              </a:xfrm>
            </p:grpSpPr>
            <p:sp>
              <p:nvSpPr>
                <p:cNvPr id="2303" name="Freeform 1673"/>
                <p:cNvSpPr/>
                <p:nvPr/>
              </p:nvSpPr>
              <p:spPr>
                <a:xfrm>
                  <a:off x="0" y="0"/>
                  <a:ext cx="9526" cy="10126"/>
                </a:xfrm>
                <a:custGeom>
                  <a:avLst/>
                  <a:gdLst/>
                  <a:ahLst/>
                  <a:cxnLst>
                    <a:cxn ang="0">
                      <a:pos x="wd2" y="hd2"/>
                    </a:cxn>
                    <a:cxn ang="5400000">
                      <a:pos x="wd2" y="hd2"/>
                    </a:cxn>
                    <a:cxn ang="10800000">
                      <a:pos x="wd2" y="hd2"/>
                    </a:cxn>
                    <a:cxn ang="16200000">
                      <a:pos x="wd2" y="hd2"/>
                    </a:cxn>
                  </a:cxnLst>
                  <a:rect l="0" t="0" r="r" b="b"/>
                  <a:pathLst>
                    <a:path w="21600" h="21600" extrusionOk="0">
                      <a:moveTo>
                        <a:pt x="0" y="2700"/>
                      </a:moveTo>
                      <a:lnTo>
                        <a:pt x="0" y="21600"/>
                      </a:lnTo>
                      <a:lnTo>
                        <a:pt x="21600" y="18900"/>
                      </a:lnTo>
                      <a:lnTo>
                        <a:pt x="21600" y="0"/>
                      </a:lnTo>
                      <a:lnTo>
                        <a:pt x="0" y="2700"/>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2304" name="Freeform 1674"/>
                <p:cNvSpPr/>
                <p:nvPr/>
              </p:nvSpPr>
              <p:spPr>
                <a:xfrm>
                  <a:off x="0" y="0"/>
                  <a:ext cx="9526" cy="10126"/>
                </a:xfrm>
                <a:custGeom>
                  <a:avLst/>
                  <a:gdLst/>
                  <a:ahLst/>
                  <a:cxnLst>
                    <a:cxn ang="0">
                      <a:pos x="wd2" y="hd2"/>
                    </a:cxn>
                    <a:cxn ang="5400000">
                      <a:pos x="wd2" y="hd2"/>
                    </a:cxn>
                    <a:cxn ang="10800000">
                      <a:pos x="wd2" y="hd2"/>
                    </a:cxn>
                    <a:cxn ang="16200000">
                      <a:pos x="wd2" y="hd2"/>
                    </a:cxn>
                  </a:cxnLst>
                  <a:rect l="0" t="0" r="r" b="b"/>
                  <a:pathLst>
                    <a:path w="21600" h="21600" extrusionOk="0">
                      <a:moveTo>
                        <a:pt x="0" y="3086"/>
                      </a:moveTo>
                      <a:lnTo>
                        <a:pt x="0" y="21600"/>
                      </a:lnTo>
                      <a:lnTo>
                        <a:pt x="21600" y="18514"/>
                      </a:lnTo>
                      <a:lnTo>
                        <a:pt x="21600" y="0"/>
                      </a:lnTo>
                      <a:lnTo>
                        <a:pt x="0" y="3086"/>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2308" name="Group 1675"/>
              <p:cNvGrpSpPr/>
              <p:nvPr/>
            </p:nvGrpSpPr>
            <p:grpSpPr>
              <a:xfrm>
                <a:off x="0" y="0"/>
                <a:ext cx="9526" cy="10001"/>
                <a:chOff x="0" y="0"/>
                <a:chExt cx="9525" cy="10000"/>
              </a:xfrm>
            </p:grpSpPr>
            <p:sp>
              <p:nvSpPr>
                <p:cNvPr id="2306" name="Freeform 1676"/>
                <p:cNvSpPr/>
                <p:nvPr/>
              </p:nvSpPr>
              <p:spPr>
                <a:xfrm>
                  <a:off x="0" y="0"/>
                  <a:ext cx="9526" cy="10001"/>
                </a:xfrm>
                <a:custGeom>
                  <a:avLst/>
                  <a:gdLst/>
                  <a:ahLst/>
                  <a:cxnLst>
                    <a:cxn ang="0">
                      <a:pos x="wd2" y="hd2"/>
                    </a:cxn>
                    <a:cxn ang="5400000">
                      <a:pos x="wd2" y="hd2"/>
                    </a:cxn>
                    <a:cxn ang="10800000">
                      <a:pos x="wd2" y="hd2"/>
                    </a:cxn>
                    <a:cxn ang="16200000">
                      <a:pos x="wd2" y="hd2"/>
                    </a:cxn>
                  </a:cxnLst>
                  <a:rect l="0" t="0" r="r" b="b"/>
                  <a:pathLst>
                    <a:path w="21600" h="21600" extrusionOk="0">
                      <a:moveTo>
                        <a:pt x="0" y="2700"/>
                      </a:moveTo>
                      <a:lnTo>
                        <a:pt x="0" y="21600"/>
                      </a:lnTo>
                      <a:lnTo>
                        <a:pt x="21600" y="18900"/>
                      </a:lnTo>
                      <a:lnTo>
                        <a:pt x="21600" y="0"/>
                      </a:lnTo>
                      <a:lnTo>
                        <a:pt x="0" y="2700"/>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2307" name="Freeform 1677"/>
                <p:cNvSpPr/>
                <p:nvPr/>
              </p:nvSpPr>
              <p:spPr>
                <a:xfrm>
                  <a:off x="0" y="0"/>
                  <a:ext cx="9526" cy="10001"/>
                </a:xfrm>
                <a:custGeom>
                  <a:avLst/>
                  <a:gdLst/>
                  <a:ahLst/>
                  <a:cxnLst>
                    <a:cxn ang="0">
                      <a:pos x="wd2" y="hd2"/>
                    </a:cxn>
                    <a:cxn ang="5400000">
                      <a:pos x="wd2" y="hd2"/>
                    </a:cxn>
                    <a:cxn ang="10800000">
                      <a:pos x="wd2" y="hd2"/>
                    </a:cxn>
                    <a:cxn ang="16200000">
                      <a:pos x="wd2" y="hd2"/>
                    </a:cxn>
                  </a:cxnLst>
                  <a:rect l="0" t="0" r="r" b="b"/>
                  <a:pathLst>
                    <a:path w="21600" h="21600" extrusionOk="0">
                      <a:moveTo>
                        <a:pt x="0" y="3086"/>
                      </a:moveTo>
                      <a:lnTo>
                        <a:pt x="0" y="21600"/>
                      </a:lnTo>
                      <a:lnTo>
                        <a:pt x="21600" y="18514"/>
                      </a:lnTo>
                      <a:lnTo>
                        <a:pt x="21600" y="0"/>
                      </a:lnTo>
                      <a:lnTo>
                        <a:pt x="0" y="3086"/>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grpSp>
          <p:nvGrpSpPr>
            <p:cNvPr id="2331" name="Group 1678"/>
            <p:cNvGrpSpPr/>
            <p:nvPr/>
          </p:nvGrpSpPr>
          <p:grpSpPr>
            <a:xfrm>
              <a:off x="231512" y="75662"/>
              <a:ext cx="9526" cy="88879"/>
              <a:chOff x="0" y="0"/>
              <a:chExt cx="9525" cy="88877"/>
            </a:xfrm>
          </p:grpSpPr>
          <p:grpSp>
            <p:nvGrpSpPr>
              <p:cNvPr id="2312" name="Group 1679"/>
              <p:cNvGrpSpPr/>
              <p:nvPr/>
            </p:nvGrpSpPr>
            <p:grpSpPr>
              <a:xfrm>
                <a:off x="0" y="78752"/>
                <a:ext cx="9526" cy="10126"/>
                <a:chOff x="0" y="0"/>
                <a:chExt cx="9525" cy="10125"/>
              </a:xfrm>
            </p:grpSpPr>
            <p:sp>
              <p:nvSpPr>
                <p:cNvPr id="2310" name="Freeform 1680"/>
                <p:cNvSpPr/>
                <p:nvPr/>
              </p:nvSpPr>
              <p:spPr>
                <a:xfrm>
                  <a:off x="0" y="0"/>
                  <a:ext cx="9526" cy="10126"/>
                </a:xfrm>
                <a:custGeom>
                  <a:avLst/>
                  <a:gdLst/>
                  <a:ahLst/>
                  <a:cxnLst>
                    <a:cxn ang="0">
                      <a:pos x="wd2" y="hd2"/>
                    </a:cxn>
                    <a:cxn ang="5400000">
                      <a:pos x="wd2" y="hd2"/>
                    </a:cxn>
                    <a:cxn ang="10800000">
                      <a:pos x="wd2" y="hd2"/>
                    </a:cxn>
                    <a:cxn ang="16200000">
                      <a:pos x="wd2" y="hd2"/>
                    </a:cxn>
                  </a:cxnLst>
                  <a:rect l="0" t="0" r="r" b="b"/>
                  <a:pathLst>
                    <a:path w="21600" h="21600" extrusionOk="0">
                      <a:moveTo>
                        <a:pt x="0" y="2700"/>
                      </a:moveTo>
                      <a:lnTo>
                        <a:pt x="0" y="21600"/>
                      </a:lnTo>
                      <a:lnTo>
                        <a:pt x="21600" y="18900"/>
                      </a:lnTo>
                      <a:lnTo>
                        <a:pt x="21600" y="0"/>
                      </a:lnTo>
                      <a:lnTo>
                        <a:pt x="0" y="2700"/>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2311" name="Freeform 1681"/>
                <p:cNvSpPr/>
                <p:nvPr/>
              </p:nvSpPr>
              <p:spPr>
                <a:xfrm>
                  <a:off x="0" y="0"/>
                  <a:ext cx="9525" cy="10126"/>
                </a:xfrm>
                <a:custGeom>
                  <a:avLst/>
                  <a:gdLst/>
                  <a:ahLst/>
                  <a:cxnLst>
                    <a:cxn ang="0">
                      <a:pos x="wd2" y="hd2"/>
                    </a:cxn>
                    <a:cxn ang="5400000">
                      <a:pos x="wd2" y="hd2"/>
                    </a:cxn>
                    <a:cxn ang="10800000">
                      <a:pos x="wd2" y="hd2"/>
                    </a:cxn>
                    <a:cxn ang="16200000">
                      <a:pos x="wd2" y="hd2"/>
                    </a:cxn>
                  </a:cxnLst>
                  <a:rect l="0" t="0" r="r" b="b"/>
                  <a:pathLst>
                    <a:path w="21600" h="21600" extrusionOk="0">
                      <a:moveTo>
                        <a:pt x="0" y="3086"/>
                      </a:moveTo>
                      <a:lnTo>
                        <a:pt x="0" y="21600"/>
                      </a:lnTo>
                      <a:lnTo>
                        <a:pt x="21600" y="18514"/>
                      </a:lnTo>
                      <a:lnTo>
                        <a:pt x="21600" y="0"/>
                      </a:lnTo>
                      <a:lnTo>
                        <a:pt x="0" y="3086"/>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2315" name="Group 1682"/>
              <p:cNvGrpSpPr/>
              <p:nvPr/>
            </p:nvGrpSpPr>
            <p:grpSpPr>
              <a:xfrm>
                <a:off x="0" y="66095"/>
                <a:ext cx="9526" cy="10126"/>
                <a:chOff x="0" y="0"/>
                <a:chExt cx="9525" cy="10125"/>
              </a:xfrm>
            </p:grpSpPr>
            <p:sp>
              <p:nvSpPr>
                <p:cNvPr id="2313" name="Freeform 1683"/>
                <p:cNvSpPr/>
                <p:nvPr/>
              </p:nvSpPr>
              <p:spPr>
                <a:xfrm>
                  <a:off x="0" y="0"/>
                  <a:ext cx="9526" cy="10126"/>
                </a:xfrm>
                <a:custGeom>
                  <a:avLst/>
                  <a:gdLst/>
                  <a:ahLst/>
                  <a:cxnLst>
                    <a:cxn ang="0">
                      <a:pos x="wd2" y="hd2"/>
                    </a:cxn>
                    <a:cxn ang="5400000">
                      <a:pos x="wd2" y="hd2"/>
                    </a:cxn>
                    <a:cxn ang="10800000">
                      <a:pos x="wd2" y="hd2"/>
                    </a:cxn>
                    <a:cxn ang="16200000">
                      <a:pos x="wd2" y="hd2"/>
                    </a:cxn>
                  </a:cxnLst>
                  <a:rect l="0" t="0" r="r" b="b"/>
                  <a:pathLst>
                    <a:path w="21600" h="21600" extrusionOk="0">
                      <a:moveTo>
                        <a:pt x="0" y="2700"/>
                      </a:moveTo>
                      <a:lnTo>
                        <a:pt x="0" y="21600"/>
                      </a:lnTo>
                      <a:lnTo>
                        <a:pt x="21600" y="18900"/>
                      </a:lnTo>
                      <a:lnTo>
                        <a:pt x="21600" y="0"/>
                      </a:lnTo>
                      <a:lnTo>
                        <a:pt x="0" y="2700"/>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2314" name="Freeform 1684"/>
                <p:cNvSpPr/>
                <p:nvPr/>
              </p:nvSpPr>
              <p:spPr>
                <a:xfrm>
                  <a:off x="0" y="0"/>
                  <a:ext cx="9525" cy="10126"/>
                </a:xfrm>
                <a:custGeom>
                  <a:avLst/>
                  <a:gdLst/>
                  <a:ahLst/>
                  <a:cxnLst>
                    <a:cxn ang="0">
                      <a:pos x="wd2" y="hd2"/>
                    </a:cxn>
                    <a:cxn ang="5400000">
                      <a:pos x="wd2" y="hd2"/>
                    </a:cxn>
                    <a:cxn ang="10800000">
                      <a:pos x="wd2" y="hd2"/>
                    </a:cxn>
                    <a:cxn ang="16200000">
                      <a:pos x="wd2" y="hd2"/>
                    </a:cxn>
                  </a:cxnLst>
                  <a:rect l="0" t="0" r="r" b="b"/>
                  <a:pathLst>
                    <a:path w="21600" h="21600" extrusionOk="0">
                      <a:moveTo>
                        <a:pt x="0" y="3086"/>
                      </a:moveTo>
                      <a:lnTo>
                        <a:pt x="0" y="21600"/>
                      </a:lnTo>
                      <a:lnTo>
                        <a:pt x="21600" y="18514"/>
                      </a:lnTo>
                      <a:lnTo>
                        <a:pt x="21600" y="0"/>
                      </a:lnTo>
                      <a:lnTo>
                        <a:pt x="0" y="3086"/>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2318" name="Group 1685"/>
              <p:cNvGrpSpPr/>
              <p:nvPr/>
            </p:nvGrpSpPr>
            <p:grpSpPr>
              <a:xfrm>
                <a:off x="0" y="55829"/>
                <a:ext cx="9526" cy="10126"/>
                <a:chOff x="0" y="0"/>
                <a:chExt cx="9525" cy="10125"/>
              </a:xfrm>
            </p:grpSpPr>
            <p:sp>
              <p:nvSpPr>
                <p:cNvPr id="2316" name="Freeform 1686"/>
                <p:cNvSpPr/>
                <p:nvPr/>
              </p:nvSpPr>
              <p:spPr>
                <a:xfrm>
                  <a:off x="0" y="0"/>
                  <a:ext cx="9526" cy="10126"/>
                </a:xfrm>
                <a:custGeom>
                  <a:avLst/>
                  <a:gdLst/>
                  <a:ahLst/>
                  <a:cxnLst>
                    <a:cxn ang="0">
                      <a:pos x="wd2" y="hd2"/>
                    </a:cxn>
                    <a:cxn ang="5400000">
                      <a:pos x="wd2" y="hd2"/>
                    </a:cxn>
                    <a:cxn ang="10800000">
                      <a:pos x="wd2" y="hd2"/>
                    </a:cxn>
                    <a:cxn ang="16200000">
                      <a:pos x="wd2" y="hd2"/>
                    </a:cxn>
                  </a:cxnLst>
                  <a:rect l="0" t="0" r="r" b="b"/>
                  <a:pathLst>
                    <a:path w="21600" h="21600" extrusionOk="0">
                      <a:moveTo>
                        <a:pt x="0" y="2700"/>
                      </a:moveTo>
                      <a:lnTo>
                        <a:pt x="0" y="21600"/>
                      </a:lnTo>
                      <a:lnTo>
                        <a:pt x="21600" y="18900"/>
                      </a:lnTo>
                      <a:lnTo>
                        <a:pt x="21600" y="0"/>
                      </a:lnTo>
                      <a:lnTo>
                        <a:pt x="0" y="2700"/>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2317" name="Freeform 1687"/>
                <p:cNvSpPr/>
                <p:nvPr/>
              </p:nvSpPr>
              <p:spPr>
                <a:xfrm>
                  <a:off x="0" y="0"/>
                  <a:ext cx="9525" cy="10126"/>
                </a:xfrm>
                <a:custGeom>
                  <a:avLst/>
                  <a:gdLst/>
                  <a:ahLst/>
                  <a:cxnLst>
                    <a:cxn ang="0">
                      <a:pos x="wd2" y="hd2"/>
                    </a:cxn>
                    <a:cxn ang="5400000">
                      <a:pos x="wd2" y="hd2"/>
                    </a:cxn>
                    <a:cxn ang="10800000">
                      <a:pos x="wd2" y="hd2"/>
                    </a:cxn>
                    <a:cxn ang="16200000">
                      <a:pos x="wd2" y="hd2"/>
                    </a:cxn>
                  </a:cxnLst>
                  <a:rect l="0" t="0" r="r" b="b"/>
                  <a:pathLst>
                    <a:path w="21600" h="21600" extrusionOk="0">
                      <a:moveTo>
                        <a:pt x="0" y="3086"/>
                      </a:moveTo>
                      <a:lnTo>
                        <a:pt x="0" y="21600"/>
                      </a:lnTo>
                      <a:lnTo>
                        <a:pt x="21600" y="18514"/>
                      </a:lnTo>
                      <a:lnTo>
                        <a:pt x="21600" y="0"/>
                      </a:lnTo>
                      <a:lnTo>
                        <a:pt x="0" y="3086"/>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2321" name="Group 1688"/>
              <p:cNvGrpSpPr/>
              <p:nvPr/>
            </p:nvGrpSpPr>
            <p:grpSpPr>
              <a:xfrm>
                <a:off x="0" y="39376"/>
                <a:ext cx="9526" cy="10126"/>
                <a:chOff x="0" y="0"/>
                <a:chExt cx="9525" cy="10125"/>
              </a:xfrm>
            </p:grpSpPr>
            <p:sp>
              <p:nvSpPr>
                <p:cNvPr id="2319" name="Freeform 1689"/>
                <p:cNvSpPr/>
                <p:nvPr/>
              </p:nvSpPr>
              <p:spPr>
                <a:xfrm>
                  <a:off x="0" y="0"/>
                  <a:ext cx="9526" cy="10126"/>
                </a:xfrm>
                <a:custGeom>
                  <a:avLst/>
                  <a:gdLst/>
                  <a:ahLst/>
                  <a:cxnLst>
                    <a:cxn ang="0">
                      <a:pos x="wd2" y="hd2"/>
                    </a:cxn>
                    <a:cxn ang="5400000">
                      <a:pos x="wd2" y="hd2"/>
                    </a:cxn>
                    <a:cxn ang="10800000">
                      <a:pos x="wd2" y="hd2"/>
                    </a:cxn>
                    <a:cxn ang="16200000">
                      <a:pos x="wd2" y="hd2"/>
                    </a:cxn>
                  </a:cxnLst>
                  <a:rect l="0" t="0" r="r" b="b"/>
                  <a:pathLst>
                    <a:path w="21600" h="21600" extrusionOk="0">
                      <a:moveTo>
                        <a:pt x="0" y="2700"/>
                      </a:moveTo>
                      <a:lnTo>
                        <a:pt x="0" y="21600"/>
                      </a:lnTo>
                      <a:lnTo>
                        <a:pt x="21600" y="18900"/>
                      </a:lnTo>
                      <a:lnTo>
                        <a:pt x="21600" y="0"/>
                      </a:lnTo>
                      <a:lnTo>
                        <a:pt x="0" y="2700"/>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2320" name="Freeform 1690"/>
                <p:cNvSpPr/>
                <p:nvPr/>
              </p:nvSpPr>
              <p:spPr>
                <a:xfrm>
                  <a:off x="0" y="0"/>
                  <a:ext cx="9525" cy="10126"/>
                </a:xfrm>
                <a:custGeom>
                  <a:avLst/>
                  <a:gdLst/>
                  <a:ahLst/>
                  <a:cxnLst>
                    <a:cxn ang="0">
                      <a:pos x="wd2" y="hd2"/>
                    </a:cxn>
                    <a:cxn ang="5400000">
                      <a:pos x="wd2" y="hd2"/>
                    </a:cxn>
                    <a:cxn ang="10800000">
                      <a:pos x="wd2" y="hd2"/>
                    </a:cxn>
                    <a:cxn ang="16200000">
                      <a:pos x="wd2" y="hd2"/>
                    </a:cxn>
                  </a:cxnLst>
                  <a:rect l="0" t="0" r="r" b="b"/>
                  <a:pathLst>
                    <a:path w="21600" h="21600" extrusionOk="0">
                      <a:moveTo>
                        <a:pt x="0" y="3086"/>
                      </a:moveTo>
                      <a:lnTo>
                        <a:pt x="0" y="21600"/>
                      </a:lnTo>
                      <a:lnTo>
                        <a:pt x="21600" y="18514"/>
                      </a:lnTo>
                      <a:lnTo>
                        <a:pt x="21600" y="0"/>
                      </a:lnTo>
                      <a:lnTo>
                        <a:pt x="0" y="3086"/>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2324" name="Group 1691"/>
              <p:cNvGrpSpPr/>
              <p:nvPr/>
            </p:nvGrpSpPr>
            <p:grpSpPr>
              <a:xfrm>
                <a:off x="0" y="25313"/>
                <a:ext cx="9526" cy="10126"/>
                <a:chOff x="0" y="0"/>
                <a:chExt cx="9525" cy="10125"/>
              </a:xfrm>
            </p:grpSpPr>
            <p:sp>
              <p:nvSpPr>
                <p:cNvPr id="2322" name="Freeform 1692"/>
                <p:cNvSpPr/>
                <p:nvPr/>
              </p:nvSpPr>
              <p:spPr>
                <a:xfrm>
                  <a:off x="0" y="0"/>
                  <a:ext cx="9526" cy="10126"/>
                </a:xfrm>
                <a:custGeom>
                  <a:avLst/>
                  <a:gdLst/>
                  <a:ahLst/>
                  <a:cxnLst>
                    <a:cxn ang="0">
                      <a:pos x="wd2" y="hd2"/>
                    </a:cxn>
                    <a:cxn ang="5400000">
                      <a:pos x="wd2" y="hd2"/>
                    </a:cxn>
                    <a:cxn ang="10800000">
                      <a:pos x="wd2" y="hd2"/>
                    </a:cxn>
                    <a:cxn ang="16200000">
                      <a:pos x="wd2" y="hd2"/>
                    </a:cxn>
                  </a:cxnLst>
                  <a:rect l="0" t="0" r="r" b="b"/>
                  <a:pathLst>
                    <a:path w="21600" h="21600" extrusionOk="0">
                      <a:moveTo>
                        <a:pt x="0" y="2700"/>
                      </a:moveTo>
                      <a:lnTo>
                        <a:pt x="0" y="21600"/>
                      </a:lnTo>
                      <a:lnTo>
                        <a:pt x="21600" y="18900"/>
                      </a:lnTo>
                      <a:lnTo>
                        <a:pt x="21600" y="0"/>
                      </a:lnTo>
                      <a:lnTo>
                        <a:pt x="0" y="2700"/>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2323" name="Freeform 1693"/>
                <p:cNvSpPr/>
                <p:nvPr/>
              </p:nvSpPr>
              <p:spPr>
                <a:xfrm>
                  <a:off x="0" y="0"/>
                  <a:ext cx="9525" cy="10126"/>
                </a:xfrm>
                <a:custGeom>
                  <a:avLst/>
                  <a:gdLst/>
                  <a:ahLst/>
                  <a:cxnLst>
                    <a:cxn ang="0">
                      <a:pos x="wd2" y="hd2"/>
                    </a:cxn>
                    <a:cxn ang="5400000">
                      <a:pos x="wd2" y="hd2"/>
                    </a:cxn>
                    <a:cxn ang="10800000">
                      <a:pos x="wd2" y="hd2"/>
                    </a:cxn>
                    <a:cxn ang="16200000">
                      <a:pos x="wd2" y="hd2"/>
                    </a:cxn>
                  </a:cxnLst>
                  <a:rect l="0" t="0" r="r" b="b"/>
                  <a:pathLst>
                    <a:path w="21600" h="21600" extrusionOk="0">
                      <a:moveTo>
                        <a:pt x="0" y="3086"/>
                      </a:moveTo>
                      <a:lnTo>
                        <a:pt x="0" y="21600"/>
                      </a:lnTo>
                      <a:lnTo>
                        <a:pt x="21600" y="18514"/>
                      </a:lnTo>
                      <a:lnTo>
                        <a:pt x="21600" y="0"/>
                      </a:lnTo>
                      <a:lnTo>
                        <a:pt x="0" y="3086"/>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2327" name="Group 1694"/>
              <p:cNvGrpSpPr/>
              <p:nvPr/>
            </p:nvGrpSpPr>
            <p:grpSpPr>
              <a:xfrm>
                <a:off x="0" y="16453"/>
                <a:ext cx="9526" cy="10126"/>
                <a:chOff x="0" y="0"/>
                <a:chExt cx="9525" cy="10125"/>
              </a:xfrm>
            </p:grpSpPr>
            <p:sp>
              <p:nvSpPr>
                <p:cNvPr id="2325" name="Freeform 1695"/>
                <p:cNvSpPr/>
                <p:nvPr/>
              </p:nvSpPr>
              <p:spPr>
                <a:xfrm>
                  <a:off x="0" y="0"/>
                  <a:ext cx="9526" cy="10126"/>
                </a:xfrm>
                <a:custGeom>
                  <a:avLst/>
                  <a:gdLst/>
                  <a:ahLst/>
                  <a:cxnLst>
                    <a:cxn ang="0">
                      <a:pos x="wd2" y="hd2"/>
                    </a:cxn>
                    <a:cxn ang="5400000">
                      <a:pos x="wd2" y="hd2"/>
                    </a:cxn>
                    <a:cxn ang="10800000">
                      <a:pos x="wd2" y="hd2"/>
                    </a:cxn>
                    <a:cxn ang="16200000">
                      <a:pos x="wd2" y="hd2"/>
                    </a:cxn>
                  </a:cxnLst>
                  <a:rect l="0" t="0" r="r" b="b"/>
                  <a:pathLst>
                    <a:path w="21600" h="21600" extrusionOk="0">
                      <a:moveTo>
                        <a:pt x="0" y="2700"/>
                      </a:moveTo>
                      <a:lnTo>
                        <a:pt x="0" y="21600"/>
                      </a:lnTo>
                      <a:lnTo>
                        <a:pt x="21600" y="18900"/>
                      </a:lnTo>
                      <a:lnTo>
                        <a:pt x="21600" y="0"/>
                      </a:lnTo>
                      <a:lnTo>
                        <a:pt x="0" y="2700"/>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2326" name="Freeform 1696"/>
                <p:cNvSpPr/>
                <p:nvPr/>
              </p:nvSpPr>
              <p:spPr>
                <a:xfrm>
                  <a:off x="0" y="0"/>
                  <a:ext cx="9525" cy="10126"/>
                </a:xfrm>
                <a:custGeom>
                  <a:avLst/>
                  <a:gdLst/>
                  <a:ahLst/>
                  <a:cxnLst>
                    <a:cxn ang="0">
                      <a:pos x="wd2" y="hd2"/>
                    </a:cxn>
                    <a:cxn ang="5400000">
                      <a:pos x="wd2" y="hd2"/>
                    </a:cxn>
                    <a:cxn ang="10800000">
                      <a:pos x="wd2" y="hd2"/>
                    </a:cxn>
                    <a:cxn ang="16200000">
                      <a:pos x="wd2" y="hd2"/>
                    </a:cxn>
                  </a:cxnLst>
                  <a:rect l="0" t="0" r="r" b="b"/>
                  <a:pathLst>
                    <a:path w="21600" h="21600" extrusionOk="0">
                      <a:moveTo>
                        <a:pt x="0" y="3086"/>
                      </a:moveTo>
                      <a:lnTo>
                        <a:pt x="0" y="21600"/>
                      </a:lnTo>
                      <a:lnTo>
                        <a:pt x="21600" y="18514"/>
                      </a:lnTo>
                      <a:lnTo>
                        <a:pt x="21600" y="0"/>
                      </a:lnTo>
                      <a:lnTo>
                        <a:pt x="0" y="3086"/>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2330" name="Group 1697"/>
              <p:cNvGrpSpPr/>
              <p:nvPr/>
            </p:nvGrpSpPr>
            <p:grpSpPr>
              <a:xfrm>
                <a:off x="0" y="0"/>
                <a:ext cx="9526" cy="10001"/>
                <a:chOff x="0" y="0"/>
                <a:chExt cx="9525" cy="10000"/>
              </a:xfrm>
            </p:grpSpPr>
            <p:sp>
              <p:nvSpPr>
                <p:cNvPr id="2328" name="Freeform 1698"/>
                <p:cNvSpPr/>
                <p:nvPr/>
              </p:nvSpPr>
              <p:spPr>
                <a:xfrm>
                  <a:off x="0" y="0"/>
                  <a:ext cx="9526" cy="10001"/>
                </a:xfrm>
                <a:custGeom>
                  <a:avLst/>
                  <a:gdLst/>
                  <a:ahLst/>
                  <a:cxnLst>
                    <a:cxn ang="0">
                      <a:pos x="wd2" y="hd2"/>
                    </a:cxn>
                    <a:cxn ang="5400000">
                      <a:pos x="wd2" y="hd2"/>
                    </a:cxn>
                    <a:cxn ang="10800000">
                      <a:pos x="wd2" y="hd2"/>
                    </a:cxn>
                    <a:cxn ang="16200000">
                      <a:pos x="wd2" y="hd2"/>
                    </a:cxn>
                  </a:cxnLst>
                  <a:rect l="0" t="0" r="r" b="b"/>
                  <a:pathLst>
                    <a:path w="21600" h="21600" extrusionOk="0">
                      <a:moveTo>
                        <a:pt x="0" y="2700"/>
                      </a:moveTo>
                      <a:lnTo>
                        <a:pt x="0" y="21600"/>
                      </a:lnTo>
                      <a:lnTo>
                        <a:pt x="21600" y="18900"/>
                      </a:lnTo>
                      <a:lnTo>
                        <a:pt x="21600" y="0"/>
                      </a:lnTo>
                      <a:lnTo>
                        <a:pt x="0" y="2700"/>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2329" name="Freeform 1699"/>
                <p:cNvSpPr/>
                <p:nvPr/>
              </p:nvSpPr>
              <p:spPr>
                <a:xfrm>
                  <a:off x="0" y="0"/>
                  <a:ext cx="9525" cy="10001"/>
                </a:xfrm>
                <a:custGeom>
                  <a:avLst/>
                  <a:gdLst/>
                  <a:ahLst/>
                  <a:cxnLst>
                    <a:cxn ang="0">
                      <a:pos x="wd2" y="hd2"/>
                    </a:cxn>
                    <a:cxn ang="5400000">
                      <a:pos x="wd2" y="hd2"/>
                    </a:cxn>
                    <a:cxn ang="10800000">
                      <a:pos x="wd2" y="hd2"/>
                    </a:cxn>
                    <a:cxn ang="16200000">
                      <a:pos x="wd2" y="hd2"/>
                    </a:cxn>
                  </a:cxnLst>
                  <a:rect l="0" t="0" r="r" b="b"/>
                  <a:pathLst>
                    <a:path w="21600" h="21600" extrusionOk="0">
                      <a:moveTo>
                        <a:pt x="0" y="3086"/>
                      </a:moveTo>
                      <a:lnTo>
                        <a:pt x="0" y="21600"/>
                      </a:lnTo>
                      <a:lnTo>
                        <a:pt x="21600" y="18514"/>
                      </a:lnTo>
                      <a:lnTo>
                        <a:pt x="21600" y="0"/>
                      </a:lnTo>
                      <a:lnTo>
                        <a:pt x="0" y="3086"/>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grpSp>
          <p:nvGrpSpPr>
            <p:cNvPr id="2353" name="Group 1700"/>
            <p:cNvGrpSpPr/>
            <p:nvPr/>
          </p:nvGrpSpPr>
          <p:grpSpPr>
            <a:xfrm>
              <a:off x="239530" y="69952"/>
              <a:ext cx="9526" cy="88878"/>
              <a:chOff x="0" y="0"/>
              <a:chExt cx="9525" cy="88877"/>
            </a:xfrm>
          </p:grpSpPr>
          <p:grpSp>
            <p:nvGrpSpPr>
              <p:cNvPr id="2334" name="Group 1701"/>
              <p:cNvGrpSpPr/>
              <p:nvPr/>
            </p:nvGrpSpPr>
            <p:grpSpPr>
              <a:xfrm>
                <a:off x="0" y="78752"/>
                <a:ext cx="9526" cy="10126"/>
                <a:chOff x="0" y="0"/>
                <a:chExt cx="9525" cy="10125"/>
              </a:xfrm>
            </p:grpSpPr>
            <p:sp>
              <p:nvSpPr>
                <p:cNvPr id="2332" name="Freeform 1702"/>
                <p:cNvSpPr/>
                <p:nvPr/>
              </p:nvSpPr>
              <p:spPr>
                <a:xfrm>
                  <a:off x="0" y="0"/>
                  <a:ext cx="9526" cy="10126"/>
                </a:xfrm>
                <a:custGeom>
                  <a:avLst/>
                  <a:gdLst/>
                  <a:ahLst/>
                  <a:cxnLst>
                    <a:cxn ang="0">
                      <a:pos x="wd2" y="hd2"/>
                    </a:cxn>
                    <a:cxn ang="5400000">
                      <a:pos x="wd2" y="hd2"/>
                    </a:cxn>
                    <a:cxn ang="10800000">
                      <a:pos x="wd2" y="hd2"/>
                    </a:cxn>
                    <a:cxn ang="16200000">
                      <a:pos x="wd2" y="hd2"/>
                    </a:cxn>
                  </a:cxnLst>
                  <a:rect l="0" t="0" r="r" b="b"/>
                  <a:pathLst>
                    <a:path w="21600" h="21600" extrusionOk="0">
                      <a:moveTo>
                        <a:pt x="0" y="2700"/>
                      </a:moveTo>
                      <a:lnTo>
                        <a:pt x="0" y="21600"/>
                      </a:lnTo>
                      <a:lnTo>
                        <a:pt x="21600" y="18900"/>
                      </a:lnTo>
                      <a:lnTo>
                        <a:pt x="21600" y="0"/>
                      </a:lnTo>
                      <a:lnTo>
                        <a:pt x="0" y="2700"/>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2333" name="Freeform 1703"/>
                <p:cNvSpPr/>
                <p:nvPr/>
              </p:nvSpPr>
              <p:spPr>
                <a:xfrm>
                  <a:off x="0" y="0"/>
                  <a:ext cx="9525" cy="10126"/>
                </a:xfrm>
                <a:custGeom>
                  <a:avLst/>
                  <a:gdLst/>
                  <a:ahLst/>
                  <a:cxnLst>
                    <a:cxn ang="0">
                      <a:pos x="wd2" y="hd2"/>
                    </a:cxn>
                    <a:cxn ang="5400000">
                      <a:pos x="wd2" y="hd2"/>
                    </a:cxn>
                    <a:cxn ang="10800000">
                      <a:pos x="wd2" y="hd2"/>
                    </a:cxn>
                    <a:cxn ang="16200000">
                      <a:pos x="wd2" y="hd2"/>
                    </a:cxn>
                  </a:cxnLst>
                  <a:rect l="0" t="0" r="r" b="b"/>
                  <a:pathLst>
                    <a:path w="21600" h="21600" extrusionOk="0">
                      <a:moveTo>
                        <a:pt x="0" y="3086"/>
                      </a:moveTo>
                      <a:lnTo>
                        <a:pt x="0" y="21600"/>
                      </a:lnTo>
                      <a:lnTo>
                        <a:pt x="21600" y="18514"/>
                      </a:lnTo>
                      <a:lnTo>
                        <a:pt x="21600" y="0"/>
                      </a:lnTo>
                      <a:lnTo>
                        <a:pt x="0" y="3086"/>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2337" name="Group 1704"/>
              <p:cNvGrpSpPr/>
              <p:nvPr/>
            </p:nvGrpSpPr>
            <p:grpSpPr>
              <a:xfrm>
                <a:off x="0" y="66095"/>
                <a:ext cx="9526" cy="10126"/>
                <a:chOff x="0" y="0"/>
                <a:chExt cx="9525" cy="10125"/>
              </a:xfrm>
            </p:grpSpPr>
            <p:sp>
              <p:nvSpPr>
                <p:cNvPr id="2335" name="Freeform 1705"/>
                <p:cNvSpPr/>
                <p:nvPr/>
              </p:nvSpPr>
              <p:spPr>
                <a:xfrm>
                  <a:off x="0" y="0"/>
                  <a:ext cx="9526" cy="10126"/>
                </a:xfrm>
                <a:custGeom>
                  <a:avLst/>
                  <a:gdLst/>
                  <a:ahLst/>
                  <a:cxnLst>
                    <a:cxn ang="0">
                      <a:pos x="wd2" y="hd2"/>
                    </a:cxn>
                    <a:cxn ang="5400000">
                      <a:pos x="wd2" y="hd2"/>
                    </a:cxn>
                    <a:cxn ang="10800000">
                      <a:pos x="wd2" y="hd2"/>
                    </a:cxn>
                    <a:cxn ang="16200000">
                      <a:pos x="wd2" y="hd2"/>
                    </a:cxn>
                  </a:cxnLst>
                  <a:rect l="0" t="0" r="r" b="b"/>
                  <a:pathLst>
                    <a:path w="21600" h="21600" extrusionOk="0">
                      <a:moveTo>
                        <a:pt x="0" y="2700"/>
                      </a:moveTo>
                      <a:lnTo>
                        <a:pt x="0" y="21600"/>
                      </a:lnTo>
                      <a:lnTo>
                        <a:pt x="21600" y="18900"/>
                      </a:lnTo>
                      <a:lnTo>
                        <a:pt x="21600" y="0"/>
                      </a:lnTo>
                      <a:lnTo>
                        <a:pt x="0" y="2700"/>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2336" name="Freeform 1706"/>
                <p:cNvSpPr/>
                <p:nvPr/>
              </p:nvSpPr>
              <p:spPr>
                <a:xfrm>
                  <a:off x="0" y="0"/>
                  <a:ext cx="9525" cy="10126"/>
                </a:xfrm>
                <a:custGeom>
                  <a:avLst/>
                  <a:gdLst/>
                  <a:ahLst/>
                  <a:cxnLst>
                    <a:cxn ang="0">
                      <a:pos x="wd2" y="hd2"/>
                    </a:cxn>
                    <a:cxn ang="5400000">
                      <a:pos x="wd2" y="hd2"/>
                    </a:cxn>
                    <a:cxn ang="10800000">
                      <a:pos x="wd2" y="hd2"/>
                    </a:cxn>
                    <a:cxn ang="16200000">
                      <a:pos x="wd2" y="hd2"/>
                    </a:cxn>
                  </a:cxnLst>
                  <a:rect l="0" t="0" r="r" b="b"/>
                  <a:pathLst>
                    <a:path w="21600" h="21600" extrusionOk="0">
                      <a:moveTo>
                        <a:pt x="0" y="3086"/>
                      </a:moveTo>
                      <a:lnTo>
                        <a:pt x="0" y="21600"/>
                      </a:lnTo>
                      <a:lnTo>
                        <a:pt x="21600" y="18514"/>
                      </a:lnTo>
                      <a:lnTo>
                        <a:pt x="21600" y="0"/>
                      </a:lnTo>
                      <a:lnTo>
                        <a:pt x="0" y="3086"/>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2340" name="Group 1707"/>
              <p:cNvGrpSpPr/>
              <p:nvPr/>
            </p:nvGrpSpPr>
            <p:grpSpPr>
              <a:xfrm>
                <a:off x="0" y="53298"/>
                <a:ext cx="9526" cy="10126"/>
                <a:chOff x="0" y="0"/>
                <a:chExt cx="9525" cy="10125"/>
              </a:xfrm>
            </p:grpSpPr>
            <p:sp>
              <p:nvSpPr>
                <p:cNvPr id="2338" name="Freeform 1708"/>
                <p:cNvSpPr/>
                <p:nvPr/>
              </p:nvSpPr>
              <p:spPr>
                <a:xfrm>
                  <a:off x="0" y="0"/>
                  <a:ext cx="9526" cy="10126"/>
                </a:xfrm>
                <a:custGeom>
                  <a:avLst/>
                  <a:gdLst/>
                  <a:ahLst/>
                  <a:cxnLst>
                    <a:cxn ang="0">
                      <a:pos x="wd2" y="hd2"/>
                    </a:cxn>
                    <a:cxn ang="5400000">
                      <a:pos x="wd2" y="hd2"/>
                    </a:cxn>
                    <a:cxn ang="10800000">
                      <a:pos x="wd2" y="hd2"/>
                    </a:cxn>
                    <a:cxn ang="16200000">
                      <a:pos x="wd2" y="hd2"/>
                    </a:cxn>
                  </a:cxnLst>
                  <a:rect l="0" t="0" r="r" b="b"/>
                  <a:pathLst>
                    <a:path w="21600" h="21600" extrusionOk="0">
                      <a:moveTo>
                        <a:pt x="0" y="2700"/>
                      </a:moveTo>
                      <a:lnTo>
                        <a:pt x="0" y="21600"/>
                      </a:lnTo>
                      <a:lnTo>
                        <a:pt x="21600" y="18900"/>
                      </a:lnTo>
                      <a:lnTo>
                        <a:pt x="21600" y="0"/>
                      </a:lnTo>
                      <a:lnTo>
                        <a:pt x="0" y="2700"/>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2339" name="Freeform 1709"/>
                <p:cNvSpPr/>
                <p:nvPr/>
              </p:nvSpPr>
              <p:spPr>
                <a:xfrm>
                  <a:off x="0" y="0"/>
                  <a:ext cx="9525" cy="10126"/>
                </a:xfrm>
                <a:custGeom>
                  <a:avLst/>
                  <a:gdLst/>
                  <a:ahLst/>
                  <a:cxnLst>
                    <a:cxn ang="0">
                      <a:pos x="wd2" y="hd2"/>
                    </a:cxn>
                    <a:cxn ang="5400000">
                      <a:pos x="wd2" y="hd2"/>
                    </a:cxn>
                    <a:cxn ang="10800000">
                      <a:pos x="wd2" y="hd2"/>
                    </a:cxn>
                    <a:cxn ang="16200000">
                      <a:pos x="wd2" y="hd2"/>
                    </a:cxn>
                  </a:cxnLst>
                  <a:rect l="0" t="0" r="r" b="b"/>
                  <a:pathLst>
                    <a:path w="21600" h="21600" extrusionOk="0">
                      <a:moveTo>
                        <a:pt x="0" y="3086"/>
                      </a:moveTo>
                      <a:lnTo>
                        <a:pt x="0" y="21600"/>
                      </a:lnTo>
                      <a:lnTo>
                        <a:pt x="21600" y="18514"/>
                      </a:lnTo>
                      <a:lnTo>
                        <a:pt x="21600" y="0"/>
                      </a:lnTo>
                      <a:lnTo>
                        <a:pt x="0" y="3086"/>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2343" name="Group 1710"/>
              <p:cNvGrpSpPr/>
              <p:nvPr/>
            </p:nvGrpSpPr>
            <p:grpSpPr>
              <a:xfrm>
                <a:off x="0" y="39376"/>
                <a:ext cx="9526" cy="10126"/>
                <a:chOff x="0" y="0"/>
                <a:chExt cx="9525" cy="10125"/>
              </a:xfrm>
            </p:grpSpPr>
            <p:sp>
              <p:nvSpPr>
                <p:cNvPr id="2341" name="Freeform 1711"/>
                <p:cNvSpPr/>
                <p:nvPr/>
              </p:nvSpPr>
              <p:spPr>
                <a:xfrm>
                  <a:off x="0" y="0"/>
                  <a:ext cx="9526" cy="10126"/>
                </a:xfrm>
                <a:custGeom>
                  <a:avLst/>
                  <a:gdLst/>
                  <a:ahLst/>
                  <a:cxnLst>
                    <a:cxn ang="0">
                      <a:pos x="wd2" y="hd2"/>
                    </a:cxn>
                    <a:cxn ang="5400000">
                      <a:pos x="wd2" y="hd2"/>
                    </a:cxn>
                    <a:cxn ang="10800000">
                      <a:pos x="wd2" y="hd2"/>
                    </a:cxn>
                    <a:cxn ang="16200000">
                      <a:pos x="wd2" y="hd2"/>
                    </a:cxn>
                  </a:cxnLst>
                  <a:rect l="0" t="0" r="r" b="b"/>
                  <a:pathLst>
                    <a:path w="21600" h="21600" extrusionOk="0">
                      <a:moveTo>
                        <a:pt x="0" y="2700"/>
                      </a:moveTo>
                      <a:lnTo>
                        <a:pt x="0" y="21600"/>
                      </a:lnTo>
                      <a:lnTo>
                        <a:pt x="21600" y="18900"/>
                      </a:lnTo>
                      <a:lnTo>
                        <a:pt x="21600" y="0"/>
                      </a:lnTo>
                      <a:lnTo>
                        <a:pt x="0" y="2700"/>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2342" name="Freeform 1712"/>
                <p:cNvSpPr/>
                <p:nvPr/>
              </p:nvSpPr>
              <p:spPr>
                <a:xfrm>
                  <a:off x="0" y="0"/>
                  <a:ext cx="9525" cy="10126"/>
                </a:xfrm>
                <a:custGeom>
                  <a:avLst/>
                  <a:gdLst/>
                  <a:ahLst/>
                  <a:cxnLst>
                    <a:cxn ang="0">
                      <a:pos x="wd2" y="hd2"/>
                    </a:cxn>
                    <a:cxn ang="5400000">
                      <a:pos x="wd2" y="hd2"/>
                    </a:cxn>
                    <a:cxn ang="10800000">
                      <a:pos x="wd2" y="hd2"/>
                    </a:cxn>
                    <a:cxn ang="16200000">
                      <a:pos x="wd2" y="hd2"/>
                    </a:cxn>
                  </a:cxnLst>
                  <a:rect l="0" t="0" r="r" b="b"/>
                  <a:pathLst>
                    <a:path w="21600" h="21600" extrusionOk="0">
                      <a:moveTo>
                        <a:pt x="0" y="3086"/>
                      </a:moveTo>
                      <a:lnTo>
                        <a:pt x="0" y="21600"/>
                      </a:lnTo>
                      <a:lnTo>
                        <a:pt x="21600" y="18514"/>
                      </a:lnTo>
                      <a:lnTo>
                        <a:pt x="21600" y="0"/>
                      </a:lnTo>
                      <a:lnTo>
                        <a:pt x="0" y="3086"/>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2346" name="Group 1713"/>
              <p:cNvGrpSpPr/>
              <p:nvPr/>
            </p:nvGrpSpPr>
            <p:grpSpPr>
              <a:xfrm>
                <a:off x="0" y="25313"/>
                <a:ext cx="9526" cy="10126"/>
                <a:chOff x="0" y="0"/>
                <a:chExt cx="9525" cy="10125"/>
              </a:xfrm>
            </p:grpSpPr>
            <p:sp>
              <p:nvSpPr>
                <p:cNvPr id="2344" name="Freeform 1714"/>
                <p:cNvSpPr/>
                <p:nvPr/>
              </p:nvSpPr>
              <p:spPr>
                <a:xfrm>
                  <a:off x="0" y="0"/>
                  <a:ext cx="9526" cy="10126"/>
                </a:xfrm>
                <a:custGeom>
                  <a:avLst/>
                  <a:gdLst/>
                  <a:ahLst/>
                  <a:cxnLst>
                    <a:cxn ang="0">
                      <a:pos x="wd2" y="hd2"/>
                    </a:cxn>
                    <a:cxn ang="5400000">
                      <a:pos x="wd2" y="hd2"/>
                    </a:cxn>
                    <a:cxn ang="10800000">
                      <a:pos x="wd2" y="hd2"/>
                    </a:cxn>
                    <a:cxn ang="16200000">
                      <a:pos x="wd2" y="hd2"/>
                    </a:cxn>
                  </a:cxnLst>
                  <a:rect l="0" t="0" r="r" b="b"/>
                  <a:pathLst>
                    <a:path w="21600" h="21600" extrusionOk="0">
                      <a:moveTo>
                        <a:pt x="0" y="2700"/>
                      </a:moveTo>
                      <a:lnTo>
                        <a:pt x="0" y="21600"/>
                      </a:lnTo>
                      <a:lnTo>
                        <a:pt x="21600" y="18900"/>
                      </a:lnTo>
                      <a:lnTo>
                        <a:pt x="21600" y="0"/>
                      </a:lnTo>
                      <a:lnTo>
                        <a:pt x="0" y="2700"/>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2345" name="Freeform 1715"/>
                <p:cNvSpPr/>
                <p:nvPr/>
              </p:nvSpPr>
              <p:spPr>
                <a:xfrm>
                  <a:off x="0" y="0"/>
                  <a:ext cx="9525" cy="10126"/>
                </a:xfrm>
                <a:custGeom>
                  <a:avLst/>
                  <a:gdLst/>
                  <a:ahLst/>
                  <a:cxnLst>
                    <a:cxn ang="0">
                      <a:pos x="wd2" y="hd2"/>
                    </a:cxn>
                    <a:cxn ang="5400000">
                      <a:pos x="wd2" y="hd2"/>
                    </a:cxn>
                    <a:cxn ang="10800000">
                      <a:pos x="wd2" y="hd2"/>
                    </a:cxn>
                    <a:cxn ang="16200000">
                      <a:pos x="wd2" y="hd2"/>
                    </a:cxn>
                  </a:cxnLst>
                  <a:rect l="0" t="0" r="r" b="b"/>
                  <a:pathLst>
                    <a:path w="21600" h="21600" extrusionOk="0">
                      <a:moveTo>
                        <a:pt x="0" y="3086"/>
                      </a:moveTo>
                      <a:lnTo>
                        <a:pt x="0" y="21600"/>
                      </a:lnTo>
                      <a:lnTo>
                        <a:pt x="21600" y="18514"/>
                      </a:lnTo>
                      <a:lnTo>
                        <a:pt x="21600" y="0"/>
                      </a:lnTo>
                      <a:lnTo>
                        <a:pt x="0" y="3086"/>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2349" name="Group 1716"/>
              <p:cNvGrpSpPr/>
              <p:nvPr/>
            </p:nvGrpSpPr>
            <p:grpSpPr>
              <a:xfrm>
                <a:off x="0" y="15187"/>
                <a:ext cx="9526" cy="10127"/>
                <a:chOff x="0" y="0"/>
                <a:chExt cx="9525" cy="10125"/>
              </a:xfrm>
            </p:grpSpPr>
            <p:sp>
              <p:nvSpPr>
                <p:cNvPr id="2347" name="Freeform 1717"/>
                <p:cNvSpPr/>
                <p:nvPr/>
              </p:nvSpPr>
              <p:spPr>
                <a:xfrm>
                  <a:off x="0" y="0"/>
                  <a:ext cx="9526" cy="10126"/>
                </a:xfrm>
                <a:custGeom>
                  <a:avLst/>
                  <a:gdLst/>
                  <a:ahLst/>
                  <a:cxnLst>
                    <a:cxn ang="0">
                      <a:pos x="wd2" y="hd2"/>
                    </a:cxn>
                    <a:cxn ang="5400000">
                      <a:pos x="wd2" y="hd2"/>
                    </a:cxn>
                    <a:cxn ang="10800000">
                      <a:pos x="wd2" y="hd2"/>
                    </a:cxn>
                    <a:cxn ang="16200000">
                      <a:pos x="wd2" y="hd2"/>
                    </a:cxn>
                  </a:cxnLst>
                  <a:rect l="0" t="0" r="r" b="b"/>
                  <a:pathLst>
                    <a:path w="21600" h="21600" extrusionOk="0">
                      <a:moveTo>
                        <a:pt x="0" y="2700"/>
                      </a:moveTo>
                      <a:lnTo>
                        <a:pt x="0" y="21600"/>
                      </a:lnTo>
                      <a:lnTo>
                        <a:pt x="21600" y="18900"/>
                      </a:lnTo>
                      <a:lnTo>
                        <a:pt x="21600" y="0"/>
                      </a:lnTo>
                      <a:lnTo>
                        <a:pt x="0" y="2700"/>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2348" name="Freeform 1718"/>
                <p:cNvSpPr/>
                <p:nvPr/>
              </p:nvSpPr>
              <p:spPr>
                <a:xfrm>
                  <a:off x="0" y="0"/>
                  <a:ext cx="9525" cy="10126"/>
                </a:xfrm>
                <a:custGeom>
                  <a:avLst/>
                  <a:gdLst/>
                  <a:ahLst/>
                  <a:cxnLst>
                    <a:cxn ang="0">
                      <a:pos x="wd2" y="hd2"/>
                    </a:cxn>
                    <a:cxn ang="5400000">
                      <a:pos x="wd2" y="hd2"/>
                    </a:cxn>
                    <a:cxn ang="10800000">
                      <a:pos x="wd2" y="hd2"/>
                    </a:cxn>
                    <a:cxn ang="16200000">
                      <a:pos x="wd2" y="hd2"/>
                    </a:cxn>
                  </a:cxnLst>
                  <a:rect l="0" t="0" r="r" b="b"/>
                  <a:pathLst>
                    <a:path w="21600" h="21600" extrusionOk="0">
                      <a:moveTo>
                        <a:pt x="0" y="3086"/>
                      </a:moveTo>
                      <a:lnTo>
                        <a:pt x="0" y="21600"/>
                      </a:lnTo>
                      <a:lnTo>
                        <a:pt x="21600" y="18514"/>
                      </a:lnTo>
                      <a:lnTo>
                        <a:pt x="21600" y="0"/>
                      </a:lnTo>
                      <a:lnTo>
                        <a:pt x="0" y="3086"/>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2352" name="Group 1719"/>
              <p:cNvGrpSpPr/>
              <p:nvPr/>
            </p:nvGrpSpPr>
            <p:grpSpPr>
              <a:xfrm>
                <a:off x="0" y="0"/>
                <a:ext cx="9526" cy="10001"/>
                <a:chOff x="0" y="0"/>
                <a:chExt cx="9525" cy="10000"/>
              </a:xfrm>
            </p:grpSpPr>
            <p:sp>
              <p:nvSpPr>
                <p:cNvPr id="2350" name="Freeform 1720"/>
                <p:cNvSpPr/>
                <p:nvPr/>
              </p:nvSpPr>
              <p:spPr>
                <a:xfrm>
                  <a:off x="0" y="0"/>
                  <a:ext cx="9526" cy="10001"/>
                </a:xfrm>
                <a:custGeom>
                  <a:avLst/>
                  <a:gdLst/>
                  <a:ahLst/>
                  <a:cxnLst>
                    <a:cxn ang="0">
                      <a:pos x="wd2" y="hd2"/>
                    </a:cxn>
                    <a:cxn ang="5400000">
                      <a:pos x="wd2" y="hd2"/>
                    </a:cxn>
                    <a:cxn ang="10800000">
                      <a:pos x="wd2" y="hd2"/>
                    </a:cxn>
                    <a:cxn ang="16200000">
                      <a:pos x="wd2" y="hd2"/>
                    </a:cxn>
                  </a:cxnLst>
                  <a:rect l="0" t="0" r="r" b="b"/>
                  <a:pathLst>
                    <a:path w="21600" h="21600" extrusionOk="0">
                      <a:moveTo>
                        <a:pt x="0" y="2700"/>
                      </a:moveTo>
                      <a:lnTo>
                        <a:pt x="0" y="21600"/>
                      </a:lnTo>
                      <a:lnTo>
                        <a:pt x="21600" y="18900"/>
                      </a:lnTo>
                      <a:lnTo>
                        <a:pt x="21600" y="0"/>
                      </a:lnTo>
                      <a:lnTo>
                        <a:pt x="0" y="2700"/>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2351" name="Freeform 1721"/>
                <p:cNvSpPr/>
                <p:nvPr/>
              </p:nvSpPr>
              <p:spPr>
                <a:xfrm>
                  <a:off x="0" y="0"/>
                  <a:ext cx="9525" cy="10001"/>
                </a:xfrm>
                <a:custGeom>
                  <a:avLst/>
                  <a:gdLst/>
                  <a:ahLst/>
                  <a:cxnLst>
                    <a:cxn ang="0">
                      <a:pos x="wd2" y="hd2"/>
                    </a:cxn>
                    <a:cxn ang="5400000">
                      <a:pos x="wd2" y="hd2"/>
                    </a:cxn>
                    <a:cxn ang="10800000">
                      <a:pos x="wd2" y="hd2"/>
                    </a:cxn>
                    <a:cxn ang="16200000">
                      <a:pos x="wd2" y="hd2"/>
                    </a:cxn>
                  </a:cxnLst>
                  <a:rect l="0" t="0" r="r" b="b"/>
                  <a:pathLst>
                    <a:path w="21600" h="21600" extrusionOk="0">
                      <a:moveTo>
                        <a:pt x="0" y="3086"/>
                      </a:moveTo>
                      <a:lnTo>
                        <a:pt x="0" y="21600"/>
                      </a:lnTo>
                      <a:lnTo>
                        <a:pt x="21600" y="18514"/>
                      </a:lnTo>
                      <a:lnTo>
                        <a:pt x="21600" y="0"/>
                      </a:lnTo>
                      <a:lnTo>
                        <a:pt x="0" y="3086"/>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grpSp>
          <p:nvGrpSpPr>
            <p:cNvPr id="2375" name="Group 1722"/>
            <p:cNvGrpSpPr/>
            <p:nvPr/>
          </p:nvGrpSpPr>
          <p:grpSpPr>
            <a:xfrm>
              <a:off x="247359" y="67097"/>
              <a:ext cx="9526" cy="88878"/>
              <a:chOff x="0" y="0"/>
              <a:chExt cx="9525" cy="88877"/>
            </a:xfrm>
          </p:grpSpPr>
          <p:grpSp>
            <p:nvGrpSpPr>
              <p:cNvPr id="2356" name="Group 1723"/>
              <p:cNvGrpSpPr/>
              <p:nvPr/>
            </p:nvGrpSpPr>
            <p:grpSpPr>
              <a:xfrm>
                <a:off x="0" y="78752"/>
                <a:ext cx="9526" cy="10126"/>
                <a:chOff x="0" y="0"/>
                <a:chExt cx="9525" cy="10125"/>
              </a:xfrm>
            </p:grpSpPr>
            <p:sp>
              <p:nvSpPr>
                <p:cNvPr id="2354" name="Freeform 1724"/>
                <p:cNvSpPr/>
                <p:nvPr/>
              </p:nvSpPr>
              <p:spPr>
                <a:xfrm>
                  <a:off x="0" y="0"/>
                  <a:ext cx="9526" cy="10126"/>
                </a:xfrm>
                <a:custGeom>
                  <a:avLst/>
                  <a:gdLst/>
                  <a:ahLst/>
                  <a:cxnLst>
                    <a:cxn ang="0">
                      <a:pos x="wd2" y="hd2"/>
                    </a:cxn>
                    <a:cxn ang="5400000">
                      <a:pos x="wd2" y="hd2"/>
                    </a:cxn>
                    <a:cxn ang="10800000">
                      <a:pos x="wd2" y="hd2"/>
                    </a:cxn>
                    <a:cxn ang="16200000">
                      <a:pos x="wd2" y="hd2"/>
                    </a:cxn>
                  </a:cxnLst>
                  <a:rect l="0" t="0" r="r" b="b"/>
                  <a:pathLst>
                    <a:path w="21600" h="21600" extrusionOk="0">
                      <a:moveTo>
                        <a:pt x="0" y="2700"/>
                      </a:moveTo>
                      <a:lnTo>
                        <a:pt x="0" y="21600"/>
                      </a:lnTo>
                      <a:lnTo>
                        <a:pt x="21600" y="18900"/>
                      </a:lnTo>
                      <a:lnTo>
                        <a:pt x="21600" y="0"/>
                      </a:lnTo>
                      <a:lnTo>
                        <a:pt x="0" y="2700"/>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2355" name="Freeform 1725"/>
                <p:cNvSpPr/>
                <p:nvPr/>
              </p:nvSpPr>
              <p:spPr>
                <a:xfrm>
                  <a:off x="0" y="0"/>
                  <a:ext cx="9526" cy="10126"/>
                </a:xfrm>
                <a:custGeom>
                  <a:avLst/>
                  <a:gdLst/>
                  <a:ahLst/>
                  <a:cxnLst>
                    <a:cxn ang="0">
                      <a:pos x="wd2" y="hd2"/>
                    </a:cxn>
                    <a:cxn ang="5400000">
                      <a:pos x="wd2" y="hd2"/>
                    </a:cxn>
                    <a:cxn ang="10800000">
                      <a:pos x="wd2" y="hd2"/>
                    </a:cxn>
                    <a:cxn ang="16200000">
                      <a:pos x="wd2" y="hd2"/>
                    </a:cxn>
                  </a:cxnLst>
                  <a:rect l="0" t="0" r="r" b="b"/>
                  <a:pathLst>
                    <a:path w="21600" h="21600" extrusionOk="0">
                      <a:moveTo>
                        <a:pt x="0" y="3086"/>
                      </a:moveTo>
                      <a:lnTo>
                        <a:pt x="0" y="21600"/>
                      </a:lnTo>
                      <a:lnTo>
                        <a:pt x="21600" y="18514"/>
                      </a:lnTo>
                      <a:lnTo>
                        <a:pt x="21600" y="0"/>
                      </a:lnTo>
                      <a:lnTo>
                        <a:pt x="0" y="3086"/>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2359" name="Group 1726"/>
              <p:cNvGrpSpPr/>
              <p:nvPr/>
            </p:nvGrpSpPr>
            <p:grpSpPr>
              <a:xfrm>
                <a:off x="0" y="62298"/>
                <a:ext cx="9526" cy="10126"/>
                <a:chOff x="0" y="0"/>
                <a:chExt cx="9525" cy="10125"/>
              </a:xfrm>
            </p:grpSpPr>
            <p:sp>
              <p:nvSpPr>
                <p:cNvPr id="2357" name="Freeform 1727"/>
                <p:cNvSpPr/>
                <p:nvPr/>
              </p:nvSpPr>
              <p:spPr>
                <a:xfrm>
                  <a:off x="0" y="0"/>
                  <a:ext cx="9526" cy="10126"/>
                </a:xfrm>
                <a:custGeom>
                  <a:avLst/>
                  <a:gdLst/>
                  <a:ahLst/>
                  <a:cxnLst>
                    <a:cxn ang="0">
                      <a:pos x="wd2" y="hd2"/>
                    </a:cxn>
                    <a:cxn ang="5400000">
                      <a:pos x="wd2" y="hd2"/>
                    </a:cxn>
                    <a:cxn ang="10800000">
                      <a:pos x="wd2" y="hd2"/>
                    </a:cxn>
                    <a:cxn ang="16200000">
                      <a:pos x="wd2" y="hd2"/>
                    </a:cxn>
                  </a:cxnLst>
                  <a:rect l="0" t="0" r="r" b="b"/>
                  <a:pathLst>
                    <a:path w="21600" h="21600" extrusionOk="0">
                      <a:moveTo>
                        <a:pt x="0" y="2700"/>
                      </a:moveTo>
                      <a:lnTo>
                        <a:pt x="0" y="21600"/>
                      </a:lnTo>
                      <a:lnTo>
                        <a:pt x="21600" y="18900"/>
                      </a:lnTo>
                      <a:lnTo>
                        <a:pt x="21600" y="0"/>
                      </a:lnTo>
                      <a:lnTo>
                        <a:pt x="0" y="2700"/>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2358" name="Freeform 1728"/>
                <p:cNvSpPr/>
                <p:nvPr/>
              </p:nvSpPr>
              <p:spPr>
                <a:xfrm>
                  <a:off x="0" y="0"/>
                  <a:ext cx="9526" cy="10126"/>
                </a:xfrm>
                <a:custGeom>
                  <a:avLst/>
                  <a:gdLst/>
                  <a:ahLst/>
                  <a:cxnLst>
                    <a:cxn ang="0">
                      <a:pos x="wd2" y="hd2"/>
                    </a:cxn>
                    <a:cxn ang="5400000">
                      <a:pos x="wd2" y="hd2"/>
                    </a:cxn>
                    <a:cxn ang="10800000">
                      <a:pos x="wd2" y="hd2"/>
                    </a:cxn>
                    <a:cxn ang="16200000">
                      <a:pos x="wd2" y="hd2"/>
                    </a:cxn>
                  </a:cxnLst>
                  <a:rect l="0" t="0" r="r" b="b"/>
                  <a:pathLst>
                    <a:path w="21600" h="21600" extrusionOk="0">
                      <a:moveTo>
                        <a:pt x="0" y="3086"/>
                      </a:moveTo>
                      <a:lnTo>
                        <a:pt x="0" y="21600"/>
                      </a:lnTo>
                      <a:lnTo>
                        <a:pt x="21600" y="18514"/>
                      </a:lnTo>
                      <a:lnTo>
                        <a:pt x="21600" y="0"/>
                      </a:lnTo>
                      <a:lnTo>
                        <a:pt x="0" y="3086"/>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2362" name="Group 1729"/>
              <p:cNvGrpSpPr/>
              <p:nvPr/>
            </p:nvGrpSpPr>
            <p:grpSpPr>
              <a:xfrm>
                <a:off x="0" y="52032"/>
                <a:ext cx="9526" cy="10126"/>
                <a:chOff x="0" y="0"/>
                <a:chExt cx="9525" cy="10125"/>
              </a:xfrm>
            </p:grpSpPr>
            <p:sp>
              <p:nvSpPr>
                <p:cNvPr id="2360" name="Freeform 1730"/>
                <p:cNvSpPr/>
                <p:nvPr/>
              </p:nvSpPr>
              <p:spPr>
                <a:xfrm>
                  <a:off x="0" y="0"/>
                  <a:ext cx="9526" cy="10126"/>
                </a:xfrm>
                <a:custGeom>
                  <a:avLst/>
                  <a:gdLst/>
                  <a:ahLst/>
                  <a:cxnLst>
                    <a:cxn ang="0">
                      <a:pos x="wd2" y="hd2"/>
                    </a:cxn>
                    <a:cxn ang="5400000">
                      <a:pos x="wd2" y="hd2"/>
                    </a:cxn>
                    <a:cxn ang="10800000">
                      <a:pos x="wd2" y="hd2"/>
                    </a:cxn>
                    <a:cxn ang="16200000">
                      <a:pos x="wd2" y="hd2"/>
                    </a:cxn>
                  </a:cxnLst>
                  <a:rect l="0" t="0" r="r" b="b"/>
                  <a:pathLst>
                    <a:path w="21600" h="21600" extrusionOk="0">
                      <a:moveTo>
                        <a:pt x="0" y="2700"/>
                      </a:moveTo>
                      <a:lnTo>
                        <a:pt x="0" y="21600"/>
                      </a:lnTo>
                      <a:lnTo>
                        <a:pt x="21600" y="18900"/>
                      </a:lnTo>
                      <a:lnTo>
                        <a:pt x="21600" y="0"/>
                      </a:lnTo>
                      <a:lnTo>
                        <a:pt x="0" y="2700"/>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2361" name="Freeform 1731"/>
                <p:cNvSpPr/>
                <p:nvPr/>
              </p:nvSpPr>
              <p:spPr>
                <a:xfrm>
                  <a:off x="0" y="0"/>
                  <a:ext cx="9526" cy="10126"/>
                </a:xfrm>
                <a:custGeom>
                  <a:avLst/>
                  <a:gdLst/>
                  <a:ahLst/>
                  <a:cxnLst>
                    <a:cxn ang="0">
                      <a:pos x="wd2" y="hd2"/>
                    </a:cxn>
                    <a:cxn ang="5400000">
                      <a:pos x="wd2" y="hd2"/>
                    </a:cxn>
                    <a:cxn ang="10800000">
                      <a:pos x="wd2" y="hd2"/>
                    </a:cxn>
                    <a:cxn ang="16200000">
                      <a:pos x="wd2" y="hd2"/>
                    </a:cxn>
                  </a:cxnLst>
                  <a:rect l="0" t="0" r="r" b="b"/>
                  <a:pathLst>
                    <a:path w="21600" h="21600" extrusionOk="0">
                      <a:moveTo>
                        <a:pt x="0" y="3086"/>
                      </a:moveTo>
                      <a:lnTo>
                        <a:pt x="0" y="21600"/>
                      </a:lnTo>
                      <a:lnTo>
                        <a:pt x="21600" y="18514"/>
                      </a:lnTo>
                      <a:lnTo>
                        <a:pt x="21600" y="0"/>
                      </a:lnTo>
                      <a:lnTo>
                        <a:pt x="0" y="3086"/>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2365" name="Group 1732"/>
              <p:cNvGrpSpPr/>
              <p:nvPr/>
            </p:nvGrpSpPr>
            <p:grpSpPr>
              <a:xfrm>
                <a:off x="0" y="39376"/>
                <a:ext cx="9526" cy="10126"/>
                <a:chOff x="0" y="0"/>
                <a:chExt cx="9525" cy="10125"/>
              </a:xfrm>
            </p:grpSpPr>
            <p:sp>
              <p:nvSpPr>
                <p:cNvPr id="2363" name="Freeform 1733"/>
                <p:cNvSpPr/>
                <p:nvPr/>
              </p:nvSpPr>
              <p:spPr>
                <a:xfrm>
                  <a:off x="0" y="0"/>
                  <a:ext cx="9526" cy="10126"/>
                </a:xfrm>
                <a:custGeom>
                  <a:avLst/>
                  <a:gdLst/>
                  <a:ahLst/>
                  <a:cxnLst>
                    <a:cxn ang="0">
                      <a:pos x="wd2" y="hd2"/>
                    </a:cxn>
                    <a:cxn ang="5400000">
                      <a:pos x="wd2" y="hd2"/>
                    </a:cxn>
                    <a:cxn ang="10800000">
                      <a:pos x="wd2" y="hd2"/>
                    </a:cxn>
                    <a:cxn ang="16200000">
                      <a:pos x="wd2" y="hd2"/>
                    </a:cxn>
                  </a:cxnLst>
                  <a:rect l="0" t="0" r="r" b="b"/>
                  <a:pathLst>
                    <a:path w="21600" h="21600" extrusionOk="0">
                      <a:moveTo>
                        <a:pt x="0" y="2700"/>
                      </a:moveTo>
                      <a:lnTo>
                        <a:pt x="0" y="21600"/>
                      </a:lnTo>
                      <a:lnTo>
                        <a:pt x="21600" y="18900"/>
                      </a:lnTo>
                      <a:lnTo>
                        <a:pt x="21600" y="0"/>
                      </a:lnTo>
                      <a:lnTo>
                        <a:pt x="0" y="2700"/>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2364" name="Freeform 1734"/>
                <p:cNvSpPr/>
                <p:nvPr/>
              </p:nvSpPr>
              <p:spPr>
                <a:xfrm>
                  <a:off x="0" y="0"/>
                  <a:ext cx="9526" cy="10126"/>
                </a:xfrm>
                <a:custGeom>
                  <a:avLst/>
                  <a:gdLst/>
                  <a:ahLst/>
                  <a:cxnLst>
                    <a:cxn ang="0">
                      <a:pos x="wd2" y="hd2"/>
                    </a:cxn>
                    <a:cxn ang="5400000">
                      <a:pos x="wd2" y="hd2"/>
                    </a:cxn>
                    <a:cxn ang="10800000">
                      <a:pos x="wd2" y="hd2"/>
                    </a:cxn>
                    <a:cxn ang="16200000">
                      <a:pos x="wd2" y="hd2"/>
                    </a:cxn>
                  </a:cxnLst>
                  <a:rect l="0" t="0" r="r" b="b"/>
                  <a:pathLst>
                    <a:path w="21600" h="21600" extrusionOk="0">
                      <a:moveTo>
                        <a:pt x="0" y="3086"/>
                      </a:moveTo>
                      <a:lnTo>
                        <a:pt x="0" y="21600"/>
                      </a:lnTo>
                      <a:lnTo>
                        <a:pt x="21600" y="18514"/>
                      </a:lnTo>
                      <a:lnTo>
                        <a:pt x="21600" y="0"/>
                      </a:lnTo>
                      <a:lnTo>
                        <a:pt x="0" y="3086"/>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2368" name="Group 1735"/>
              <p:cNvGrpSpPr/>
              <p:nvPr/>
            </p:nvGrpSpPr>
            <p:grpSpPr>
              <a:xfrm>
                <a:off x="0" y="22781"/>
                <a:ext cx="9526" cy="10127"/>
                <a:chOff x="0" y="0"/>
                <a:chExt cx="9525" cy="10125"/>
              </a:xfrm>
            </p:grpSpPr>
            <p:sp>
              <p:nvSpPr>
                <p:cNvPr id="2366" name="Freeform 1736"/>
                <p:cNvSpPr/>
                <p:nvPr/>
              </p:nvSpPr>
              <p:spPr>
                <a:xfrm>
                  <a:off x="0" y="0"/>
                  <a:ext cx="9526" cy="10126"/>
                </a:xfrm>
                <a:custGeom>
                  <a:avLst/>
                  <a:gdLst/>
                  <a:ahLst/>
                  <a:cxnLst>
                    <a:cxn ang="0">
                      <a:pos x="wd2" y="hd2"/>
                    </a:cxn>
                    <a:cxn ang="5400000">
                      <a:pos x="wd2" y="hd2"/>
                    </a:cxn>
                    <a:cxn ang="10800000">
                      <a:pos x="wd2" y="hd2"/>
                    </a:cxn>
                    <a:cxn ang="16200000">
                      <a:pos x="wd2" y="hd2"/>
                    </a:cxn>
                  </a:cxnLst>
                  <a:rect l="0" t="0" r="r" b="b"/>
                  <a:pathLst>
                    <a:path w="21600" h="21600" extrusionOk="0">
                      <a:moveTo>
                        <a:pt x="0" y="2700"/>
                      </a:moveTo>
                      <a:lnTo>
                        <a:pt x="0" y="21600"/>
                      </a:lnTo>
                      <a:lnTo>
                        <a:pt x="21600" y="18900"/>
                      </a:lnTo>
                      <a:lnTo>
                        <a:pt x="21600" y="0"/>
                      </a:lnTo>
                      <a:lnTo>
                        <a:pt x="0" y="2700"/>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2367" name="Freeform 1737"/>
                <p:cNvSpPr/>
                <p:nvPr/>
              </p:nvSpPr>
              <p:spPr>
                <a:xfrm>
                  <a:off x="0" y="0"/>
                  <a:ext cx="9526" cy="10126"/>
                </a:xfrm>
                <a:custGeom>
                  <a:avLst/>
                  <a:gdLst/>
                  <a:ahLst/>
                  <a:cxnLst>
                    <a:cxn ang="0">
                      <a:pos x="wd2" y="hd2"/>
                    </a:cxn>
                    <a:cxn ang="5400000">
                      <a:pos x="wd2" y="hd2"/>
                    </a:cxn>
                    <a:cxn ang="10800000">
                      <a:pos x="wd2" y="hd2"/>
                    </a:cxn>
                    <a:cxn ang="16200000">
                      <a:pos x="wd2" y="hd2"/>
                    </a:cxn>
                  </a:cxnLst>
                  <a:rect l="0" t="0" r="r" b="b"/>
                  <a:pathLst>
                    <a:path w="21600" h="21600" extrusionOk="0">
                      <a:moveTo>
                        <a:pt x="0" y="3086"/>
                      </a:moveTo>
                      <a:lnTo>
                        <a:pt x="0" y="21600"/>
                      </a:lnTo>
                      <a:lnTo>
                        <a:pt x="21600" y="18514"/>
                      </a:lnTo>
                      <a:lnTo>
                        <a:pt x="21600" y="0"/>
                      </a:lnTo>
                      <a:lnTo>
                        <a:pt x="0" y="3086"/>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2371" name="Group 1738"/>
              <p:cNvGrpSpPr/>
              <p:nvPr/>
            </p:nvGrpSpPr>
            <p:grpSpPr>
              <a:xfrm>
                <a:off x="0" y="12656"/>
                <a:ext cx="9526" cy="10126"/>
                <a:chOff x="0" y="0"/>
                <a:chExt cx="9525" cy="10125"/>
              </a:xfrm>
            </p:grpSpPr>
            <p:sp>
              <p:nvSpPr>
                <p:cNvPr id="2369" name="Freeform 1739"/>
                <p:cNvSpPr/>
                <p:nvPr/>
              </p:nvSpPr>
              <p:spPr>
                <a:xfrm>
                  <a:off x="0" y="0"/>
                  <a:ext cx="9526" cy="10126"/>
                </a:xfrm>
                <a:custGeom>
                  <a:avLst/>
                  <a:gdLst/>
                  <a:ahLst/>
                  <a:cxnLst>
                    <a:cxn ang="0">
                      <a:pos x="wd2" y="hd2"/>
                    </a:cxn>
                    <a:cxn ang="5400000">
                      <a:pos x="wd2" y="hd2"/>
                    </a:cxn>
                    <a:cxn ang="10800000">
                      <a:pos x="wd2" y="hd2"/>
                    </a:cxn>
                    <a:cxn ang="16200000">
                      <a:pos x="wd2" y="hd2"/>
                    </a:cxn>
                  </a:cxnLst>
                  <a:rect l="0" t="0" r="r" b="b"/>
                  <a:pathLst>
                    <a:path w="21600" h="21600" extrusionOk="0">
                      <a:moveTo>
                        <a:pt x="0" y="2700"/>
                      </a:moveTo>
                      <a:lnTo>
                        <a:pt x="0" y="21600"/>
                      </a:lnTo>
                      <a:lnTo>
                        <a:pt x="21600" y="18900"/>
                      </a:lnTo>
                      <a:lnTo>
                        <a:pt x="21600" y="0"/>
                      </a:lnTo>
                      <a:lnTo>
                        <a:pt x="0" y="2700"/>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2370" name="Freeform 1740"/>
                <p:cNvSpPr/>
                <p:nvPr/>
              </p:nvSpPr>
              <p:spPr>
                <a:xfrm>
                  <a:off x="0" y="0"/>
                  <a:ext cx="9526" cy="10126"/>
                </a:xfrm>
                <a:custGeom>
                  <a:avLst/>
                  <a:gdLst/>
                  <a:ahLst/>
                  <a:cxnLst>
                    <a:cxn ang="0">
                      <a:pos x="wd2" y="hd2"/>
                    </a:cxn>
                    <a:cxn ang="5400000">
                      <a:pos x="wd2" y="hd2"/>
                    </a:cxn>
                    <a:cxn ang="10800000">
                      <a:pos x="wd2" y="hd2"/>
                    </a:cxn>
                    <a:cxn ang="16200000">
                      <a:pos x="wd2" y="hd2"/>
                    </a:cxn>
                  </a:cxnLst>
                  <a:rect l="0" t="0" r="r" b="b"/>
                  <a:pathLst>
                    <a:path w="21600" h="21600" extrusionOk="0">
                      <a:moveTo>
                        <a:pt x="0" y="3086"/>
                      </a:moveTo>
                      <a:lnTo>
                        <a:pt x="0" y="21600"/>
                      </a:lnTo>
                      <a:lnTo>
                        <a:pt x="21600" y="18514"/>
                      </a:lnTo>
                      <a:lnTo>
                        <a:pt x="21600" y="0"/>
                      </a:lnTo>
                      <a:lnTo>
                        <a:pt x="0" y="3086"/>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2374" name="Group 1741"/>
              <p:cNvGrpSpPr/>
              <p:nvPr/>
            </p:nvGrpSpPr>
            <p:grpSpPr>
              <a:xfrm>
                <a:off x="0" y="0"/>
                <a:ext cx="9526" cy="10001"/>
                <a:chOff x="0" y="0"/>
                <a:chExt cx="9525" cy="10000"/>
              </a:xfrm>
            </p:grpSpPr>
            <p:sp>
              <p:nvSpPr>
                <p:cNvPr id="2372" name="Freeform 1742"/>
                <p:cNvSpPr/>
                <p:nvPr/>
              </p:nvSpPr>
              <p:spPr>
                <a:xfrm>
                  <a:off x="0" y="0"/>
                  <a:ext cx="9526" cy="10001"/>
                </a:xfrm>
                <a:custGeom>
                  <a:avLst/>
                  <a:gdLst/>
                  <a:ahLst/>
                  <a:cxnLst>
                    <a:cxn ang="0">
                      <a:pos x="wd2" y="hd2"/>
                    </a:cxn>
                    <a:cxn ang="5400000">
                      <a:pos x="wd2" y="hd2"/>
                    </a:cxn>
                    <a:cxn ang="10800000">
                      <a:pos x="wd2" y="hd2"/>
                    </a:cxn>
                    <a:cxn ang="16200000">
                      <a:pos x="wd2" y="hd2"/>
                    </a:cxn>
                  </a:cxnLst>
                  <a:rect l="0" t="0" r="r" b="b"/>
                  <a:pathLst>
                    <a:path w="21600" h="21600" extrusionOk="0">
                      <a:moveTo>
                        <a:pt x="0" y="2700"/>
                      </a:moveTo>
                      <a:lnTo>
                        <a:pt x="0" y="21600"/>
                      </a:lnTo>
                      <a:lnTo>
                        <a:pt x="21600" y="18900"/>
                      </a:lnTo>
                      <a:lnTo>
                        <a:pt x="21600" y="0"/>
                      </a:lnTo>
                      <a:lnTo>
                        <a:pt x="0" y="2700"/>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2373" name="Freeform 1743"/>
                <p:cNvSpPr/>
                <p:nvPr/>
              </p:nvSpPr>
              <p:spPr>
                <a:xfrm>
                  <a:off x="0" y="0"/>
                  <a:ext cx="9526" cy="10001"/>
                </a:xfrm>
                <a:custGeom>
                  <a:avLst/>
                  <a:gdLst/>
                  <a:ahLst/>
                  <a:cxnLst>
                    <a:cxn ang="0">
                      <a:pos x="wd2" y="hd2"/>
                    </a:cxn>
                    <a:cxn ang="5400000">
                      <a:pos x="wd2" y="hd2"/>
                    </a:cxn>
                    <a:cxn ang="10800000">
                      <a:pos x="wd2" y="hd2"/>
                    </a:cxn>
                    <a:cxn ang="16200000">
                      <a:pos x="wd2" y="hd2"/>
                    </a:cxn>
                  </a:cxnLst>
                  <a:rect l="0" t="0" r="r" b="b"/>
                  <a:pathLst>
                    <a:path w="21600" h="21600" extrusionOk="0">
                      <a:moveTo>
                        <a:pt x="0" y="3086"/>
                      </a:moveTo>
                      <a:lnTo>
                        <a:pt x="0" y="21600"/>
                      </a:lnTo>
                      <a:lnTo>
                        <a:pt x="21600" y="18514"/>
                      </a:lnTo>
                      <a:lnTo>
                        <a:pt x="21600" y="0"/>
                      </a:lnTo>
                      <a:lnTo>
                        <a:pt x="0" y="3086"/>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grpSp>
          <p:nvGrpSpPr>
            <p:cNvPr id="2397" name="Group 1744"/>
            <p:cNvGrpSpPr/>
            <p:nvPr/>
          </p:nvGrpSpPr>
          <p:grpSpPr>
            <a:xfrm>
              <a:off x="254445" y="64241"/>
              <a:ext cx="9526" cy="88879"/>
              <a:chOff x="0" y="0"/>
              <a:chExt cx="9525" cy="88877"/>
            </a:xfrm>
          </p:grpSpPr>
          <p:grpSp>
            <p:nvGrpSpPr>
              <p:cNvPr id="2378" name="Group 1745"/>
              <p:cNvGrpSpPr/>
              <p:nvPr/>
            </p:nvGrpSpPr>
            <p:grpSpPr>
              <a:xfrm>
                <a:off x="0" y="78752"/>
                <a:ext cx="9526" cy="10126"/>
                <a:chOff x="0" y="0"/>
                <a:chExt cx="9525" cy="10125"/>
              </a:xfrm>
            </p:grpSpPr>
            <p:sp>
              <p:nvSpPr>
                <p:cNvPr id="2376" name="Freeform 1746"/>
                <p:cNvSpPr/>
                <p:nvPr/>
              </p:nvSpPr>
              <p:spPr>
                <a:xfrm>
                  <a:off x="0" y="0"/>
                  <a:ext cx="9526" cy="10126"/>
                </a:xfrm>
                <a:custGeom>
                  <a:avLst/>
                  <a:gdLst/>
                  <a:ahLst/>
                  <a:cxnLst>
                    <a:cxn ang="0">
                      <a:pos x="wd2" y="hd2"/>
                    </a:cxn>
                    <a:cxn ang="5400000">
                      <a:pos x="wd2" y="hd2"/>
                    </a:cxn>
                    <a:cxn ang="10800000">
                      <a:pos x="wd2" y="hd2"/>
                    </a:cxn>
                    <a:cxn ang="16200000">
                      <a:pos x="wd2" y="hd2"/>
                    </a:cxn>
                  </a:cxnLst>
                  <a:rect l="0" t="0" r="r" b="b"/>
                  <a:pathLst>
                    <a:path w="21600" h="21600" extrusionOk="0">
                      <a:moveTo>
                        <a:pt x="0" y="2700"/>
                      </a:moveTo>
                      <a:lnTo>
                        <a:pt x="0" y="21600"/>
                      </a:lnTo>
                      <a:lnTo>
                        <a:pt x="21600" y="18900"/>
                      </a:lnTo>
                      <a:lnTo>
                        <a:pt x="21600" y="0"/>
                      </a:lnTo>
                      <a:lnTo>
                        <a:pt x="0" y="2700"/>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2377" name="Freeform 1747"/>
                <p:cNvSpPr/>
                <p:nvPr/>
              </p:nvSpPr>
              <p:spPr>
                <a:xfrm>
                  <a:off x="0" y="0"/>
                  <a:ext cx="9525" cy="10126"/>
                </a:xfrm>
                <a:custGeom>
                  <a:avLst/>
                  <a:gdLst/>
                  <a:ahLst/>
                  <a:cxnLst>
                    <a:cxn ang="0">
                      <a:pos x="wd2" y="hd2"/>
                    </a:cxn>
                    <a:cxn ang="5400000">
                      <a:pos x="wd2" y="hd2"/>
                    </a:cxn>
                    <a:cxn ang="10800000">
                      <a:pos x="wd2" y="hd2"/>
                    </a:cxn>
                    <a:cxn ang="16200000">
                      <a:pos x="wd2" y="hd2"/>
                    </a:cxn>
                  </a:cxnLst>
                  <a:rect l="0" t="0" r="r" b="b"/>
                  <a:pathLst>
                    <a:path w="21600" h="21600" extrusionOk="0">
                      <a:moveTo>
                        <a:pt x="0" y="3086"/>
                      </a:moveTo>
                      <a:lnTo>
                        <a:pt x="0" y="21600"/>
                      </a:lnTo>
                      <a:lnTo>
                        <a:pt x="21600" y="18514"/>
                      </a:lnTo>
                      <a:lnTo>
                        <a:pt x="21600" y="0"/>
                      </a:lnTo>
                      <a:lnTo>
                        <a:pt x="0" y="3086"/>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2381" name="Group 1748"/>
              <p:cNvGrpSpPr/>
              <p:nvPr/>
            </p:nvGrpSpPr>
            <p:grpSpPr>
              <a:xfrm>
                <a:off x="0" y="66095"/>
                <a:ext cx="9526" cy="10126"/>
                <a:chOff x="0" y="0"/>
                <a:chExt cx="9525" cy="10125"/>
              </a:xfrm>
            </p:grpSpPr>
            <p:sp>
              <p:nvSpPr>
                <p:cNvPr id="2379" name="Freeform 1749"/>
                <p:cNvSpPr/>
                <p:nvPr/>
              </p:nvSpPr>
              <p:spPr>
                <a:xfrm>
                  <a:off x="0" y="0"/>
                  <a:ext cx="9526" cy="10126"/>
                </a:xfrm>
                <a:custGeom>
                  <a:avLst/>
                  <a:gdLst/>
                  <a:ahLst/>
                  <a:cxnLst>
                    <a:cxn ang="0">
                      <a:pos x="wd2" y="hd2"/>
                    </a:cxn>
                    <a:cxn ang="5400000">
                      <a:pos x="wd2" y="hd2"/>
                    </a:cxn>
                    <a:cxn ang="10800000">
                      <a:pos x="wd2" y="hd2"/>
                    </a:cxn>
                    <a:cxn ang="16200000">
                      <a:pos x="wd2" y="hd2"/>
                    </a:cxn>
                  </a:cxnLst>
                  <a:rect l="0" t="0" r="r" b="b"/>
                  <a:pathLst>
                    <a:path w="21600" h="21600" extrusionOk="0">
                      <a:moveTo>
                        <a:pt x="0" y="2700"/>
                      </a:moveTo>
                      <a:lnTo>
                        <a:pt x="0" y="21600"/>
                      </a:lnTo>
                      <a:lnTo>
                        <a:pt x="21600" y="18900"/>
                      </a:lnTo>
                      <a:lnTo>
                        <a:pt x="21600" y="0"/>
                      </a:lnTo>
                      <a:lnTo>
                        <a:pt x="0" y="2700"/>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2380" name="Freeform 1750"/>
                <p:cNvSpPr/>
                <p:nvPr/>
              </p:nvSpPr>
              <p:spPr>
                <a:xfrm>
                  <a:off x="0" y="0"/>
                  <a:ext cx="9525" cy="10126"/>
                </a:xfrm>
                <a:custGeom>
                  <a:avLst/>
                  <a:gdLst/>
                  <a:ahLst/>
                  <a:cxnLst>
                    <a:cxn ang="0">
                      <a:pos x="wd2" y="hd2"/>
                    </a:cxn>
                    <a:cxn ang="5400000">
                      <a:pos x="wd2" y="hd2"/>
                    </a:cxn>
                    <a:cxn ang="10800000">
                      <a:pos x="wd2" y="hd2"/>
                    </a:cxn>
                    <a:cxn ang="16200000">
                      <a:pos x="wd2" y="hd2"/>
                    </a:cxn>
                  </a:cxnLst>
                  <a:rect l="0" t="0" r="r" b="b"/>
                  <a:pathLst>
                    <a:path w="21600" h="21600" extrusionOk="0">
                      <a:moveTo>
                        <a:pt x="0" y="3086"/>
                      </a:moveTo>
                      <a:lnTo>
                        <a:pt x="0" y="21600"/>
                      </a:lnTo>
                      <a:lnTo>
                        <a:pt x="21600" y="18514"/>
                      </a:lnTo>
                      <a:lnTo>
                        <a:pt x="21600" y="0"/>
                      </a:lnTo>
                      <a:lnTo>
                        <a:pt x="0" y="3086"/>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2384" name="Group 1751"/>
              <p:cNvGrpSpPr/>
              <p:nvPr/>
            </p:nvGrpSpPr>
            <p:grpSpPr>
              <a:xfrm>
                <a:off x="0" y="52032"/>
                <a:ext cx="9526" cy="10126"/>
                <a:chOff x="0" y="0"/>
                <a:chExt cx="9525" cy="10125"/>
              </a:xfrm>
            </p:grpSpPr>
            <p:sp>
              <p:nvSpPr>
                <p:cNvPr id="2382" name="Freeform 1752"/>
                <p:cNvSpPr/>
                <p:nvPr/>
              </p:nvSpPr>
              <p:spPr>
                <a:xfrm>
                  <a:off x="0" y="0"/>
                  <a:ext cx="9526" cy="10126"/>
                </a:xfrm>
                <a:custGeom>
                  <a:avLst/>
                  <a:gdLst/>
                  <a:ahLst/>
                  <a:cxnLst>
                    <a:cxn ang="0">
                      <a:pos x="wd2" y="hd2"/>
                    </a:cxn>
                    <a:cxn ang="5400000">
                      <a:pos x="wd2" y="hd2"/>
                    </a:cxn>
                    <a:cxn ang="10800000">
                      <a:pos x="wd2" y="hd2"/>
                    </a:cxn>
                    <a:cxn ang="16200000">
                      <a:pos x="wd2" y="hd2"/>
                    </a:cxn>
                  </a:cxnLst>
                  <a:rect l="0" t="0" r="r" b="b"/>
                  <a:pathLst>
                    <a:path w="21600" h="21600" extrusionOk="0">
                      <a:moveTo>
                        <a:pt x="0" y="2700"/>
                      </a:moveTo>
                      <a:lnTo>
                        <a:pt x="0" y="21600"/>
                      </a:lnTo>
                      <a:lnTo>
                        <a:pt x="21600" y="18900"/>
                      </a:lnTo>
                      <a:lnTo>
                        <a:pt x="21600" y="0"/>
                      </a:lnTo>
                      <a:lnTo>
                        <a:pt x="0" y="2700"/>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2383" name="Freeform 1753"/>
                <p:cNvSpPr/>
                <p:nvPr/>
              </p:nvSpPr>
              <p:spPr>
                <a:xfrm>
                  <a:off x="0" y="0"/>
                  <a:ext cx="9525" cy="10126"/>
                </a:xfrm>
                <a:custGeom>
                  <a:avLst/>
                  <a:gdLst/>
                  <a:ahLst/>
                  <a:cxnLst>
                    <a:cxn ang="0">
                      <a:pos x="wd2" y="hd2"/>
                    </a:cxn>
                    <a:cxn ang="5400000">
                      <a:pos x="wd2" y="hd2"/>
                    </a:cxn>
                    <a:cxn ang="10800000">
                      <a:pos x="wd2" y="hd2"/>
                    </a:cxn>
                    <a:cxn ang="16200000">
                      <a:pos x="wd2" y="hd2"/>
                    </a:cxn>
                  </a:cxnLst>
                  <a:rect l="0" t="0" r="r" b="b"/>
                  <a:pathLst>
                    <a:path w="21600" h="21600" extrusionOk="0">
                      <a:moveTo>
                        <a:pt x="0" y="3086"/>
                      </a:moveTo>
                      <a:lnTo>
                        <a:pt x="0" y="21600"/>
                      </a:lnTo>
                      <a:lnTo>
                        <a:pt x="21600" y="18514"/>
                      </a:lnTo>
                      <a:lnTo>
                        <a:pt x="21600" y="0"/>
                      </a:lnTo>
                      <a:lnTo>
                        <a:pt x="0" y="3086"/>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2387" name="Group 1754"/>
              <p:cNvGrpSpPr/>
              <p:nvPr/>
            </p:nvGrpSpPr>
            <p:grpSpPr>
              <a:xfrm>
                <a:off x="0" y="39376"/>
                <a:ext cx="9526" cy="10126"/>
                <a:chOff x="0" y="0"/>
                <a:chExt cx="9525" cy="10125"/>
              </a:xfrm>
            </p:grpSpPr>
            <p:sp>
              <p:nvSpPr>
                <p:cNvPr id="2385" name="Freeform 1755"/>
                <p:cNvSpPr/>
                <p:nvPr/>
              </p:nvSpPr>
              <p:spPr>
                <a:xfrm>
                  <a:off x="0" y="0"/>
                  <a:ext cx="9526" cy="10126"/>
                </a:xfrm>
                <a:custGeom>
                  <a:avLst/>
                  <a:gdLst/>
                  <a:ahLst/>
                  <a:cxnLst>
                    <a:cxn ang="0">
                      <a:pos x="wd2" y="hd2"/>
                    </a:cxn>
                    <a:cxn ang="5400000">
                      <a:pos x="wd2" y="hd2"/>
                    </a:cxn>
                    <a:cxn ang="10800000">
                      <a:pos x="wd2" y="hd2"/>
                    </a:cxn>
                    <a:cxn ang="16200000">
                      <a:pos x="wd2" y="hd2"/>
                    </a:cxn>
                  </a:cxnLst>
                  <a:rect l="0" t="0" r="r" b="b"/>
                  <a:pathLst>
                    <a:path w="21600" h="21600" extrusionOk="0">
                      <a:moveTo>
                        <a:pt x="0" y="2700"/>
                      </a:moveTo>
                      <a:lnTo>
                        <a:pt x="0" y="21600"/>
                      </a:lnTo>
                      <a:lnTo>
                        <a:pt x="21600" y="18900"/>
                      </a:lnTo>
                      <a:lnTo>
                        <a:pt x="21600" y="0"/>
                      </a:lnTo>
                      <a:lnTo>
                        <a:pt x="0" y="2700"/>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2386" name="Freeform 1756"/>
                <p:cNvSpPr/>
                <p:nvPr/>
              </p:nvSpPr>
              <p:spPr>
                <a:xfrm>
                  <a:off x="0" y="0"/>
                  <a:ext cx="9525" cy="10126"/>
                </a:xfrm>
                <a:custGeom>
                  <a:avLst/>
                  <a:gdLst/>
                  <a:ahLst/>
                  <a:cxnLst>
                    <a:cxn ang="0">
                      <a:pos x="wd2" y="hd2"/>
                    </a:cxn>
                    <a:cxn ang="5400000">
                      <a:pos x="wd2" y="hd2"/>
                    </a:cxn>
                    <a:cxn ang="10800000">
                      <a:pos x="wd2" y="hd2"/>
                    </a:cxn>
                    <a:cxn ang="16200000">
                      <a:pos x="wd2" y="hd2"/>
                    </a:cxn>
                  </a:cxnLst>
                  <a:rect l="0" t="0" r="r" b="b"/>
                  <a:pathLst>
                    <a:path w="21600" h="21600" extrusionOk="0">
                      <a:moveTo>
                        <a:pt x="0" y="3086"/>
                      </a:moveTo>
                      <a:lnTo>
                        <a:pt x="0" y="21600"/>
                      </a:lnTo>
                      <a:lnTo>
                        <a:pt x="21600" y="18514"/>
                      </a:lnTo>
                      <a:lnTo>
                        <a:pt x="21600" y="0"/>
                      </a:lnTo>
                      <a:lnTo>
                        <a:pt x="0" y="3086"/>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2390" name="Group 1757"/>
              <p:cNvGrpSpPr/>
              <p:nvPr/>
            </p:nvGrpSpPr>
            <p:grpSpPr>
              <a:xfrm>
                <a:off x="0" y="25313"/>
                <a:ext cx="9526" cy="10126"/>
                <a:chOff x="0" y="0"/>
                <a:chExt cx="9525" cy="10125"/>
              </a:xfrm>
            </p:grpSpPr>
            <p:sp>
              <p:nvSpPr>
                <p:cNvPr id="2388" name="Freeform 1758"/>
                <p:cNvSpPr/>
                <p:nvPr/>
              </p:nvSpPr>
              <p:spPr>
                <a:xfrm>
                  <a:off x="0" y="0"/>
                  <a:ext cx="9526" cy="10126"/>
                </a:xfrm>
                <a:custGeom>
                  <a:avLst/>
                  <a:gdLst/>
                  <a:ahLst/>
                  <a:cxnLst>
                    <a:cxn ang="0">
                      <a:pos x="wd2" y="hd2"/>
                    </a:cxn>
                    <a:cxn ang="5400000">
                      <a:pos x="wd2" y="hd2"/>
                    </a:cxn>
                    <a:cxn ang="10800000">
                      <a:pos x="wd2" y="hd2"/>
                    </a:cxn>
                    <a:cxn ang="16200000">
                      <a:pos x="wd2" y="hd2"/>
                    </a:cxn>
                  </a:cxnLst>
                  <a:rect l="0" t="0" r="r" b="b"/>
                  <a:pathLst>
                    <a:path w="21600" h="21600" extrusionOk="0">
                      <a:moveTo>
                        <a:pt x="0" y="2700"/>
                      </a:moveTo>
                      <a:lnTo>
                        <a:pt x="0" y="21600"/>
                      </a:lnTo>
                      <a:lnTo>
                        <a:pt x="21600" y="18900"/>
                      </a:lnTo>
                      <a:lnTo>
                        <a:pt x="21600" y="0"/>
                      </a:lnTo>
                      <a:lnTo>
                        <a:pt x="0" y="2700"/>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2389" name="Freeform 1759"/>
                <p:cNvSpPr/>
                <p:nvPr/>
              </p:nvSpPr>
              <p:spPr>
                <a:xfrm>
                  <a:off x="0" y="0"/>
                  <a:ext cx="9525" cy="10126"/>
                </a:xfrm>
                <a:custGeom>
                  <a:avLst/>
                  <a:gdLst/>
                  <a:ahLst/>
                  <a:cxnLst>
                    <a:cxn ang="0">
                      <a:pos x="wd2" y="hd2"/>
                    </a:cxn>
                    <a:cxn ang="5400000">
                      <a:pos x="wd2" y="hd2"/>
                    </a:cxn>
                    <a:cxn ang="10800000">
                      <a:pos x="wd2" y="hd2"/>
                    </a:cxn>
                    <a:cxn ang="16200000">
                      <a:pos x="wd2" y="hd2"/>
                    </a:cxn>
                  </a:cxnLst>
                  <a:rect l="0" t="0" r="r" b="b"/>
                  <a:pathLst>
                    <a:path w="21600" h="21600" extrusionOk="0">
                      <a:moveTo>
                        <a:pt x="0" y="3086"/>
                      </a:moveTo>
                      <a:lnTo>
                        <a:pt x="0" y="21600"/>
                      </a:lnTo>
                      <a:lnTo>
                        <a:pt x="21600" y="18514"/>
                      </a:lnTo>
                      <a:lnTo>
                        <a:pt x="21600" y="0"/>
                      </a:lnTo>
                      <a:lnTo>
                        <a:pt x="0" y="3086"/>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2393" name="Group 1760"/>
              <p:cNvGrpSpPr/>
              <p:nvPr/>
            </p:nvGrpSpPr>
            <p:grpSpPr>
              <a:xfrm>
                <a:off x="0" y="12656"/>
                <a:ext cx="9526" cy="10126"/>
                <a:chOff x="0" y="0"/>
                <a:chExt cx="9525" cy="10125"/>
              </a:xfrm>
            </p:grpSpPr>
            <p:sp>
              <p:nvSpPr>
                <p:cNvPr id="2391" name="Freeform 1761"/>
                <p:cNvSpPr/>
                <p:nvPr/>
              </p:nvSpPr>
              <p:spPr>
                <a:xfrm>
                  <a:off x="0" y="0"/>
                  <a:ext cx="9526" cy="10126"/>
                </a:xfrm>
                <a:custGeom>
                  <a:avLst/>
                  <a:gdLst/>
                  <a:ahLst/>
                  <a:cxnLst>
                    <a:cxn ang="0">
                      <a:pos x="wd2" y="hd2"/>
                    </a:cxn>
                    <a:cxn ang="5400000">
                      <a:pos x="wd2" y="hd2"/>
                    </a:cxn>
                    <a:cxn ang="10800000">
                      <a:pos x="wd2" y="hd2"/>
                    </a:cxn>
                    <a:cxn ang="16200000">
                      <a:pos x="wd2" y="hd2"/>
                    </a:cxn>
                  </a:cxnLst>
                  <a:rect l="0" t="0" r="r" b="b"/>
                  <a:pathLst>
                    <a:path w="21600" h="21600" extrusionOk="0">
                      <a:moveTo>
                        <a:pt x="0" y="2700"/>
                      </a:moveTo>
                      <a:lnTo>
                        <a:pt x="0" y="21600"/>
                      </a:lnTo>
                      <a:lnTo>
                        <a:pt x="21600" y="18900"/>
                      </a:lnTo>
                      <a:lnTo>
                        <a:pt x="21600" y="0"/>
                      </a:lnTo>
                      <a:lnTo>
                        <a:pt x="0" y="2700"/>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2392" name="Freeform 1762"/>
                <p:cNvSpPr/>
                <p:nvPr/>
              </p:nvSpPr>
              <p:spPr>
                <a:xfrm>
                  <a:off x="0" y="0"/>
                  <a:ext cx="9525" cy="10126"/>
                </a:xfrm>
                <a:custGeom>
                  <a:avLst/>
                  <a:gdLst/>
                  <a:ahLst/>
                  <a:cxnLst>
                    <a:cxn ang="0">
                      <a:pos x="wd2" y="hd2"/>
                    </a:cxn>
                    <a:cxn ang="5400000">
                      <a:pos x="wd2" y="hd2"/>
                    </a:cxn>
                    <a:cxn ang="10800000">
                      <a:pos x="wd2" y="hd2"/>
                    </a:cxn>
                    <a:cxn ang="16200000">
                      <a:pos x="wd2" y="hd2"/>
                    </a:cxn>
                  </a:cxnLst>
                  <a:rect l="0" t="0" r="r" b="b"/>
                  <a:pathLst>
                    <a:path w="21600" h="21600" extrusionOk="0">
                      <a:moveTo>
                        <a:pt x="0" y="3086"/>
                      </a:moveTo>
                      <a:lnTo>
                        <a:pt x="0" y="21600"/>
                      </a:lnTo>
                      <a:lnTo>
                        <a:pt x="21600" y="18514"/>
                      </a:lnTo>
                      <a:lnTo>
                        <a:pt x="21600" y="0"/>
                      </a:lnTo>
                      <a:lnTo>
                        <a:pt x="0" y="3086"/>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2396" name="Group 1763"/>
              <p:cNvGrpSpPr/>
              <p:nvPr/>
            </p:nvGrpSpPr>
            <p:grpSpPr>
              <a:xfrm>
                <a:off x="0" y="0"/>
                <a:ext cx="9526" cy="10001"/>
                <a:chOff x="0" y="0"/>
                <a:chExt cx="9525" cy="10000"/>
              </a:xfrm>
            </p:grpSpPr>
            <p:sp>
              <p:nvSpPr>
                <p:cNvPr id="2394" name="Freeform 1764"/>
                <p:cNvSpPr/>
                <p:nvPr/>
              </p:nvSpPr>
              <p:spPr>
                <a:xfrm>
                  <a:off x="0" y="0"/>
                  <a:ext cx="9526" cy="10001"/>
                </a:xfrm>
                <a:custGeom>
                  <a:avLst/>
                  <a:gdLst/>
                  <a:ahLst/>
                  <a:cxnLst>
                    <a:cxn ang="0">
                      <a:pos x="wd2" y="hd2"/>
                    </a:cxn>
                    <a:cxn ang="5400000">
                      <a:pos x="wd2" y="hd2"/>
                    </a:cxn>
                    <a:cxn ang="10800000">
                      <a:pos x="wd2" y="hd2"/>
                    </a:cxn>
                    <a:cxn ang="16200000">
                      <a:pos x="wd2" y="hd2"/>
                    </a:cxn>
                  </a:cxnLst>
                  <a:rect l="0" t="0" r="r" b="b"/>
                  <a:pathLst>
                    <a:path w="21600" h="21600" extrusionOk="0">
                      <a:moveTo>
                        <a:pt x="0" y="2700"/>
                      </a:moveTo>
                      <a:lnTo>
                        <a:pt x="0" y="21600"/>
                      </a:lnTo>
                      <a:lnTo>
                        <a:pt x="21600" y="18900"/>
                      </a:lnTo>
                      <a:lnTo>
                        <a:pt x="21600" y="0"/>
                      </a:lnTo>
                      <a:lnTo>
                        <a:pt x="0" y="2700"/>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2395" name="Freeform 1765"/>
                <p:cNvSpPr/>
                <p:nvPr/>
              </p:nvSpPr>
              <p:spPr>
                <a:xfrm>
                  <a:off x="0" y="0"/>
                  <a:ext cx="9525" cy="10001"/>
                </a:xfrm>
                <a:custGeom>
                  <a:avLst/>
                  <a:gdLst/>
                  <a:ahLst/>
                  <a:cxnLst>
                    <a:cxn ang="0">
                      <a:pos x="wd2" y="hd2"/>
                    </a:cxn>
                    <a:cxn ang="5400000">
                      <a:pos x="wd2" y="hd2"/>
                    </a:cxn>
                    <a:cxn ang="10800000">
                      <a:pos x="wd2" y="hd2"/>
                    </a:cxn>
                    <a:cxn ang="16200000">
                      <a:pos x="wd2" y="hd2"/>
                    </a:cxn>
                  </a:cxnLst>
                  <a:rect l="0" t="0" r="r" b="b"/>
                  <a:pathLst>
                    <a:path w="21600" h="21600" extrusionOk="0">
                      <a:moveTo>
                        <a:pt x="0" y="3086"/>
                      </a:moveTo>
                      <a:lnTo>
                        <a:pt x="0" y="21600"/>
                      </a:lnTo>
                      <a:lnTo>
                        <a:pt x="21600" y="18514"/>
                      </a:lnTo>
                      <a:lnTo>
                        <a:pt x="21600" y="0"/>
                      </a:lnTo>
                      <a:lnTo>
                        <a:pt x="0" y="3086"/>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grpSp>
          <p:nvGrpSpPr>
            <p:cNvPr id="2419" name="Group 1766"/>
            <p:cNvGrpSpPr/>
            <p:nvPr/>
          </p:nvGrpSpPr>
          <p:grpSpPr>
            <a:xfrm>
              <a:off x="260259" y="61386"/>
              <a:ext cx="9526" cy="88879"/>
              <a:chOff x="0" y="0"/>
              <a:chExt cx="9525" cy="88877"/>
            </a:xfrm>
          </p:grpSpPr>
          <p:grpSp>
            <p:nvGrpSpPr>
              <p:cNvPr id="2400" name="Group 1767"/>
              <p:cNvGrpSpPr/>
              <p:nvPr/>
            </p:nvGrpSpPr>
            <p:grpSpPr>
              <a:xfrm>
                <a:off x="0" y="78752"/>
                <a:ext cx="9526" cy="10126"/>
                <a:chOff x="0" y="0"/>
                <a:chExt cx="9525" cy="10125"/>
              </a:xfrm>
            </p:grpSpPr>
            <p:sp>
              <p:nvSpPr>
                <p:cNvPr id="2398" name="Freeform 1768"/>
                <p:cNvSpPr/>
                <p:nvPr/>
              </p:nvSpPr>
              <p:spPr>
                <a:xfrm>
                  <a:off x="0" y="0"/>
                  <a:ext cx="9526" cy="10126"/>
                </a:xfrm>
                <a:custGeom>
                  <a:avLst/>
                  <a:gdLst/>
                  <a:ahLst/>
                  <a:cxnLst>
                    <a:cxn ang="0">
                      <a:pos x="wd2" y="hd2"/>
                    </a:cxn>
                    <a:cxn ang="5400000">
                      <a:pos x="wd2" y="hd2"/>
                    </a:cxn>
                    <a:cxn ang="10800000">
                      <a:pos x="wd2" y="hd2"/>
                    </a:cxn>
                    <a:cxn ang="16200000">
                      <a:pos x="wd2" y="hd2"/>
                    </a:cxn>
                  </a:cxnLst>
                  <a:rect l="0" t="0" r="r" b="b"/>
                  <a:pathLst>
                    <a:path w="21600" h="21600" extrusionOk="0">
                      <a:moveTo>
                        <a:pt x="0" y="2700"/>
                      </a:moveTo>
                      <a:lnTo>
                        <a:pt x="0" y="21600"/>
                      </a:lnTo>
                      <a:lnTo>
                        <a:pt x="21600" y="18900"/>
                      </a:lnTo>
                      <a:lnTo>
                        <a:pt x="21600" y="0"/>
                      </a:lnTo>
                      <a:lnTo>
                        <a:pt x="0" y="2700"/>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2399" name="Freeform 1769"/>
                <p:cNvSpPr/>
                <p:nvPr/>
              </p:nvSpPr>
              <p:spPr>
                <a:xfrm>
                  <a:off x="0" y="0"/>
                  <a:ext cx="9526" cy="10126"/>
                </a:xfrm>
                <a:custGeom>
                  <a:avLst/>
                  <a:gdLst/>
                  <a:ahLst/>
                  <a:cxnLst>
                    <a:cxn ang="0">
                      <a:pos x="wd2" y="hd2"/>
                    </a:cxn>
                    <a:cxn ang="5400000">
                      <a:pos x="wd2" y="hd2"/>
                    </a:cxn>
                    <a:cxn ang="10800000">
                      <a:pos x="wd2" y="hd2"/>
                    </a:cxn>
                    <a:cxn ang="16200000">
                      <a:pos x="wd2" y="hd2"/>
                    </a:cxn>
                  </a:cxnLst>
                  <a:rect l="0" t="0" r="r" b="b"/>
                  <a:pathLst>
                    <a:path w="21600" h="21600" extrusionOk="0">
                      <a:moveTo>
                        <a:pt x="0" y="3086"/>
                      </a:moveTo>
                      <a:lnTo>
                        <a:pt x="0" y="21600"/>
                      </a:lnTo>
                      <a:lnTo>
                        <a:pt x="21600" y="18514"/>
                      </a:lnTo>
                      <a:lnTo>
                        <a:pt x="21600" y="0"/>
                      </a:lnTo>
                      <a:lnTo>
                        <a:pt x="0" y="3086"/>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2403" name="Group 1770"/>
              <p:cNvGrpSpPr/>
              <p:nvPr/>
            </p:nvGrpSpPr>
            <p:grpSpPr>
              <a:xfrm>
                <a:off x="0" y="66095"/>
                <a:ext cx="9526" cy="10126"/>
                <a:chOff x="0" y="0"/>
                <a:chExt cx="9525" cy="10125"/>
              </a:xfrm>
            </p:grpSpPr>
            <p:sp>
              <p:nvSpPr>
                <p:cNvPr id="2401" name="Freeform 1771"/>
                <p:cNvSpPr/>
                <p:nvPr/>
              </p:nvSpPr>
              <p:spPr>
                <a:xfrm>
                  <a:off x="0" y="0"/>
                  <a:ext cx="9526" cy="10126"/>
                </a:xfrm>
                <a:custGeom>
                  <a:avLst/>
                  <a:gdLst/>
                  <a:ahLst/>
                  <a:cxnLst>
                    <a:cxn ang="0">
                      <a:pos x="wd2" y="hd2"/>
                    </a:cxn>
                    <a:cxn ang="5400000">
                      <a:pos x="wd2" y="hd2"/>
                    </a:cxn>
                    <a:cxn ang="10800000">
                      <a:pos x="wd2" y="hd2"/>
                    </a:cxn>
                    <a:cxn ang="16200000">
                      <a:pos x="wd2" y="hd2"/>
                    </a:cxn>
                  </a:cxnLst>
                  <a:rect l="0" t="0" r="r" b="b"/>
                  <a:pathLst>
                    <a:path w="21600" h="21600" extrusionOk="0">
                      <a:moveTo>
                        <a:pt x="0" y="2700"/>
                      </a:moveTo>
                      <a:lnTo>
                        <a:pt x="0" y="21600"/>
                      </a:lnTo>
                      <a:lnTo>
                        <a:pt x="21600" y="18900"/>
                      </a:lnTo>
                      <a:lnTo>
                        <a:pt x="21600" y="0"/>
                      </a:lnTo>
                      <a:lnTo>
                        <a:pt x="0" y="2700"/>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2402" name="Freeform 1772"/>
                <p:cNvSpPr/>
                <p:nvPr/>
              </p:nvSpPr>
              <p:spPr>
                <a:xfrm>
                  <a:off x="0" y="0"/>
                  <a:ext cx="9526" cy="10126"/>
                </a:xfrm>
                <a:custGeom>
                  <a:avLst/>
                  <a:gdLst/>
                  <a:ahLst/>
                  <a:cxnLst>
                    <a:cxn ang="0">
                      <a:pos x="wd2" y="hd2"/>
                    </a:cxn>
                    <a:cxn ang="5400000">
                      <a:pos x="wd2" y="hd2"/>
                    </a:cxn>
                    <a:cxn ang="10800000">
                      <a:pos x="wd2" y="hd2"/>
                    </a:cxn>
                    <a:cxn ang="16200000">
                      <a:pos x="wd2" y="hd2"/>
                    </a:cxn>
                  </a:cxnLst>
                  <a:rect l="0" t="0" r="r" b="b"/>
                  <a:pathLst>
                    <a:path w="21600" h="21600" extrusionOk="0">
                      <a:moveTo>
                        <a:pt x="0" y="3086"/>
                      </a:moveTo>
                      <a:lnTo>
                        <a:pt x="0" y="21600"/>
                      </a:lnTo>
                      <a:lnTo>
                        <a:pt x="21600" y="18514"/>
                      </a:lnTo>
                      <a:lnTo>
                        <a:pt x="21600" y="0"/>
                      </a:lnTo>
                      <a:lnTo>
                        <a:pt x="0" y="3086"/>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2406" name="Group 1773"/>
              <p:cNvGrpSpPr/>
              <p:nvPr/>
            </p:nvGrpSpPr>
            <p:grpSpPr>
              <a:xfrm>
                <a:off x="0" y="55829"/>
                <a:ext cx="9526" cy="10126"/>
                <a:chOff x="0" y="0"/>
                <a:chExt cx="9525" cy="10125"/>
              </a:xfrm>
            </p:grpSpPr>
            <p:sp>
              <p:nvSpPr>
                <p:cNvPr id="2404" name="Freeform 1774"/>
                <p:cNvSpPr/>
                <p:nvPr/>
              </p:nvSpPr>
              <p:spPr>
                <a:xfrm>
                  <a:off x="0" y="0"/>
                  <a:ext cx="9526" cy="10126"/>
                </a:xfrm>
                <a:custGeom>
                  <a:avLst/>
                  <a:gdLst/>
                  <a:ahLst/>
                  <a:cxnLst>
                    <a:cxn ang="0">
                      <a:pos x="wd2" y="hd2"/>
                    </a:cxn>
                    <a:cxn ang="5400000">
                      <a:pos x="wd2" y="hd2"/>
                    </a:cxn>
                    <a:cxn ang="10800000">
                      <a:pos x="wd2" y="hd2"/>
                    </a:cxn>
                    <a:cxn ang="16200000">
                      <a:pos x="wd2" y="hd2"/>
                    </a:cxn>
                  </a:cxnLst>
                  <a:rect l="0" t="0" r="r" b="b"/>
                  <a:pathLst>
                    <a:path w="21600" h="21600" extrusionOk="0">
                      <a:moveTo>
                        <a:pt x="0" y="2700"/>
                      </a:moveTo>
                      <a:lnTo>
                        <a:pt x="0" y="21600"/>
                      </a:lnTo>
                      <a:lnTo>
                        <a:pt x="21600" y="18900"/>
                      </a:lnTo>
                      <a:lnTo>
                        <a:pt x="21600" y="0"/>
                      </a:lnTo>
                      <a:lnTo>
                        <a:pt x="0" y="2700"/>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2405" name="Freeform 1775"/>
                <p:cNvSpPr/>
                <p:nvPr/>
              </p:nvSpPr>
              <p:spPr>
                <a:xfrm>
                  <a:off x="0" y="0"/>
                  <a:ext cx="9526" cy="10126"/>
                </a:xfrm>
                <a:custGeom>
                  <a:avLst/>
                  <a:gdLst/>
                  <a:ahLst/>
                  <a:cxnLst>
                    <a:cxn ang="0">
                      <a:pos x="wd2" y="hd2"/>
                    </a:cxn>
                    <a:cxn ang="5400000">
                      <a:pos x="wd2" y="hd2"/>
                    </a:cxn>
                    <a:cxn ang="10800000">
                      <a:pos x="wd2" y="hd2"/>
                    </a:cxn>
                    <a:cxn ang="16200000">
                      <a:pos x="wd2" y="hd2"/>
                    </a:cxn>
                  </a:cxnLst>
                  <a:rect l="0" t="0" r="r" b="b"/>
                  <a:pathLst>
                    <a:path w="21600" h="21600" extrusionOk="0">
                      <a:moveTo>
                        <a:pt x="0" y="3086"/>
                      </a:moveTo>
                      <a:lnTo>
                        <a:pt x="0" y="21600"/>
                      </a:lnTo>
                      <a:lnTo>
                        <a:pt x="21600" y="18514"/>
                      </a:lnTo>
                      <a:lnTo>
                        <a:pt x="21600" y="0"/>
                      </a:lnTo>
                      <a:lnTo>
                        <a:pt x="0" y="3086"/>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2409" name="Group 1776"/>
              <p:cNvGrpSpPr/>
              <p:nvPr/>
            </p:nvGrpSpPr>
            <p:grpSpPr>
              <a:xfrm>
                <a:off x="0" y="39376"/>
                <a:ext cx="9526" cy="10126"/>
                <a:chOff x="0" y="0"/>
                <a:chExt cx="9525" cy="10125"/>
              </a:xfrm>
            </p:grpSpPr>
            <p:sp>
              <p:nvSpPr>
                <p:cNvPr id="2407" name="Freeform 1777"/>
                <p:cNvSpPr/>
                <p:nvPr/>
              </p:nvSpPr>
              <p:spPr>
                <a:xfrm>
                  <a:off x="0" y="0"/>
                  <a:ext cx="9526" cy="10126"/>
                </a:xfrm>
                <a:custGeom>
                  <a:avLst/>
                  <a:gdLst/>
                  <a:ahLst/>
                  <a:cxnLst>
                    <a:cxn ang="0">
                      <a:pos x="wd2" y="hd2"/>
                    </a:cxn>
                    <a:cxn ang="5400000">
                      <a:pos x="wd2" y="hd2"/>
                    </a:cxn>
                    <a:cxn ang="10800000">
                      <a:pos x="wd2" y="hd2"/>
                    </a:cxn>
                    <a:cxn ang="16200000">
                      <a:pos x="wd2" y="hd2"/>
                    </a:cxn>
                  </a:cxnLst>
                  <a:rect l="0" t="0" r="r" b="b"/>
                  <a:pathLst>
                    <a:path w="21600" h="21600" extrusionOk="0">
                      <a:moveTo>
                        <a:pt x="0" y="2700"/>
                      </a:moveTo>
                      <a:lnTo>
                        <a:pt x="0" y="21600"/>
                      </a:lnTo>
                      <a:lnTo>
                        <a:pt x="21600" y="18900"/>
                      </a:lnTo>
                      <a:lnTo>
                        <a:pt x="21600" y="0"/>
                      </a:lnTo>
                      <a:lnTo>
                        <a:pt x="0" y="2700"/>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2408" name="Freeform 1778"/>
                <p:cNvSpPr/>
                <p:nvPr/>
              </p:nvSpPr>
              <p:spPr>
                <a:xfrm>
                  <a:off x="0" y="0"/>
                  <a:ext cx="9526" cy="10126"/>
                </a:xfrm>
                <a:custGeom>
                  <a:avLst/>
                  <a:gdLst/>
                  <a:ahLst/>
                  <a:cxnLst>
                    <a:cxn ang="0">
                      <a:pos x="wd2" y="hd2"/>
                    </a:cxn>
                    <a:cxn ang="5400000">
                      <a:pos x="wd2" y="hd2"/>
                    </a:cxn>
                    <a:cxn ang="10800000">
                      <a:pos x="wd2" y="hd2"/>
                    </a:cxn>
                    <a:cxn ang="16200000">
                      <a:pos x="wd2" y="hd2"/>
                    </a:cxn>
                  </a:cxnLst>
                  <a:rect l="0" t="0" r="r" b="b"/>
                  <a:pathLst>
                    <a:path w="21600" h="21600" extrusionOk="0">
                      <a:moveTo>
                        <a:pt x="0" y="3086"/>
                      </a:moveTo>
                      <a:lnTo>
                        <a:pt x="0" y="21600"/>
                      </a:lnTo>
                      <a:lnTo>
                        <a:pt x="21600" y="18514"/>
                      </a:lnTo>
                      <a:lnTo>
                        <a:pt x="21600" y="0"/>
                      </a:lnTo>
                      <a:lnTo>
                        <a:pt x="0" y="3086"/>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2412" name="Group 1779"/>
              <p:cNvGrpSpPr/>
              <p:nvPr/>
            </p:nvGrpSpPr>
            <p:grpSpPr>
              <a:xfrm>
                <a:off x="0" y="25313"/>
                <a:ext cx="9526" cy="10126"/>
                <a:chOff x="0" y="0"/>
                <a:chExt cx="9525" cy="10125"/>
              </a:xfrm>
            </p:grpSpPr>
            <p:sp>
              <p:nvSpPr>
                <p:cNvPr id="2410" name="Freeform 1780"/>
                <p:cNvSpPr/>
                <p:nvPr/>
              </p:nvSpPr>
              <p:spPr>
                <a:xfrm>
                  <a:off x="0" y="0"/>
                  <a:ext cx="9526" cy="10126"/>
                </a:xfrm>
                <a:custGeom>
                  <a:avLst/>
                  <a:gdLst/>
                  <a:ahLst/>
                  <a:cxnLst>
                    <a:cxn ang="0">
                      <a:pos x="wd2" y="hd2"/>
                    </a:cxn>
                    <a:cxn ang="5400000">
                      <a:pos x="wd2" y="hd2"/>
                    </a:cxn>
                    <a:cxn ang="10800000">
                      <a:pos x="wd2" y="hd2"/>
                    </a:cxn>
                    <a:cxn ang="16200000">
                      <a:pos x="wd2" y="hd2"/>
                    </a:cxn>
                  </a:cxnLst>
                  <a:rect l="0" t="0" r="r" b="b"/>
                  <a:pathLst>
                    <a:path w="21600" h="21600" extrusionOk="0">
                      <a:moveTo>
                        <a:pt x="0" y="2700"/>
                      </a:moveTo>
                      <a:lnTo>
                        <a:pt x="0" y="21600"/>
                      </a:lnTo>
                      <a:lnTo>
                        <a:pt x="21600" y="18900"/>
                      </a:lnTo>
                      <a:lnTo>
                        <a:pt x="21600" y="0"/>
                      </a:lnTo>
                      <a:lnTo>
                        <a:pt x="0" y="2700"/>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2411" name="Freeform 1781"/>
                <p:cNvSpPr/>
                <p:nvPr/>
              </p:nvSpPr>
              <p:spPr>
                <a:xfrm>
                  <a:off x="0" y="0"/>
                  <a:ext cx="9526" cy="10126"/>
                </a:xfrm>
                <a:custGeom>
                  <a:avLst/>
                  <a:gdLst/>
                  <a:ahLst/>
                  <a:cxnLst>
                    <a:cxn ang="0">
                      <a:pos x="wd2" y="hd2"/>
                    </a:cxn>
                    <a:cxn ang="5400000">
                      <a:pos x="wd2" y="hd2"/>
                    </a:cxn>
                    <a:cxn ang="10800000">
                      <a:pos x="wd2" y="hd2"/>
                    </a:cxn>
                    <a:cxn ang="16200000">
                      <a:pos x="wd2" y="hd2"/>
                    </a:cxn>
                  </a:cxnLst>
                  <a:rect l="0" t="0" r="r" b="b"/>
                  <a:pathLst>
                    <a:path w="21600" h="21600" extrusionOk="0">
                      <a:moveTo>
                        <a:pt x="0" y="3086"/>
                      </a:moveTo>
                      <a:lnTo>
                        <a:pt x="0" y="21600"/>
                      </a:lnTo>
                      <a:lnTo>
                        <a:pt x="21600" y="18514"/>
                      </a:lnTo>
                      <a:lnTo>
                        <a:pt x="21600" y="0"/>
                      </a:lnTo>
                      <a:lnTo>
                        <a:pt x="0" y="3086"/>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2415" name="Group 1782"/>
              <p:cNvGrpSpPr/>
              <p:nvPr/>
            </p:nvGrpSpPr>
            <p:grpSpPr>
              <a:xfrm>
                <a:off x="0" y="16453"/>
                <a:ext cx="9526" cy="10126"/>
                <a:chOff x="0" y="0"/>
                <a:chExt cx="9525" cy="10125"/>
              </a:xfrm>
            </p:grpSpPr>
            <p:sp>
              <p:nvSpPr>
                <p:cNvPr id="2413" name="Freeform 1783"/>
                <p:cNvSpPr/>
                <p:nvPr/>
              </p:nvSpPr>
              <p:spPr>
                <a:xfrm>
                  <a:off x="0" y="0"/>
                  <a:ext cx="9526" cy="10126"/>
                </a:xfrm>
                <a:custGeom>
                  <a:avLst/>
                  <a:gdLst/>
                  <a:ahLst/>
                  <a:cxnLst>
                    <a:cxn ang="0">
                      <a:pos x="wd2" y="hd2"/>
                    </a:cxn>
                    <a:cxn ang="5400000">
                      <a:pos x="wd2" y="hd2"/>
                    </a:cxn>
                    <a:cxn ang="10800000">
                      <a:pos x="wd2" y="hd2"/>
                    </a:cxn>
                    <a:cxn ang="16200000">
                      <a:pos x="wd2" y="hd2"/>
                    </a:cxn>
                  </a:cxnLst>
                  <a:rect l="0" t="0" r="r" b="b"/>
                  <a:pathLst>
                    <a:path w="21600" h="21600" extrusionOk="0">
                      <a:moveTo>
                        <a:pt x="0" y="2700"/>
                      </a:moveTo>
                      <a:lnTo>
                        <a:pt x="0" y="21600"/>
                      </a:lnTo>
                      <a:lnTo>
                        <a:pt x="21600" y="18900"/>
                      </a:lnTo>
                      <a:lnTo>
                        <a:pt x="21600" y="0"/>
                      </a:lnTo>
                      <a:lnTo>
                        <a:pt x="0" y="2700"/>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2414" name="Freeform 1784"/>
                <p:cNvSpPr/>
                <p:nvPr/>
              </p:nvSpPr>
              <p:spPr>
                <a:xfrm>
                  <a:off x="0" y="0"/>
                  <a:ext cx="9526" cy="10126"/>
                </a:xfrm>
                <a:custGeom>
                  <a:avLst/>
                  <a:gdLst/>
                  <a:ahLst/>
                  <a:cxnLst>
                    <a:cxn ang="0">
                      <a:pos x="wd2" y="hd2"/>
                    </a:cxn>
                    <a:cxn ang="5400000">
                      <a:pos x="wd2" y="hd2"/>
                    </a:cxn>
                    <a:cxn ang="10800000">
                      <a:pos x="wd2" y="hd2"/>
                    </a:cxn>
                    <a:cxn ang="16200000">
                      <a:pos x="wd2" y="hd2"/>
                    </a:cxn>
                  </a:cxnLst>
                  <a:rect l="0" t="0" r="r" b="b"/>
                  <a:pathLst>
                    <a:path w="21600" h="21600" extrusionOk="0">
                      <a:moveTo>
                        <a:pt x="0" y="3086"/>
                      </a:moveTo>
                      <a:lnTo>
                        <a:pt x="0" y="21600"/>
                      </a:lnTo>
                      <a:lnTo>
                        <a:pt x="21600" y="18514"/>
                      </a:lnTo>
                      <a:lnTo>
                        <a:pt x="21600" y="0"/>
                      </a:lnTo>
                      <a:lnTo>
                        <a:pt x="0" y="3086"/>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2418" name="Group 1785"/>
              <p:cNvGrpSpPr/>
              <p:nvPr/>
            </p:nvGrpSpPr>
            <p:grpSpPr>
              <a:xfrm>
                <a:off x="0" y="0"/>
                <a:ext cx="9526" cy="10001"/>
                <a:chOff x="0" y="0"/>
                <a:chExt cx="9525" cy="10000"/>
              </a:xfrm>
            </p:grpSpPr>
            <p:sp>
              <p:nvSpPr>
                <p:cNvPr id="2416" name="Freeform 1786"/>
                <p:cNvSpPr/>
                <p:nvPr/>
              </p:nvSpPr>
              <p:spPr>
                <a:xfrm>
                  <a:off x="0" y="0"/>
                  <a:ext cx="9526" cy="10001"/>
                </a:xfrm>
                <a:custGeom>
                  <a:avLst/>
                  <a:gdLst/>
                  <a:ahLst/>
                  <a:cxnLst>
                    <a:cxn ang="0">
                      <a:pos x="wd2" y="hd2"/>
                    </a:cxn>
                    <a:cxn ang="5400000">
                      <a:pos x="wd2" y="hd2"/>
                    </a:cxn>
                    <a:cxn ang="10800000">
                      <a:pos x="wd2" y="hd2"/>
                    </a:cxn>
                    <a:cxn ang="16200000">
                      <a:pos x="wd2" y="hd2"/>
                    </a:cxn>
                  </a:cxnLst>
                  <a:rect l="0" t="0" r="r" b="b"/>
                  <a:pathLst>
                    <a:path w="21600" h="21600" extrusionOk="0">
                      <a:moveTo>
                        <a:pt x="0" y="2700"/>
                      </a:moveTo>
                      <a:lnTo>
                        <a:pt x="0" y="21600"/>
                      </a:lnTo>
                      <a:lnTo>
                        <a:pt x="21600" y="18900"/>
                      </a:lnTo>
                      <a:lnTo>
                        <a:pt x="21600" y="0"/>
                      </a:lnTo>
                      <a:lnTo>
                        <a:pt x="0" y="2700"/>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2417" name="Freeform 1787"/>
                <p:cNvSpPr/>
                <p:nvPr/>
              </p:nvSpPr>
              <p:spPr>
                <a:xfrm>
                  <a:off x="0" y="0"/>
                  <a:ext cx="9526" cy="10001"/>
                </a:xfrm>
                <a:custGeom>
                  <a:avLst/>
                  <a:gdLst/>
                  <a:ahLst/>
                  <a:cxnLst>
                    <a:cxn ang="0">
                      <a:pos x="wd2" y="hd2"/>
                    </a:cxn>
                    <a:cxn ang="5400000">
                      <a:pos x="wd2" y="hd2"/>
                    </a:cxn>
                    <a:cxn ang="10800000">
                      <a:pos x="wd2" y="hd2"/>
                    </a:cxn>
                    <a:cxn ang="16200000">
                      <a:pos x="wd2" y="hd2"/>
                    </a:cxn>
                  </a:cxnLst>
                  <a:rect l="0" t="0" r="r" b="b"/>
                  <a:pathLst>
                    <a:path w="21600" h="21600" extrusionOk="0">
                      <a:moveTo>
                        <a:pt x="0" y="3086"/>
                      </a:moveTo>
                      <a:lnTo>
                        <a:pt x="0" y="21600"/>
                      </a:lnTo>
                      <a:lnTo>
                        <a:pt x="21600" y="18514"/>
                      </a:lnTo>
                      <a:lnTo>
                        <a:pt x="21600" y="0"/>
                      </a:lnTo>
                      <a:lnTo>
                        <a:pt x="0" y="3086"/>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grpSp>
          <p:nvGrpSpPr>
            <p:cNvPr id="2441" name="Group 1788"/>
            <p:cNvGrpSpPr/>
            <p:nvPr/>
          </p:nvGrpSpPr>
          <p:grpSpPr>
            <a:xfrm>
              <a:off x="190313" y="89938"/>
              <a:ext cx="9526" cy="88878"/>
              <a:chOff x="0" y="0"/>
              <a:chExt cx="9525" cy="88877"/>
            </a:xfrm>
          </p:grpSpPr>
          <p:grpSp>
            <p:nvGrpSpPr>
              <p:cNvPr id="2422" name="Group 1789"/>
              <p:cNvGrpSpPr/>
              <p:nvPr/>
            </p:nvGrpSpPr>
            <p:grpSpPr>
              <a:xfrm>
                <a:off x="-1" y="78752"/>
                <a:ext cx="9526" cy="10126"/>
                <a:chOff x="0" y="0"/>
                <a:chExt cx="9525" cy="10125"/>
              </a:xfrm>
            </p:grpSpPr>
            <p:sp>
              <p:nvSpPr>
                <p:cNvPr id="2420" name="Freeform 1790"/>
                <p:cNvSpPr/>
                <p:nvPr/>
              </p:nvSpPr>
              <p:spPr>
                <a:xfrm flipH="1">
                  <a:off x="-1" y="0"/>
                  <a:ext cx="9526" cy="10126"/>
                </a:xfrm>
                <a:custGeom>
                  <a:avLst/>
                  <a:gdLst/>
                  <a:ahLst/>
                  <a:cxnLst>
                    <a:cxn ang="0">
                      <a:pos x="wd2" y="hd2"/>
                    </a:cxn>
                    <a:cxn ang="5400000">
                      <a:pos x="wd2" y="hd2"/>
                    </a:cxn>
                    <a:cxn ang="10800000">
                      <a:pos x="wd2" y="hd2"/>
                    </a:cxn>
                    <a:cxn ang="16200000">
                      <a:pos x="wd2" y="hd2"/>
                    </a:cxn>
                  </a:cxnLst>
                  <a:rect l="0" t="0" r="r" b="b"/>
                  <a:pathLst>
                    <a:path w="21600" h="21600" extrusionOk="0">
                      <a:moveTo>
                        <a:pt x="0" y="2700"/>
                      </a:moveTo>
                      <a:lnTo>
                        <a:pt x="0" y="21600"/>
                      </a:lnTo>
                      <a:lnTo>
                        <a:pt x="21600" y="18900"/>
                      </a:lnTo>
                      <a:lnTo>
                        <a:pt x="21600" y="0"/>
                      </a:lnTo>
                      <a:lnTo>
                        <a:pt x="0" y="2700"/>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2421" name="Freeform 1791"/>
                <p:cNvSpPr/>
                <p:nvPr/>
              </p:nvSpPr>
              <p:spPr>
                <a:xfrm flipH="1">
                  <a:off x="-1" y="0"/>
                  <a:ext cx="9526" cy="10126"/>
                </a:xfrm>
                <a:custGeom>
                  <a:avLst/>
                  <a:gdLst/>
                  <a:ahLst/>
                  <a:cxnLst>
                    <a:cxn ang="0">
                      <a:pos x="wd2" y="hd2"/>
                    </a:cxn>
                    <a:cxn ang="5400000">
                      <a:pos x="wd2" y="hd2"/>
                    </a:cxn>
                    <a:cxn ang="10800000">
                      <a:pos x="wd2" y="hd2"/>
                    </a:cxn>
                    <a:cxn ang="16200000">
                      <a:pos x="wd2" y="hd2"/>
                    </a:cxn>
                  </a:cxnLst>
                  <a:rect l="0" t="0" r="r" b="b"/>
                  <a:pathLst>
                    <a:path w="21600" h="21600" extrusionOk="0">
                      <a:moveTo>
                        <a:pt x="0" y="3086"/>
                      </a:moveTo>
                      <a:lnTo>
                        <a:pt x="0" y="21600"/>
                      </a:lnTo>
                      <a:lnTo>
                        <a:pt x="21600" y="18514"/>
                      </a:lnTo>
                      <a:lnTo>
                        <a:pt x="21600" y="0"/>
                      </a:lnTo>
                      <a:lnTo>
                        <a:pt x="0" y="3086"/>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2425" name="Group 1792"/>
              <p:cNvGrpSpPr/>
              <p:nvPr/>
            </p:nvGrpSpPr>
            <p:grpSpPr>
              <a:xfrm>
                <a:off x="-1" y="66095"/>
                <a:ext cx="9526" cy="10126"/>
                <a:chOff x="0" y="0"/>
                <a:chExt cx="9525" cy="10125"/>
              </a:xfrm>
            </p:grpSpPr>
            <p:sp>
              <p:nvSpPr>
                <p:cNvPr id="2423" name="Freeform 1793"/>
                <p:cNvSpPr/>
                <p:nvPr/>
              </p:nvSpPr>
              <p:spPr>
                <a:xfrm flipH="1">
                  <a:off x="-1" y="0"/>
                  <a:ext cx="9526" cy="10126"/>
                </a:xfrm>
                <a:custGeom>
                  <a:avLst/>
                  <a:gdLst/>
                  <a:ahLst/>
                  <a:cxnLst>
                    <a:cxn ang="0">
                      <a:pos x="wd2" y="hd2"/>
                    </a:cxn>
                    <a:cxn ang="5400000">
                      <a:pos x="wd2" y="hd2"/>
                    </a:cxn>
                    <a:cxn ang="10800000">
                      <a:pos x="wd2" y="hd2"/>
                    </a:cxn>
                    <a:cxn ang="16200000">
                      <a:pos x="wd2" y="hd2"/>
                    </a:cxn>
                  </a:cxnLst>
                  <a:rect l="0" t="0" r="r" b="b"/>
                  <a:pathLst>
                    <a:path w="21600" h="21600" extrusionOk="0">
                      <a:moveTo>
                        <a:pt x="0" y="2700"/>
                      </a:moveTo>
                      <a:lnTo>
                        <a:pt x="0" y="21600"/>
                      </a:lnTo>
                      <a:lnTo>
                        <a:pt x="21600" y="18900"/>
                      </a:lnTo>
                      <a:lnTo>
                        <a:pt x="21600" y="0"/>
                      </a:lnTo>
                      <a:lnTo>
                        <a:pt x="0" y="2700"/>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2424" name="Freeform 1794"/>
                <p:cNvSpPr/>
                <p:nvPr/>
              </p:nvSpPr>
              <p:spPr>
                <a:xfrm flipH="1">
                  <a:off x="-1" y="0"/>
                  <a:ext cx="9526" cy="10126"/>
                </a:xfrm>
                <a:custGeom>
                  <a:avLst/>
                  <a:gdLst/>
                  <a:ahLst/>
                  <a:cxnLst>
                    <a:cxn ang="0">
                      <a:pos x="wd2" y="hd2"/>
                    </a:cxn>
                    <a:cxn ang="5400000">
                      <a:pos x="wd2" y="hd2"/>
                    </a:cxn>
                    <a:cxn ang="10800000">
                      <a:pos x="wd2" y="hd2"/>
                    </a:cxn>
                    <a:cxn ang="16200000">
                      <a:pos x="wd2" y="hd2"/>
                    </a:cxn>
                  </a:cxnLst>
                  <a:rect l="0" t="0" r="r" b="b"/>
                  <a:pathLst>
                    <a:path w="21600" h="21600" extrusionOk="0">
                      <a:moveTo>
                        <a:pt x="0" y="3086"/>
                      </a:moveTo>
                      <a:lnTo>
                        <a:pt x="0" y="21600"/>
                      </a:lnTo>
                      <a:lnTo>
                        <a:pt x="21600" y="18514"/>
                      </a:lnTo>
                      <a:lnTo>
                        <a:pt x="21600" y="0"/>
                      </a:lnTo>
                      <a:lnTo>
                        <a:pt x="0" y="3086"/>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2428" name="Group 1795"/>
              <p:cNvGrpSpPr/>
              <p:nvPr/>
            </p:nvGrpSpPr>
            <p:grpSpPr>
              <a:xfrm>
                <a:off x="-1" y="55829"/>
                <a:ext cx="9526" cy="10126"/>
                <a:chOff x="0" y="0"/>
                <a:chExt cx="9525" cy="10125"/>
              </a:xfrm>
            </p:grpSpPr>
            <p:sp>
              <p:nvSpPr>
                <p:cNvPr id="2426" name="Freeform 1796"/>
                <p:cNvSpPr/>
                <p:nvPr/>
              </p:nvSpPr>
              <p:spPr>
                <a:xfrm flipH="1">
                  <a:off x="-1" y="0"/>
                  <a:ext cx="9526" cy="10126"/>
                </a:xfrm>
                <a:custGeom>
                  <a:avLst/>
                  <a:gdLst/>
                  <a:ahLst/>
                  <a:cxnLst>
                    <a:cxn ang="0">
                      <a:pos x="wd2" y="hd2"/>
                    </a:cxn>
                    <a:cxn ang="5400000">
                      <a:pos x="wd2" y="hd2"/>
                    </a:cxn>
                    <a:cxn ang="10800000">
                      <a:pos x="wd2" y="hd2"/>
                    </a:cxn>
                    <a:cxn ang="16200000">
                      <a:pos x="wd2" y="hd2"/>
                    </a:cxn>
                  </a:cxnLst>
                  <a:rect l="0" t="0" r="r" b="b"/>
                  <a:pathLst>
                    <a:path w="21600" h="21600" extrusionOk="0">
                      <a:moveTo>
                        <a:pt x="0" y="2700"/>
                      </a:moveTo>
                      <a:lnTo>
                        <a:pt x="0" y="21600"/>
                      </a:lnTo>
                      <a:lnTo>
                        <a:pt x="21600" y="18900"/>
                      </a:lnTo>
                      <a:lnTo>
                        <a:pt x="21600" y="0"/>
                      </a:lnTo>
                      <a:lnTo>
                        <a:pt x="0" y="2700"/>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2427" name="Freeform 1797"/>
                <p:cNvSpPr/>
                <p:nvPr/>
              </p:nvSpPr>
              <p:spPr>
                <a:xfrm flipH="1">
                  <a:off x="-1" y="0"/>
                  <a:ext cx="9526" cy="10126"/>
                </a:xfrm>
                <a:custGeom>
                  <a:avLst/>
                  <a:gdLst/>
                  <a:ahLst/>
                  <a:cxnLst>
                    <a:cxn ang="0">
                      <a:pos x="wd2" y="hd2"/>
                    </a:cxn>
                    <a:cxn ang="5400000">
                      <a:pos x="wd2" y="hd2"/>
                    </a:cxn>
                    <a:cxn ang="10800000">
                      <a:pos x="wd2" y="hd2"/>
                    </a:cxn>
                    <a:cxn ang="16200000">
                      <a:pos x="wd2" y="hd2"/>
                    </a:cxn>
                  </a:cxnLst>
                  <a:rect l="0" t="0" r="r" b="b"/>
                  <a:pathLst>
                    <a:path w="21600" h="21600" extrusionOk="0">
                      <a:moveTo>
                        <a:pt x="0" y="3086"/>
                      </a:moveTo>
                      <a:lnTo>
                        <a:pt x="0" y="21600"/>
                      </a:lnTo>
                      <a:lnTo>
                        <a:pt x="21600" y="18514"/>
                      </a:lnTo>
                      <a:lnTo>
                        <a:pt x="21600" y="0"/>
                      </a:lnTo>
                      <a:lnTo>
                        <a:pt x="0" y="3086"/>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2431" name="Group 1798"/>
              <p:cNvGrpSpPr/>
              <p:nvPr/>
            </p:nvGrpSpPr>
            <p:grpSpPr>
              <a:xfrm>
                <a:off x="-1" y="39376"/>
                <a:ext cx="9526" cy="10126"/>
                <a:chOff x="0" y="0"/>
                <a:chExt cx="9525" cy="10125"/>
              </a:xfrm>
            </p:grpSpPr>
            <p:sp>
              <p:nvSpPr>
                <p:cNvPr id="2429" name="Freeform 1799"/>
                <p:cNvSpPr/>
                <p:nvPr/>
              </p:nvSpPr>
              <p:spPr>
                <a:xfrm flipH="1">
                  <a:off x="-1" y="0"/>
                  <a:ext cx="9526" cy="10126"/>
                </a:xfrm>
                <a:custGeom>
                  <a:avLst/>
                  <a:gdLst/>
                  <a:ahLst/>
                  <a:cxnLst>
                    <a:cxn ang="0">
                      <a:pos x="wd2" y="hd2"/>
                    </a:cxn>
                    <a:cxn ang="5400000">
                      <a:pos x="wd2" y="hd2"/>
                    </a:cxn>
                    <a:cxn ang="10800000">
                      <a:pos x="wd2" y="hd2"/>
                    </a:cxn>
                    <a:cxn ang="16200000">
                      <a:pos x="wd2" y="hd2"/>
                    </a:cxn>
                  </a:cxnLst>
                  <a:rect l="0" t="0" r="r" b="b"/>
                  <a:pathLst>
                    <a:path w="21600" h="21600" extrusionOk="0">
                      <a:moveTo>
                        <a:pt x="0" y="2700"/>
                      </a:moveTo>
                      <a:lnTo>
                        <a:pt x="0" y="21600"/>
                      </a:lnTo>
                      <a:lnTo>
                        <a:pt x="21600" y="18900"/>
                      </a:lnTo>
                      <a:lnTo>
                        <a:pt x="21600" y="0"/>
                      </a:lnTo>
                      <a:lnTo>
                        <a:pt x="0" y="2700"/>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2430" name="Freeform 1800"/>
                <p:cNvSpPr/>
                <p:nvPr/>
              </p:nvSpPr>
              <p:spPr>
                <a:xfrm flipH="1">
                  <a:off x="-1" y="0"/>
                  <a:ext cx="9526" cy="10126"/>
                </a:xfrm>
                <a:custGeom>
                  <a:avLst/>
                  <a:gdLst/>
                  <a:ahLst/>
                  <a:cxnLst>
                    <a:cxn ang="0">
                      <a:pos x="wd2" y="hd2"/>
                    </a:cxn>
                    <a:cxn ang="5400000">
                      <a:pos x="wd2" y="hd2"/>
                    </a:cxn>
                    <a:cxn ang="10800000">
                      <a:pos x="wd2" y="hd2"/>
                    </a:cxn>
                    <a:cxn ang="16200000">
                      <a:pos x="wd2" y="hd2"/>
                    </a:cxn>
                  </a:cxnLst>
                  <a:rect l="0" t="0" r="r" b="b"/>
                  <a:pathLst>
                    <a:path w="21600" h="21600" extrusionOk="0">
                      <a:moveTo>
                        <a:pt x="0" y="3086"/>
                      </a:moveTo>
                      <a:lnTo>
                        <a:pt x="0" y="21600"/>
                      </a:lnTo>
                      <a:lnTo>
                        <a:pt x="21600" y="18514"/>
                      </a:lnTo>
                      <a:lnTo>
                        <a:pt x="21600" y="0"/>
                      </a:lnTo>
                      <a:lnTo>
                        <a:pt x="0" y="3086"/>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2434" name="Group 1801"/>
              <p:cNvGrpSpPr/>
              <p:nvPr/>
            </p:nvGrpSpPr>
            <p:grpSpPr>
              <a:xfrm>
                <a:off x="-1" y="25313"/>
                <a:ext cx="9526" cy="10126"/>
                <a:chOff x="0" y="0"/>
                <a:chExt cx="9525" cy="10125"/>
              </a:xfrm>
            </p:grpSpPr>
            <p:sp>
              <p:nvSpPr>
                <p:cNvPr id="2432" name="Freeform 1802"/>
                <p:cNvSpPr/>
                <p:nvPr/>
              </p:nvSpPr>
              <p:spPr>
                <a:xfrm flipH="1">
                  <a:off x="-1" y="0"/>
                  <a:ext cx="9526" cy="10126"/>
                </a:xfrm>
                <a:custGeom>
                  <a:avLst/>
                  <a:gdLst/>
                  <a:ahLst/>
                  <a:cxnLst>
                    <a:cxn ang="0">
                      <a:pos x="wd2" y="hd2"/>
                    </a:cxn>
                    <a:cxn ang="5400000">
                      <a:pos x="wd2" y="hd2"/>
                    </a:cxn>
                    <a:cxn ang="10800000">
                      <a:pos x="wd2" y="hd2"/>
                    </a:cxn>
                    <a:cxn ang="16200000">
                      <a:pos x="wd2" y="hd2"/>
                    </a:cxn>
                  </a:cxnLst>
                  <a:rect l="0" t="0" r="r" b="b"/>
                  <a:pathLst>
                    <a:path w="21600" h="21600" extrusionOk="0">
                      <a:moveTo>
                        <a:pt x="0" y="2700"/>
                      </a:moveTo>
                      <a:lnTo>
                        <a:pt x="0" y="21600"/>
                      </a:lnTo>
                      <a:lnTo>
                        <a:pt x="21600" y="18900"/>
                      </a:lnTo>
                      <a:lnTo>
                        <a:pt x="21600" y="0"/>
                      </a:lnTo>
                      <a:lnTo>
                        <a:pt x="0" y="2700"/>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2433" name="Freeform 1803"/>
                <p:cNvSpPr/>
                <p:nvPr/>
              </p:nvSpPr>
              <p:spPr>
                <a:xfrm flipH="1">
                  <a:off x="-1" y="0"/>
                  <a:ext cx="9526" cy="10126"/>
                </a:xfrm>
                <a:custGeom>
                  <a:avLst/>
                  <a:gdLst/>
                  <a:ahLst/>
                  <a:cxnLst>
                    <a:cxn ang="0">
                      <a:pos x="wd2" y="hd2"/>
                    </a:cxn>
                    <a:cxn ang="5400000">
                      <a:pos x="wd2" y="hd2"/>
                    </a:cxn>
                    <a:cxn ang="10800000">
                      <a:pos x="wd2" y="hd2"/>
                    </a:cxn>
                    <a:cxn ang="16200000">
                      <a:pos x="wd2" y="hd2"/>
                    </a:cxn>
                  </a:cxnLst>
                  <a:rect l="0" t="0" r="r" b="b"/>
                  <a:pathLst>
                    <a:path w="21600" h="21600" extrusionOk="0">
                      <a:moveTo>
                        <a:pt x="0" y="3086"/>
                      </a:moveTo>
                      <a:lnTo>
                        <a:pt x="0" y="21600"/>
                      </a:lnTo>
                      <a:lnTo>
                        <a:pt x="21600" y="18514"/>
                      </a:lnTo>
                      <a:lnTo>
                        <a:pt x="21600" y="0"/>
                      </a:lnTo>
                      <a:lnTo>
                        <a:pt x="0" y="3086"/>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2437" name="Group 1804"/>
              <p:cNvGrpSpPr/>
              <p:nvPr/>
            </p:nvGrpSpPr>
            <p:grpSpPr>
              <a:xfrm>
                <a:off x="-1" y="16453"/>
                <a:ext cx="9526" cy="10126"/>
                <a:chOff x="0" y="0"/>
                <a:chExt cx="9525" cy="10125"/>
              </a:xfrm>
            </p:grpSpPr>
            <p:sp>
              <p:nvSpPr>
                <p:cNvPr id="2435" name="Freeform 1805"/>
                <p:cNvSpPr/>
                <p:nvPr/>
              </p:nvSpPr>
              <p:spPr>
                <a:xfrm flipH="1">
                  <a:off x="-1" y="0"/>
                  <a:ext cx="9526" cy="10126"/>
                </a:xfrm>
                <a:custGeom>
                  <a:avLst/>
                  <a:gdLst/>
                  <a:ahLst/>
                  <a:cxnLst>
                    <a:cxn ang="0">
                      <a:pos x="wd2" y="hd2"/>
                    </a:cxn>
                    <a:cxn ang="5400000">
                      <a:pos x="wd2" y="hd2"/>
                    </a:cxn>
                    <a:cxn ang="10800000">
                      <a:pos x="wd2" y="hd2"/>
                    </a:cxn>
                    <a:cxn ang="16200000">
                      <a:pos x="wd2" y="hd2"/>
                    </a:cxn>
                  </a:cxnLst>
                  <a:rect l="0" t="0" r="r" b="b"/>
                  <a:pathLst>
                    <a:path w="21600" h="21600" extrusionOk="0">
                      <a:moveTo>
                        <a:pt x="0" y="2700"/>
                      </a:moveTo>
                      <a:lnTo>
                        <a:pt x="0" y="21600"/>
                      </a:lnTo>
                      <a:lnTo>
                        <a:pt x="21600" y="18900"/>
                      </a:lnTo>
                      <a:lnTo>
                        <a:pt x="21600" y="0"/>
                      </a:lnTo>
                      <a:lnTo>
                        <a:pt x="0" y="2700"/>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2436" name="Freeform 1806"/>
                <p:cNvSpPr/>
                <p:nvPr/>
              </p:nvSpPr>
              <p:spPr>
                <a:xfrm flipH="1">
                  <a:off x="-1" y="0"/>
                  <a:ext cx="9526" cy="10126"/>
                </a:xfrm>
                <a:custGeom>
                  <a:avLst/>
                  <a:gdLst/>
                  <a:ahLst/>
                  <a:cxnLst>
                    <a:cxn ang="0">
                      <a:pos x="wd2" y="hd2"/>
                    </a:cxn>
                    <a:cxn ang="5400000">
                      <a:pos x="wd2" y="hd2"/>
                    </a:cxn>
                    <a:cxn ang="10800000">
                      <a:pos x="wd2" y="hd2"/>
                    </a:cxn>
                    <a:cxn ang="16200000">
                      <a:pos x="wd2" y="hd2"/>
                    </a:cxn>
                  </a:cxnLst>
                  <a:rect l="0" t="0" r="r" b="b"/>
                  <a:pathLst>
                    <a:path w="21600" h="21600" extrusionOk="0">
                      <a:moveTo>
                        <a:pt x="0" y="3086"/>
                      </a:moveTo>
                      <a:lnTo>
                        <a:pt x="0" y="21600"/>
                      </a:lnTo>
                      <a:lnTo>
                        <a:pt x="21600" y="18514"/>
                      </a:lnTo>
                      <a:lnTo>
                        <a:pt x="21600" y="0"/>
                      </a:lnTo>
                      <a:lnTo>
                        <a:pt x="0" y="3086"/>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2440" name="Group 1807"/>
              <p:cNvGrpSpPr/>
              <p:nvPr/>
            </p:nvGrpSpPr>
            <p:grpSpPr>
              <a:xfrm>
                <a:off x="-1" y="0"/>
                <a:ext cx="9526" cy="10001"/>
                <a:chOff x="0" y="0"/>
                <a:chExt cx="9525" cy="10000"/>
              </a:xfrm>
            </p:grpSpPr>
            <p:sp>
              <p:nvSpPr>
                <p:cNvPr id="2438" name="Freeform 1808"/>
                <p:cNvSpPr/>
                <p:nvPr/>
              </p:nvSpPr>
              <p:spPr>
                <a:xfrm flipH="1">
                  <a:off x="-1" y="0"/>
                  <a:ext cx="9526" cy="10001"/>
                </a:xfrm>
                <a:custGeom>
                  <a:avLst/>
                  <a:gdLst/>
                  <a:ahLst/>
                  <a:cxnLst>
                    <a:cxn ang="0">
                      <a:pos x="wd2" y="hd2"/>
                    </a:cxn>
                    <a:cxn ang="5400000">
                      <a:pos x="wd2" y="hd2"/>
                    </a:cxn>
                    <a:cxn ang="10800000">
                      <a:pos x="wd2" y="hd2"/>
                    </a:cxn>
                    <a:cxn ang="16200000">
                      <a:pos x="wd2" y="hd2"/>
                    </a:cxn>
                  </a:cxnLst>
                  <a:rect l="0" t="0" r="r" b="b"/>
                  <a:pathLst>
                    <a:path w="21600" h="21600" extrusionOk="0">
                      <a:moveTo>
                        <a:pt x="0" y="2700"/>
                      </a:moveTo>
                      <a:lnTo>
                        <a:pt x="0" y="21600"/>
                      </a:lnTo>
                      <a:lnTo>
                        <a:pt x="21600" y="18900"/>
                      </a:lnTo>
                      <a:lnTo>
                        <a:pt x="21600" y="0"/>
                      </a:lnTo>
                      <a:lnTo>
                        <a:pt x="0" y="2700"/>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2439" name="Freeform 1809"/>
                <p:cNvSpPr/>
                <p:nvPr/>
              </p:nvSpPr>
              <p:spPr>
                <a:xfrm flipH="1">
                  <a:off x="-1" y="0"/>
                  <a:ext cx="9526" cy="10001"/>
                </a:xfrm>
                <a:custGeom>
                  <a:avLst/>
                  <a:gdLst/>
                  <a:ahLst/>
                  <a:cxnLst>
                    <a:cxn ang="0">
                      <a:pos x="wd2" y="hd2"/>
                    </a:cxn>
                    <a:cxn ang="5400000">
                      <a:pos x="wd2" y="hd2"/>
                    </a:cxn>
                    <a:cxn ang="10800000">
                      <a:pos x="wd2" y="hd2"/>
                    </a:cxn>
                    <a:cxn ang="16200000">
                      <a:pos x="wd2" y="hd2"/>
                    </a:cxn>
                  </a:cxnLst>
                  <a:rect l="0" t="0" r="r" b="b"/>
                  <a:pathLst>
                    <a:path w="21600" h="21600" extrusionOk="0">
                      <a:moveTo>
                        <a:pt x="0" y="3086"/>
                      </a:moveTo>
                      <a:lnTo>
                        <a:pt x="0" y="21600"/>
                      </a:lnTo>
                      <a:lnTo>
                        <a:pt x="21600" y="18514"/>
                      </a:lnTo>
                      <a:lnTo>
                        <a:pt x="21600" y="0"/>
                      </a:lnTo>
                      <a:lnTo>
                        <a:pt x="0" y="3086"/>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grpSp>
          <p:nvGrpSpPr>
            <p:cNvPr id="2463" name="Group 1810"/>
            <p:cNvGrpSpPr/>
            <p:nvPr/>
          </p:nvGrpSpPr>
          <p:grpSpPr>
            <a:xfrm>
              <a:off x="183146" y="85655"/>
              <a:ext cx="9526" cy="88879"/>
              <a:chOff x="0" y="0"/>
              <a:chExt cx="9525" cy="88877"/>
            </a:xfrm>
          </p:grpSpPr>
          <p:grpSp>
            <p:nvGrpSpPr>
              <p:cNvPr id="2444" name="Group 1811"/>
              <p:cNvGrpSpPr/>
              <p:nvPr/>
            </p:nvGrpSpPr>
            <p:grpSpPr>
              <a:xfrm>
                <a:off x="-1" y="78752"/>
                <a:ext cx="9526" cy="10126"/>
                <a:chOff x="0" y="0"/>
                <a:chExt cx="9525" cy="10125"/>
              </a:xfrm>
            </p:grpSpPr>
            <p:sp>
              <p:nvSpPr>
                <p:cNvPr id="2442" name="Freeform 1812"/>
                <p:cNvSpPr/>
                <p:nvPr/>
              </p:nvSpPr>
              <p:spPr>
                <a:xfrm flipH="1">
                  <a:off x="-1" y="0"/>
                  <a:ext cx="9526" cy="10126"/>
                </a:xfrm>
                <a:custGeom>
                  <a:avLst/>
                  <a:gdLst/>
                  <a:ahLst/>
                  <a:cxnLst>
                    <a:cxn ang="0">
                      <a:pos x="wd2" y="hd2"/>
                    </a:cxn>
                    <a:cxn ang="5400000">
                      <a:pos x="wd2" y="hd2"/>
                    </a:cxn>
                    <a:cxn ang="10800000">
                      <a:pos x="wd2" y="hd2"/>
                    </a:cxn>
                    <a:cxn ang="16200000">
                      <a:pos x="wd2" y="hd2"/>
                    </a:cxn>
                  </a:cxnLst>
                  <a:rect l="0" t="0" r="r" b="b"/>
                  <a:pathLst>
                    <a:path w="21600" h="21600" extrusionOk="0">
                      <a:moveTo>
                        <a:pt x="0" y="2700"/>
                      </a:moveTo>
                      <a:lnTo>
                        <a:pt x="0" y="21600"/>
                      </a:lnTo>
                      <a:lnTo>
                        <a:pt x="21600" y="18900"/>
                      </a:lnTo>
                      <a:lnTo>
                        <a:pt x="21600" y="0"/>
                      </a:lnTo>
                      <a:lnTo>
                        <a:pt x="0" y="2700"/>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2443" name="Freeform 1813"/>
                <p:cNvSpPr/>
                <p:nvPr/>
              </p:nvSpPr>
              <p:spPr>
                <a:xfrm flipH="1">
                  <a:off x="-1" y="0"/>
                  <a:ext cx="9526" cy="10126"/>
                </a:xfrm>
                <a:custGeom>
                  <a:avLst/>
                  <a:gdLst/>
                  <a:ahLst/>
                  <a:cxnLst>
                    <a:cxn ang="0">
                      <a:pos x="wd2" y="hd2"/>
                    </a:cxn>
                    <a:cxn ang="5400000">
                      <a:pos x="wd2" y="hd2"/>
                    </a:cxn>
                    <a:cxn ang="10800000">
                      <a:pos x="wd2" y="hd2"/>
                    </a:cxn>
                    <a:cxn ang="16200000">
                      <a:pos x="wd2" y="hd2"/>
                    </a:cxn>
                  </a:cxnLst>
                  <a:rect l="0" t="0" r="r" b="b"/>
                  <a:pathLst>
                    <a:path w="21600" h="21600" extrusionOk="0">
                      <a:moveTo>
                        <a:pt x="0" y="3086"/>
                      </a:moveTo>
                      <a:lnTo>
                        <a:pt x="0" y="21600"/>
                      </a:lnTo>
                      <a:lnTo>
                        <a:pt x="21600" y="18514"/>
                      </a:lnTo>
                      <a:lnTo>
                        <a:pt x="21600" y="0"/>
                      </a:lnTo>
                      <a:lnTo>
                        <a:pt x="0" y="3086"/>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2447" name="Group 1814"/>
              <p:cNvGrpSpPr/>
              <p:nvPr/>
            </p:nvGrpSpPr>
            <p:grpSpPr>
              <a:xfrm>
                <a:off x="-1" y="66095"/>
                <a:ext cx="9526" cy="10126"/>
                <a:chOff x="0" y="0"/>
                <a:chExt cx="9525" cy="10125"/>
              </a:xfrm>
            </p:grpSpPr>
            <p:sp>
              <p:nvSpPr>
                <p:cNvPr id="2445" name="Freeform 1815"/>
                <p:cNvSpPr/>
                <p:nvPr/>
              </p:nvSpPr>
              <p:spPr>
                <a:xfrm flipH="1">
                  <a:off x="-1" y="0"/>
                  <a:ext cx="9526" cy="10126"/>
                </a:xfrm>
                <a:custGeom>
                  <a:avLst/>
                  <a:gdLst/>
                  <a:ahLst/>
                  <a:cxnLst>
                    <a:cxn ang="0">
                      <a:pos x="wd2" y="hd2"/>
                    </a:cxn>
                    <a:cxn ang="5400000">
                      <a:pos x="wd2" y="hd2"/>
                    </a:cxn>
                    <a:cxn ang="10800000">
                      <a:pos x="wd2" y="hd2"/>
                    </a:cxn>
                    <a:cxn ang="16200000">
                      <a:pos x="wd2" y="hd2"/>
                    </a:cxn>
                  </a:cxnLst>
                  <a:rect l="0" t="0" r="r" b="b"/>
                  <a:pathLst>
                    <a:path w="21600" h="21600" extrusionOk="0">
                      <a:moveTo>
                        <a:pt x="0" y="2700"/>
                      </a:moveTo>
                      <a:lnTo>
                        <a:pt x="0" y="21600"/>
                      </a:lnTo>
                      <a:lnTo>
                        <a:pt x="21600" y="18900"/>
                      </a:lnTo>
                      <a:lnTo>
                        <a:pt x="21600" y="0"/>
                      </a:lnTo>
                      <a:lnTo>
                        <a:pt x="0" y="2700"/>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2446" name="Freeform 1816"/>
                <p:cNvSpPr/>
                <p:nvPr/>
              </p:nvSpPr>
              <p:spPr>
                <a:xfrm flipH="1">
                  <a:off x="-1" y="0"/>
                  <a:ext cx="9526" cy="10126"/>
                </a:xfrm>
                <a:custGeom>
                  <a:avLst/>
                  <a:gdLst/>
                  <a:ahLst/>
                  <a:cxnLst>
                    <a:cxn ang="0">
                      <a:pos x="wd2" y="hd2"/>
                    </a:cxn>
                    <a:cxn ang="5400000">
                      <a:pos x="wd2" y="hd2"/>
                    </a:cxn>
                    <a:cxn ang="10800000">
                      <a:pos x="wd2" y="hd2"/>
                    </a:cxn>
                    <a:cxn ang="16200000">
                      <a:pos x="wd2" y="hd2"/>
                    </a:cxn>
                  </a:cxnLst>
                  <a:rect l="0" t="0" r="r" b="b"/>
                  <a:pathLst>
                    <a:path w="21600" h="21600" extrusionOk="0">
                      <a:moveTo>
                        <a:pt x="0" y="3086"/>
                      </a:moveTo>
                      <a:lnTo>
                        <a:pt x="0" y="21600"/>
                      </a:lnTo>
                      <a:lnTo>
                        <a:pt x="21600" y="18514"/>
                      </a:lnTo>
                      <a:lnTo>
                        <a:pt x="21600" y="0"/>
                      </a:lnTo>
                      <a:lnTo>
                        <a:pt x="0" y="3086"/>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2450" name="Group 1817"/>
              <p:cNvGrpSpPr/>
              <p:nvPr/>
            </p:nvGrpSpPr>
            <p:grpSpPr>
              <a:xfrm>
                <a:off x="-1" y="52032"/>
                <a:ext cx="9526" cy="10126"/>
                <a:chOff x="0" y="0"/>
                <a:chExt cx="9525" cy="10125"/>
              </a:xfrm>
            </p:grpSpPr>
            <p:sp>
              <p:nvSpPr>
                <p:cNvPr id="2448" name="Freeform 1818"/>
                <p:cNvSpPr/>
                <p:nvPr/>
              </p:nvSpPr>
              <p:spPr>
                <a:xfrm flipH="1">
                  <a:off x="-1" y="0"/>
                  <a:ext cx="9526" cy="10126"/>
                </a:xfrm>
                <a:custGeom>
                  <a:avLst/>
                  <a:gdLst/>
                  <a:ahLst/>
                  <a:cxnLst>
                    <a:cxn ang="0">
                      <a:pos x="wd2" y="hd2"/>
                    </a:cxn>
                    <a:cxn ang="5400000">
                      <a:pos x="wd2" y="hd2"/>
                    </a:cxn>
                    <a:cxn ang="10800000">
                      <a:pos x="wd2" y="hd2"/>
                    </a:cxn>
                    <a:cxn ang="16200000">
                      <a:pos x="wd2" y="hd2"/>
                    </a:cxn>
                  </a:cxnLst>
                  <a:rect l="0" t="0" r="r" b="b"/>
                  <a:pathLst>
                    <a:path w="21600" h="21600" extrusionOk="0">
                      <a:moveTo>
                        <a:pt x="0" y="2700"/>
                      </a:moveTo>
                      <a:lnTo>
                        <a:pt x="0" y="21600"/>
                      </a:lnTo>
                      <a:lnTo>
                        <a:pt x="21600" y="18900"/>
                      </a:lnTo>
                      <a:lnTo>
                        <a:pt x="21600" y="0"/>
                      </a:lnTo>
                      <a:lnTo>
                        <a:pt x="0" y="2700"/>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2449" name="Freeform 1819"/>
                <p:cNvSpPr/>
                <p:nvPr/>
              </p:nvSpPr>
              <p:spPr>
                <a:xfrm flipH="1">
                  <a:off x="-1" y="0"/>
                  <a:ext cx="9526" cy="10126"/>
                </a:xfrm>
                <a:custGeom>
                  <a:avLst/>
                  <a:gdLst/>
                  <a:ahLst/>
                  <a:cxnLst>
                    <a:cxn ang="0">
                      <a:pos x="wd2" y="hd2"/>
                    </a:cxn>
                    <a:cxn ang="5400000">
                      <a:pos x="wd2" y="hd2"/>
                    </a:cxn>
                    <a:cxn ang="10800000">
                      <a:pos x="wd2" y="hd2"/>
                    </a:cxn>
                    <a:cxn ang="16200000">
                      <a:pos x="wd2" y="hd2"/>
                    </a:cxn>
                  </a:cxnLst>
                  <a:rect l="0" t="0" r="r" b="b"/>
                  <a:pathLst>
                    <a:path w="21600" h="21600" extrusionOk="0">
                      <a:moveTo>
                        <a:pt x="0" y="3086"/>
                      </a:moveTo>
                      <a:lnTo>
                        <a:pt x="0" y="21600"/>
                      </a:lnTo>
                      <a:lnTo>
                        <a:pt x="21600" y="18514"/>
                      </a:lnTo>
                      <a:lnTo>
                        <a:pt x="21600" y="0"/>
                      </a:lnTo>
                      <a:lnTo>
                        <a:pt x="0" y="3086"/>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2453" name="Group 1820"/>
              <p:cNvGrpSpPr/>
              <p:nvPr/>
            </p:nvGrpSpPr>
            <p:grpSpPr>
              <a:xfrm>
                <a:off x="-1" y="39376"/>
                <a:ext cx="9526" cy="10126"/>
                <a:chOff x="0" y="0"/>
                <a:chExt cx="9525" cy="10125"/>
              </a:xfrm>
            </p:grpSpPr>
            <p:sp>
              <p:nvSpPr>
                <p:cNvPr id="2451" name="Freeform 1821"/>
                <p:cNvSpPr/>
                <p:nvPr/>
              </p:nvSpPr>
              <p:spPr>
                <a:xfrm flipH="1">
                  <a:off x="-1" y="0"/>
                  <a:ext cx="9526" cy="10126"/>
                </a:xfrm>
                <a:custGeom>
                  <a:avLst/>
                  <a:gdLst/>
                  <a:ahLst/>
                  <a:cxnLst>
                    <a:cxn ang="0">
                      <a:pos x="wd2" y="hd2"/>
                    </a:cxn>
                    <a:cxn ang="5400000">
                      <a:pos x="wd2" y="hd2"/>
                    </a:cxn>
                    <a:cxn ang="10800000">
                      <a:pos x="wd2" y="hd2"/>
                    </a:cxn>
                    <a:cxn ang="16200000">
                      <a:pos x="wd2" y="hd2"/>
                    </a:cxn>
                  </a:cxnLst>
                  <a:rect l="0" t="0" r="r" b="b"/>
                  <a:pathLst>
                    <a:path w="21600" h="21600" extrusionOk="0">
                      <a:moveTo>
                        <a:pt x="0" y="2700"/>
                      </a:moveTo>
                      <a:lnTo>
                        <a:pt x="0" y="21600"/>
                      </a:lnTo>
                      <a:lnTo>
                        <a:pt x="21600" y="18900"/>
                      </a:lnTo>
                      <a:lnTo>
                        <a:pt x="21600" y="0"/>
                      </a:lnTo>
                      <a:lnTo>
                        <a:pt x="0" y="2700"/>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2452" name="Freeform 1822"/>
                <p:cNvSpPr/>
                <p:nvPr/>
              </p:nvSpPr>
              <p:spPr>
                <a:xfrm flipH="1">
                  <a:off x="-1" y="0"/>
                  <a:ext cx="9526" cy="10126"/>
                </a:xfrm>
                <a:custGeom>
                  <a:avLst/>
                  <a:gdLst/>
                  <a:ahLst/>
                  <a:cxnLst>
                    <a:cxn ang="0">
                      <a:pos x="wd2" y="hd2"/>
                    </a:cxn>
                    <a:cxn ang="5400000">
                      <a:pos x="wd2" y="hd2"/>
                    </a:cxn>
                    <a:cxn ang="10800000">
                      <a:pos x="wd2" y="hd2"/>
                    </a:cxn>
                    <a:cxn ang="16200000">
                      <a:pos x="wd2" y="hd2"/>
                    </a:cxn>
                  </a:cxnLst>
                  <a:rect l="0" t="0" r="r" b="b"/>
                  <a:pathLst>
                    <a:path w="21600" h="21600" extrusionOk="0">
                      <a:moveTo>
                        <a:pt x="0" y="3086"/>
                      </a:moveTo>
                      <a:lnTo>
                        <a:pt x="0" y="21600"/>
                      </a:lnTo>
                      <a:lnTo>
                        <a:pt x="21600" y="18514"/>
                      </a:lnTo>
                      <a:lnTo>
                        <a:pt x="21600" y="0"/>
                      </a:lnTo>
                      <a:lnTo>
                        <a:pt x="0" y="3086"/>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2456" name="Group 1823"/>
              <p:cNvGrpSpPr/>
              <p:nvPr/>
            </p:nvGrpSpPr>
            <p:grpSpPr>
              <a:xfrm>
                <a:off x="-1" y="25313"/>
                <a:ext cx="9526" cy="10126"/>
                <a:chOff x="0" y="0"/>
                <a:chExt cx="9525" cy="10125"/>
              </a:xfrm>
            </p:grpSpPr>
            <p:sp>
              <p:nvSpPr>
                <p:cNvPr id="2454" name="Freeform 1824"/>
                <p:cNvSpPr/>
                <p:nvPr/>
              </p:nvSpPr>
              <p:spPr>
                <a:xfrm flipH="1">
                  <a:off x="-1" y="0"/>
                  <a:ext cx="9526" cy="10126"/>
                </a:xfrm>
                <a:custGeom>
                  <a:avLst/>
                  <a:gdLst/>
                  <a:ahLst/>
                  <a:cxnLst>
                    <a:cxn ang="0">
                      <a:pos x="wd2" y="hd2"/>
                    </a:cxn>
                    <a:cxn ang="5400000">
                      <a:pos x="wd2" y="hd2"/>
                    </a:cxn>
                    <a:cxn ang="10800000">
                      <a:pos x="wd2" y="hd2"/>
                    </a:cxn>
                    <a:cxn ang="16200000">
                      <a:pos x="wd2" y="hd2"/>
                    </a:cxn>
                  </a:cxnLst>
                  <a:rect l="0" t="0" r="r" b="b"/>
                  <a:pathLst>
                    <a:path w="21600" h="21600" extrusionOk="0">
                      <a:moveTo>
                        <a:pt x="0" y="2700"/>
                      </a:moveTo>
                      <a:lnTo>
                        <a:pt x="0" y="21600"/>
                      </a:lnTo>
                      <a:lnTo>
                        <a:pt x="21600" y="18900"/>
                      </a:lnTo>
                      <a:lnTo>
                        <a:pt x="21600" y="0"/>
                      </a:lnTo>
                      <a:lnTo>
                        <a:pt x="0" y="2700"/>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2455" name="Freeform 1825"/>
                <p:cNvSpPr/>
                <p:nvPr/>
              </p:nvSpPr>
              <p:spPr>
                <a:xfrm flipH="1">
                  <a:off x="-1" y="0"/>
                  <a:ext cx="9526" cy="10126"/>
                </a:xfrm>
                <a:custGeom>
                  <a:avLst/>
                  <a:gdLst/>
                  <a:ahLst/>
                  <a:cxnLst>
                    <a:cxn ang="0">
                      <a:pos x="wd2" y="hd2"/>
                    </a:cxn>
                    <a:cxn ang="5400000">
                      <a:pos x="wd2" y="hd2"/>
                    </a:cxn>
                    <a:cxn ang="10800000">
                      <a:pos x="wd2" y="hd2"/>
                    </a:cxn>
                    <a:cxn ang="16200000">
                      <a:pos x="wd2" y="hd2"/>
                    </a:cxn>
                  </a:cxnLst>
                  <a:rect l="0" t="0" r="r" b="b"/>
                  <a:pathLst>
                    <a:path w="21600" h="21600" extrusionOk="0">
                      <a:moveTo>
                        <a:pt x="0" y="3086"/>
                      </a:moveTo>
                      <a:lnTo>
                        <a:pt x="0" y="21600"/>
                      </a:lnTo>
                      <a:lnTo>
                        <a:pt x="21600" y="18514"/>
                      </a:lnTo>
                      <a:lnTo>
                        <a:pt x="21600" y="0"/>
                      </a:lnTo>
                      <a:lnTo>
                        <a:pt x="0" y="3086"/>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2459" name="Group 1826"/>
              <p:cNvGrpSpPr/>
              <p:nvPr/>
            </p:nvGrpSpPr>
            <p:grpSpPr>
              <a:xfrm>
                <a:off x="-1" y="12656"/>
                <a:ext cx="9526" cy="10126"/>
                <a:chOff x="0" y="0"/>
                <a:chExt cx="9525" cy="10125"/>
              </a:xfrm>
            </p:grpSpPr>
            <p:sp>
              <p:nvSpPr>
                <p:cNvPr id="2457" name="Freeform 1827"/>
                <p:cNvSpPr/>
                <p:nvPr/>
              </p:nvSpPr>
              <p:spPr>
                <a:xfrm flipH="1">
                  <a:off x="-1" y="0"/>
                  <a:ext cx="9526" cy="10126"/>
                </a:xfrm>
                <a:custGeom>
                  <a:avLst/>
                  <a:gdLst/>
                  <a:ahLst/>
                  <a:cxnLst>
                    <a:cxn ang="0">
                      <a:pos x="wd2" y="hd2"/>
                    </a:cxn>
                    <a:cxn ang="5400000">
                      <a:pos x="wd2" y="hd2"/>
                    </a:cxn>
                    <a:cxn ang="10800000">
                      <a:pos x="wd2" y="hd2"/>
                    </a:cxn>
                    <a:cxn ang="16200000">
                      <a:pos x="wd2" y="hd2"/>
                    </a:cxn>
                  </a:cxnLst>
                  <a:rect l="0" t="0" r="r" b="b"/>
                  <a:pathLst>
                    <a:path w="21600" h="21600" extrusionOk="0">
                      <a:moveTo>
                        <a:pt x="0" y="2700"/>
                      </a:moveTo>
                      <a:lnTo>
                        <a:pt x="0" y="21600"/>
                      </a:lnTo>
                      <a:lnTo>
                        <a:pt x="21600" y="18900"/>
                      </a:lnTo>
                      <a:lnTo>
                        <a:pt x="21600" y="0"/>
                      </a:lnTo>
                      <a:lnTo>
                        <a:pt x="0" y="2700"/>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2458" name="Freeform 1828"/>
                <p:cNvSpPr/>
                <p:nvPr/>
              </p:nvSpPr>
              <p:spPr>
                <a:xfrm flipH="1">
                  <a:off x="-1" y="0"/>
                  <a:ext cx="9526" cy="10126"/>
                </a:xfrm>
                <a:custGeom>
                  <a:avLst/>
                  <a:gdLst/>
                  <a:ahLst/>
                  <a:cxnLst>
                    <a:cxn ang="0">
                      <a:pos x="wd2" y="hd2"/>
                    </a:cxn>
                    <a:cxn ang="5400000">
                      <a:pos x="wd2" y="hd2"/>
                    </a:cxn>
                    <a:cxn ang="10800000">
                      <a:pos x="wd2" y="hd2"/>
                    </a:cxn>
                    <a:cxn ang="16200000">
                      <a:pos x="wd2" y="hd2"/>
                    </a:cxn>
                  </a:cxnLst>
                  <a:rect l="0" t="0" r="r" b="b"/>
                  <a:pathLst>
                    <a:path w="21600" h="21600" extrusionOk="0">
                      <a:moveTo>
                        <a:pt x="0" y="3086"/>
                      </a:moveTo>
                      <a:lnTo>
                        <a:pt x="0" y="21600"/>
                      </a:lnTo>
                      <a:lnTo>
                        <a:pt x="21600" y="18514"/>
                      </a:lnTo>
                      <a:lnTo>
                        <a:pt x="21600" y="0"/>
                      </a:lnTo>
                      <a:lnTo>
                        <a:pt x="0" y="3086"/>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2462" name="Group 1829"/>
              <p:cNvGrpSpPr/>
              <p:nvPr/>
            </p:nvGrpSpPr>
            <p:grpSpPr>
              <a:xfrm>
                <a:off x="-1" y="0"/>
                <a:ext cx="9526" cy="10001"/>
                <a:chOff x="0" y="0"/>
                <a:chExt cx="9525" cy="10000"/>
              </a:xfrm>
            </p:grpSpPr>
            <p:sp>
              <p:nvSpPr>
                <p:cNvPr id="2460" name="Freeform 1830"/>
                <p:cNvSpPr/>
                <p:nvPr/>
              </p:nvSpPr>
              <p:spPr>
                <a:xfrm flipH="1">
                  <a:off x="-1" y="0"/>
                  <a:ext cx="9526" cy="10001"/>
                </a:xfrm>
                <a:custGeom>
                  <a:avLst/>
                  <a:gdLst/>
                  <a:ahLst/>
                  <a:cxnLst>
                    <a:cxn ang="0">
                      <a:pos x="wd2" y="hd2"/>
                    </a:cxn>
                    <a:cxn ang="5400000">
                      <a:pos x="wd2" y="hd2"/>
                    </a:cxn>
                    <a:cxn ang="10800000">
                      <a:pos x="wd2" y="hd2"/>
                    </a:cxn>
                    <a:cxn ang="16200000">
                      <a:pos x="wd2" y="hd2"/>
                    </a:cxn>
                  </a:cxnLst>
                  <a:rect l="0" t="0" r="r" b="b"/>
                  <a:pathLst>
                    <a:path w="21600" h="21600" extrusionOk="0">
                      <a:moveTo>
                        <a:pt x="0" y="2700"/>
                      </a:moveTo>
                      <a:lnTo>
                        <a:pt x="0" y="21600"/>
                      </a:lnTo>
                      <a:lnTo>
                        <a:pt x="21600" y="18900"/>
                      </a:lnTo>
                      <a:lnTo>
                        <a:pt x="21600" y="0"/>
                      </a:lnTo>
                      <a:lnTo>
                        <a:pt x="0" y="2700"/>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2461" name="Freeform 1831"/>
                <p:cNvSpPr/>
                <p:nvPr/>
              </p:nvSpPr>
              <p:spPr>
                <a:xfrm flipH="1">
                  <a:off x="-1" y="0"/>
                  <a:ext cx="9526" cy="10001"/>
                </a:xfrm>
                <a:custGeom>
                  <a:avLst/>
                  <a:gdLst/>
                  <a:ahLst/>
                  <a:cxnLst>
                    <a:cxn ang="0">
                      <a:pos x="wd2" y="hd2"/>
                    </a:cxn>
                    <a:cxn ang="5400000">
                      <a:pos x="wd2" y="hd2"/>
                    </a:cxn>
                    <a:cxn ang="10800000">
                      <a:pos x="wd2" y="hd2"/>
                    </a:cxn>
                    <a:cxn ang="16200000">
                      <a:pos x="wd2" y="hd2"/>
                    </a:cxn>
                  </a:cxnLst>
                  <a:rect l="0" t="0" r="r" b="b"/>
                  <a:pathLst>
                    <a:path w="21600" h="21600" extrusionOk="0">
                      <a:moveTo>
                        <a:pt x="0" y="3086"/>
                      </a:moveTo>
                      <a:lnTo>
                        <a:pt x="0" y="21600"/>
                      </a:lnTo>
                      <a:lnTo>
                        <a:pt x="21600" y="18514"/>
                      </a:lnTo>
                      <a:lnTo>
                        <a:pt x="21600" y="0"/>
                      </a:lnTo>
                      <a:lnTo>
                        <a:pt x="0" y="3086"/>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grpSp>
          <p:nvGrpSpPr>
            <p:cNvPr id="2485" name="Group 1832"/>
            <p:cNvGrpSpPr/>
            <p:nvPr/>
          </p:nvGrpSpPr>
          <p:grpSpPr>
            <a:xfrm>
              <a:off x="176060" y="82800"/>
              <a:ext cx="9526" cy="88878"/>
              <a:chOff x="0" y="0"/>
              <a:chExt cx="9525" cy="88877"/>
            </a:xfrm>
          </p:grpSpPr>
          <p:grpSp>
            <p:nvGrpSpPr>
              <p:cNvPr id="2466" name="Group 1833"/>
              <p:cNvGrpSpPr/>
              <p:nvPr/>
            </p:nvGrpSpPr>
            <p:grpSpPr>
              <a:xfrm>
                <a:off x="0" y="78752"/>
                <a:ext cx="9526" cy="10126"/>
                <a:chOff x="0" y="0"/>
                <a:chExt cx="9525" cy="10125"/>
              </a:xfrm>
            </p:grpSpPr>
            <p:sp>
              <p:nvSpPr>
                <p:cNvPr id="2464" name="Freeform 1834"/>
                <p:cNvSpPr/>
                <p:nvPr/>
              </p:nvSpPr>
              <p:spPr>
                <a:xfrm flipH="1">
                  <a:off x="0" y="0"/>
                  <a:ext cx="9526" cy="10126"/>
                </a:xfrm>
                <a:custGeom>
                  <a:avLst/>
                  <a:gdLst/>
                  <a:ahLst/>
                  <a:cxnLst>
                    <a:cxn ang="0">
                      <a:pos x="wd2" y="hd2"/>
                    </a:cxn>
                    <a:cxn ang="5400000">
                      <a:pos x="wd2" y="hd2"/>
                    </a:cxn>
                    <a:cxn ang="10800000">
                      <a:pos x="wd2" y="hd2"/>
                    </a:cxn>
                    <a:cxn ang="16200000">
                      <a:pos x="wd2" y="hd2"/>
                    </a:cxn>
                  </a:cxnLst>
                  <a:rect l="0" t="0" r="r" b="b"/>
                  <a:pathLst>
                    <a:path w="21600" h="21600" extrusionOk="0">
                      <a:moveTo>
                        <a:pt x="0" y="2700"/>
                      </a:moveTo>
                      <a:lnTo>
                        <a:pt x="0" y="21600"/>
                      </a:lnTo>
                      <a:lnTo>
                        <a:pt x="21600" y="18900"/>
                      </a:lnTo>
                      <a:lnTo>
                        <a:pt x="21600" y="0"/>
                      </a:lnTo>
                      <a:lnTo>
                        <a:pt x="0" y="2700"/>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2465" name="Freeform 1835"/>
                <p:cNvSpPr/>
                <p:nvPr/>
              </p:nvSpPr>
              <p:spPr>
                <a:xfrm flipH="1">
                  <a:off x="0" y="0"/>
                  <a:ext cx="9526" cy="10126"/>
                </a:xfrm>
                <a:custGeom>
                  <a:avLst/>
                  <a:gdLst/>
                  <a:ahLst/>
                  <a:cxnLst>
                    <a:cxn ang="0">
                      <a:pos x="wd2" y="hd2"/>
                    </a:cxn>
                    <a:cxn ang="5400000">
                      <a:pos x="wd2" y="hd2"/>
                    </a:cxn>
                    <a:cxn ang="10800000">
                      <a:pos x="wd2" y="hd2"/>
                    </a:cxn>
                    <a:cxn ang="16200000">
                      <a:pos x="wd2" y="hd2"/>
                    </a:cxn>
                  </a:cxnLst>
                  <a:rect l="0" t="0" r="r" b="b"/>
                  <a:pathLst>
                    <a:path w="21600" h="21600" extrusionOk="0">
                      <a:moveTo>
                        <a:pt x="0" y="3086"/>
                      </a:moveTo>
                      <a:lnTo>
                        <a:pt x="0" y="21600"/>
                      </a:lnTo>
                      <a:lnTo>
                        <a:pt x="21600" y="18514"/>
                      </a:lnTo>
                      <a:lnTo>
                        <a:pt x="21600" y="0"/>
                      </a:lnTo>
                      <a:lnTo>
                        <a:pt x="0" y="3086"/>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2469" name="Group 1836"/>
              <p:cNvGrpSpPr/>
              <p:nvPr/>
            </p:nvGrpSpPr>
            <p:grpSpPr>
              <a:xfrm>
                <a:off x="0" y="66095"/>
                <a:ext cx="9526" cy="10126"/>
                <a:chOff x="0" y="0"/>
                <a:chExt cx="9525" cy="10125"/>
              </a:xfrm>
            </p:grpSpPr>
            <p:sp>
              <p:nvSpPr>
                <p:cNvPr id="2467" name="Freeform 1837"/>
                <p:cNvSpPr/>
                <p:nvPr/>
              </p:nvSpPr>
              <p:spPr>
                <a:xfrm flipH="1">
                  <a:off x="0" y="0"/>
                  <a:ext cx="9526" cy="10126"/>
                </a:xfrm>
                <a:custGeom>
                  <a:avLst/>
                  <a:gdLst/>
                  <a:ahLst/>
                  <a:cxnLst>
                    <a:cxn ang="0">
                      <a:pos x="wd2" y="hd2"/>
                    </a:cxn>
                    <a:cxn ang="5400000">
                      <a:pos x="wd2" y="hd2"/>
                    </a:cxn>
                    <a:cxn ang="10800000">
                      <a:pos x="wd2" y="hd2"/>
                    </a:cxn>
                    <a:cxn ang="16200000">
                      <a:pos x="wd2" y="hd2"/>
                    </a:cxn>
                  </a:cxnLst>
                  <a:rect l="0" t="0" r="r" b="b"/>
                  <a:pathLst>
                    <a:path w="21600" h="21600" extrusionOk="0">
                      <a:moveTo>
                        <a:pt x="0" y="2700"/>
                      </a:moveTo>
                      <a:lnTo>
                        <a:pt x="0" y="21600"/>
                      </a:lnTo>
                      <a:lnTo>
                        <a:pt x="21600" y="18900"/>
                      </a:lnTo>
                      <a:lnTo>
                        <a:pt x="21600" y="0"/>
                      </a:lnTo>
                      <a:lnTo>
                        <a:pt x="0" y="2700"/>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2468" name="Freeform 1838"/>
                <p:cNvSpPr/>
                <p:nvPr/>
              </p:nvSpPr>
              <p:spPr>
                <a:xfrm flipH="1">
                  <a:off x="0" y="0"/>
                  <a:ext cx="9526" cy="10126"/>
                </a:xfrm>
                <a:custGeom>
                  <a:avLst/>
                  <a:gdLst/>
                  <a:ahLst/>
                  <a:cxnLst>
                    <a:cxn ang="0">
                      <a:pos x="wd2" y="hd2"/>
                    </a:cxn>
                    <a:cxn ang="5400000">
                      <a:pos x="wd2" y="hd2"/>
                    </a:cxn>
                    <a:cxn ang="10800000">
                      <a:pos x="wd2" y="hd2"/>
                    </a:cxn>
                    <a:cxn ang="16200000">
                      <a:pos x="wd2" y="hd2"/>
                    </a:cxn>
                  </a:cxnLst>
                  <a:rect l="0" t="0" r="r" b="b"/>
                  <a:pathLst>
                    <a:path w="21600" h="21600" extrusionOk="0">
                      <a:moveTo>
                        <a:pt x="0" y="3086"/>
                      </a:moveTo>
                      <a:lnTo>
                        <a:pt x="0" y="21600"/>
                      </a:lnTo>
                      <a:lnTo>
                        <a:pt x="21600" y="18514"/>
                      </a:lnTo>
                      <a:lnTo>
                        <a:pt x="21600" y="0"/>
                      </a:lnTo>
                      <a:lnTo>
                        <a:pt x="0" y="3086"/>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2472" name="Group 1839"/>
              <p:cNvGrpSpPr/>
              <p:nvPr/>
            </p:nvGrpSpPr>
            <p:grpSpPr>
              <a:xfrm>
                <a:off x="0" y="55829"/>
                <a:ext cx="9526" cy="10126"/>
                <a:chOff x="0" y="0"/>
                <a:chExt cx="9525" cy="10125"/>
              </a:xfrm>
            </p:grpSpPr>
            <p:sp>
              <p:nvSpPr>
                <p:cNvPr id="2470" name="Freeform 1840"/>
                <p:cNvSpPr/>
                <p:nvPr/>
              </p:nvSpPr>
              <p:spPr>
                <a:xfrm flipH="1">
                  <a:off x="0" y="0"/>
                  <a:ext cx="9526" cy="10126"/>
                </a:xfrm>
                <a:custGeom>
                  <a:avLst/>
                  <a:gdLst/>
                  <a:ahLst/>
                  <a:cxnLst>
                    <a:cxn ang="0">
                      <a:pos x="wd2" y="hd2"/>
                    </a:cxn>
                    <a:cxn ang="5400000">
                      <a:pos x="wd2" y="hd2"/>
                    </a:cxn>
                    <a:cxn ang="10800000">
                      <a:pos x="wd2" y="hd2"/>
                    </a:cxn>
                    <a:cxn ang="16200000">
                      <a:pos x="wd2" y="hd2"/>
                    </a:cxn>
                  </a:cxnLst>
                  <a:rect l="0" t="0" r="r" b="b"/>
                  <a:pathLst>
                    <a:path w="21600" h="21600" extrusionOk="0">
                      <a:moveTo>
                        <a:pt x="0" y="2700"/>
                      </a:moveTo>
                      <a:lnTo>
                        <a:pt x="0" y="21600"/>
                      </a:lnTo>
                      <a:lnTo>
                        <a:pt x="21600" y="18900"/>
                      </a:lnTo>
                      <a:lnTo>
                        <a:pt x="21600" y="0"/>
                      </a:lnTo>
                      <a:lnTo>
                        <a:pt x="0" y="2700"/>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2471" name="Freeform 1841"/>
                <p:cNvSpPr/>
                <p:nvPr/>
              </p:nvSpPr>
              <p:spPr>
                <a:xfrm flipH="1">
                  <a:off x="0" y="0"/>
                  <a:ext cx="9526" cy="10126"/>
                </a:xfrm>
                <a:custGeom>
                  <a:avLst/>
                  <a:gdLst/>
                  <a:ahLst/>
                  <a:cxnLst>
                    <a:cxn ang="0">
                      <a:pos x="wd2" y="hd2"/>
                    </a:cxn>
                    <a:cxn ang="5400000">
                      <a:pos x="wd2" y="hd2"/>
                    </a:cxn>
                    <a:cxn ang="10800000">
                      <a:pos x="wd2" y="hd2"/>
                    </a:cxn>
                    <a:cxn ang="16200000">
                      <a:pos x="wd2" y="hd2"/>
                    </a:cxn>
                  </a:cxnLst>
                  <a:rect l="0" t="0" r="r" b="b"/>
                  <a:pathLst>
                    <a:path w="21600" h="21600" extrusionOk="0">
                      <a:moveTo>
                        <a:pt x="0" y="3086"/>
                      </a:moveTo>
                      <a:lnTo>
                        <a:pt x="0" y="21600"/>
                      </a:lnTo>
                      <a:lnTo>
                        <a:pt x="21600" y="18514"/>
                      </a:lnTo>
                      <a:lnTo>
                        <a:pt x="21600" y="0"/>
                      </a:lnTo>
                      <a:lnTo>
                        <a:pt x="0" y="3086"/>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2475" name="Group 1842"/>
              <p:cNvGrpSpPr/>
              <p:nvPr/>
            </p:nvGrpSpPr>
            <p:grpSpPr>
              <a:xfrm>
                <a:off x="0" y="39376"/>
                <a:ext cx="9526" cy="10126"/>
                <a:chOff x="0" y="0"/>
                <a:chExt cx="9525" cy="10125"/>
              </a:xfrm>
            </p:grpSpPr>
            <p:sp>
              <p:nvSpPr>
                <p:cNvPr id="2473" name="Freeform 1843"/>
                <p:cNvSpPr/>
                <p:nvPr/>
              </p:nvSpPr>
              <p:spPr>
                <a:xfrm flipH="1">
                  <a:off x="0" y="0"/>
                  <a:ext cx="9526" cy="10126"/>
                </a:xfrm>
                <a:custGeom>
                  <a:avLst/>
                  <a:gdLst/>
                  <a:ahLst/>
                  <a:cxnLst>
                    <a:cxn ang="0">
                      <a:pos x="wd2" y="hd2"/>
                    </a:cxn>
                    <a:cxn ang="5400000">
                      <a:pos x="wd2" y="hd2"/>
                    </a:cxn>
                    <a:cxn ang="10800000">
                      <a:pos x="wd2" y="hd2"/>
                    </a:cxn>
                    <a:cxn ang="16200000">
                      <a:pos x="wd2" y="hd2"/>
                    </a:cxn>
                  </a:cxnLst>
                  <a:rect l="0" t="0" r="r" b="b"/>
                  <a:pathLst>
                    <a:path w="21600" h="21600" extrusionOk="0">
                      <a:moveTo>
                        <a:pt x="0" y="2700"/>
                      </a:moveTo>
                      <a:lnTo>
                        <a:pt x="0" y="21600"/>
                      </a:lnTo>
                      <a:lnTo>
                        <a:pt x="21600" y="18900"/>
                      </a:lnTo>
                      <a:lnTo>
                        <a:pt x="21600" y="0"/>
                      </a:lnTo>
                      <a:lnTo>
                        <a:pt x="0" y="2700"/>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2474" name="Freeform 1844"/>
                <p:cNvSpPr/>
                <p:nvPr/>
              </p:nvSpPr>
              <p:spPr>
                <a:xfrm flipH="1">
                  <a:off x="0" y="0"/>
                  <a:ext cx="9526" cy="10126"/>
                </a:xfrm>
                <a:custGeom>
                  <a:avLst/>
                  <a:gdLst/>
                  <a:ahLst/>
                  <a:cxnLst>
                    <a:cxn ang="0">
                      <a:pos x="wd2" y="hd2"/>
                    </a:cxn>
                    <a:cxn ang="5400000">
                      <a:pos x="wd2" y="hd2"/>
                    </a:cxn>
                    <a:cxn ang="10800000">
                      <a:pos x="wd2" y="hd2"/>
                    </a:cxn>
                    <a:cxn ang="16200000">
                      <a:pos x="wd2" y="hd2"/>
                    </a:cxn>
                  </a:cxnLst>
                  <a:rect l="0" t="0" r="r" b="b"/>
                  <a:pathLst>
                    <a:path w="21600" h="21600" extrusionOk="0">
                      <a:moveTo>
                        <a:pt x="0" y="3086"/>
                      </a:moveTo>
                      <a:lnTo>
                        <a:pt x="0" y="21600"/>
                      </a:lnTo>
                      <a:lnTo>
                        <a:pt x="21600" y="18514"/>
                      </a:lnTo>
                      <a:lnTo>
                        <a:pt x="21600" y="0"/>
                      </a:lnTo>
                      <a:lnTo>
                        <a:pt x="0" y="3086"/>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2478" name="Group 1845"/>
              <p:cNvGrpSpPr/>
              <p:nvPr/>
            </p:nvGrpSpPr>
            <p:grpSpPr>
              <a:xfrm>
                <a:off x="0" y="25313"/>
                <a:ext cx="9526" cy="10126"/>
                <a:chOff x="0" y="0"/>
                <a:chExt cx="9525" cy="10125"/>
              </a:xfrm>
            </p:grpSpPr>
            <p:sp>
              <p:nvSpPr>
                <p:cNvPr id="2476" name="Freeform 1846"/>
                <p:cNvSpPr/>
                <p:nvPr/>
              </p:nvSpPr>
              <p:spPr>
                <a:xfrm flipH="1">
                  <a:off x="0" y="0"/>
                  <a:ext cx="9526" cy="10126"/>
                </a:xfrm>
                <a:custGeom>
                  <a:avLst/>
                  <a:gdLst/>
                  <a:ahLst/>
                  <a:cxnLst>
                    <a:cxn ang="0">
                      <a:pos x="wd2" y="hd2"/>
                    </a:cxn>
                    <a:cxn ang="5400000">
                      <a:pos x="wd2" y="hd2"/>
                    </a:cxn>
                    <a:cxn ang="10800000">
                      <a:pos x="wd2" y="hd2"/>
                    </a:cxn>
                    <a:cxn ang="16200000">
                      <a:pos x="wd2" y="hd2"/>
                    </a:cxn>
                  </a:cxnLst>
                  <a:rect l="0" t="0" r="r" b="b"/>
                  <a:pathLst>
                    <a:path w="21600" h="21600" extrusionOk="0">
                      <a:moveTo>
                        <a:pt x="0" y="2700"/>
                      </a:moveTo>
                      <a:lnTo>
                        <a:pt x="0" y="21600"/>
                      </a:lnTo>
                      <a:lnTo>
                        <a:pt x="21600" y="18900"/>
                      </a:lnTo>
                      <a:lnTo>
                        <a:pt x="21600" y="0"/>
                      </a:lnTo>
                      <a:lnTo>
                        <a:pt x="0" y="2700"/>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2477" name="Freeform 1847"/>
                <p:cNvSpPr/>
                <p:nvPr/>
              </p:nvSpPr>
              <p:spPr>
                <a:xfrm flipH="1">
                  <a:off x="0" y="0"/>
                  <a:ext cx="9526" cy="10126"/>
                </a:xfrm>
                <a:custGeom>
                  <a:avLst/>
                  <a:gdLst/>
                  <a:ahLst/>
                  <a:cxnLst>
                    <a:cxn ang="0">
                      <a:pos x="wd2" y="hd2"/>
                    </a:cxn>
                    <a:cxn ang="5400000">
                      <a:pos x="wd2" y="hd2"/>
                    </a:cxn>
                    <a:cxn ang="10800000">
                      <a:pos x="wd2" y="hd2"/>
                    </a:cxn>
                    <a:cxn ang="16200000">
                      <a:pos x="wd2" y="hd2"/>
                    </a:cxn>
                  </a:cxnLst>
                  <a:rect l="0" t="0" r="r" b="b"/>
                  <a:pathLst>
                    <a:path w="21600" h="21600" extrusionOk="0">
                      <a:moveTo>
                        <a:pt x="0" y="3086"/>
                      </a:moveTo>
                      <a:lnTo>
                        <a:pt x="0" y="21600"/>
                      </a:lnTo>
                      <a:lnTo>
                        <a:pt x="21600" y="18514"/>
                      </a:lnTo>
                      <a:lnTo>
                        <a:pt x="21600" y="0"/>
                      </a:lnTo>
                      <a:lnTo>
                        <a:pt x="0" y="3086"/>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2481" name="Group 1848"/>
              <p:cNvGrpSpPr/>
              <p:nvPr/>
            </p:nvGrpSpPr>
            <p:grpSpPr>
              <a:xfrm>
                <a:off x="0" y="16453"/>
                <a:ext cx="9526" cy="10126"/>
                <a:chOff x="0" y="0"/>
                <a:chExt cx="9525" cy="10125"/>
              </a:xfrm>
            </p:grpSpPr>
            <p:sp>
              <p:nvSpPr>
                <p:cNvPr id="2479" name="Freeform 1849"/>
                <p:cNvSpPr/>
                <p:nvPr/>
              </p:nvSpPr>
              <p:spPr>
                <a:xfrm flipH="1">
                  <a:off x="0" y="0"/>
                  <a:ext cx="9526" cy="10126"/>
                </a:xfrm>
                <a:custGeom>
                  <a:avLst/>
                  <a:gdLst/>
                  <a:ahLst/>
                  <a:cxnLst>
                    <a:cxn ang="0">
                      <a:pos x="wd2" y="hd2"/>
                    </a:cxn>
                    <a:cxn ang="5400000">
                      <a:pos x="wd2" y="hd2"/>
                    </a:cxn>
                    <a:cxn ang="10800000">
                      <a:pos x="wd2" y="hd2"/>
                    </a:cxn>
                    <a:cxn ang="16200000">
                      <a:pos x="wd2" y="hd2"/>
                    </a:cxn>
                  </a:cxnLst>
                  <a:rect l="0" t="0" r="r" b="b"/>
                  <a:pathLst>
                    <a:path w="21600" h="21600" extrusionOk="0">
                      <a:moveTo>
                        <a:pt x="0" y="2700"/>
                      </a:moveTo>
                      <a:lnTo>
                        <a:pt x="0" y="21600"/>
                      </a:lnTo>
                      <a:lnTo>
                        <a:pt x="21600" y="18900"/>
                      </a:lnTo>
                      <a:lnTo>
                        <a:pt x="21600" y="0"/>
                      </a:lnTo>
                      <a:lnTo>
                        <a:pt x="0" y="2700"/>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2480" name="Freeform 1850"/>
                <p:cNvSpPr/>
                <p:nvPr/>
              </p:nvSpPr>
              <p:spPr>
                <a:xfrm flipH="1">
                  <a:off x="0" y="0"/>
                  <a:ext cx="9526" cy="10126"/>
                </a:xfrm>
                <a:custGeom>
                  <a:avLst/>
                  <a:gdLst/>
                  <a:ahLst/>
                  <a:cxnLst>
                    <a:cxn ang="0">
                      <a:pos x="wd2" y="hd2"/>
                    </a:cxn>
                    <a:cxn ang="5400000">
                      <a:pos x="wd2" y="hd2"/>
                    </a:cxn>
                    <a:cxn ang="10800000">
                      <a:pos x="wd2" y="hd2"/>
                    </a:cxn>
                    <a:cxn ang="16200000">
                      <a:pos x="wd2" y="hd2"/>
                    </a:cxn>
                  </a:cxnLst>
                  <a:rect l="0" t="0" r="r" b="b"/>
                  <a:pathLst>
                    <a:path w="21600" h="21600" extrusionOk="0">
                      <a:moveTo>
                        <a:pt x="0" y="3086"/>
                      </a:moveTo>
                      <a:lnTo>
                        <a:pt x="0" y="21600"/>
                      </a:lnTo>
                      <a:lnTo>
                        <a:pt x="21600" y="18514"/>
                      </a:lnTo>
                      <a:lnTo>
                        <a:pt x="21600" y="0"/>
                      </a:lnTo>
                      <a:lnTo>
                        <a:pt x="0" y="3086"/>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2484" name="Group 1851"/>
              <p:cNvGrpSpPr/>
              <p:nvPr/>
            </p:nvGrpSpPr>
            <p:grpSpPr>
              <a:xfrm>
                <a:off x="0" y="0"/>
                <a:ext cx="9526" cy="10001"/>
                <a:chOff x="0" y="0"/>
                <a:chExt cx="9525" cy="10000"/>
              </a:xfrm>
            </p:grpSpPr>
            <p:sp>
              <p:nvSpPr>
                <p:cNvPr id="2482" name="Freeform 1852"/>
                <p:cNvSpPr/>
                <p:nvPr/>
              </p:nvSpPr>
              <p:spPr>
                <a:xfrm flipH="1">
                  <a:off x="0" y="0"/>
                  <a:ext cx="9526" cy="10001"/>
                </a:xfrm>
                <a:custGeom>
                  <a:avLst/>
                  <a:gdLst/>
                  <a:ahLst/>
                  <a:cxnLst>
                    <a:cxn ang="0">
                      <a:pos x="wd2" y="hd2"/>
                    </a:cxn>
                    <a:cxn ang="5400000">
                      <a:pos x="wd2" y="hd2"/>
                    </a:cxn>
                    <a:cxn ang="10800000">
                      <a:pos x="wd2" y="hd2"/>
                    </a:cxn>
                    <a:cxn ang="16200000">
                      <a:pos x="wd2" y="hd2"/>
                    </a:cxn>
                  </a:cxnLst>
                  <a:rect l="0" t="0" r="r" b="b"/>
                  <a:pathLst>
                    <a:path w="21600" h="21600" extrusionOk="0">
                      <a:moveTo>
                        <a:pt x="0" y="2700"/>
                      </a:moveTo>
                      <a:lnTo>
                        <a:pt x="0" y="21600"/>
                      </a:lnTo>
                      <a:lnTo>
                        <a:pt x="21600" y="18900"/>
                      </a:lnTo>
                      <a:lnTo>
                        <a:pt x="21600" y="0"/>
                      </a:lnTo>
                      <a:lnTo>
                        <a:pt x="0" y="2700"/>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2483" name="Freeform 1853"/>
                <p:cNvSpPr/>
                <p:nvPr/>
              </p:nvSpPr>
              <p:spPr>
                <a:xfrm flipH="1">
                  <a:off x="0" y="0"/>
                  <a:ext cx="9526" cy="10001"/>
                </a:xfrm>
                <a:custGeom>
                  <a:avLst/>
                  <a:gdLst/>
                  <a:ahLst/>
                  <a:cxnLst>
                    <a:cxn ang="0">
                      <a:pos x="wd2" y="hd2"/>
                    </a:cxn>
                    <a:cxn ang="5400000">
                      <a:pos x="wd2" y="hd2"/>
                    </a:cxn>
                    <a:cxn ang="10800000">
                      <a:pos x="wd2" y="hd2"/>
                    </a:cxn>
                    <a:cxn ang="16200000">
                      <a:pos x="wd2" y="hd2"/>
                    </a:cxn>
                  </a:cxnLst>
                  <a:rect l="0" t="0" r="r" b="b"/>
                  <a:pathLst>
                    <a:path w="21600" h="21600" extrusionOk="0">
                      <a:moveTo>
                        <a:pt x="0" y="3086"/>
                      </a:moveTo>
                      <a:lnTo>
                        <a:pt x="0" y="21600"/>
                      </a:lnTo>
                      <a:lnTo>
                        <a:pt x="21600" y="18514"/>
                      </a:lnTo>
                      <a:lnTo>
                        <a:pt x="21600" y="0"/>
                      </a:lnTo>
                      <a:lnTo>
                        <a:pt x="0" y="3086"/>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grpSp>
          <p:nvGrpSpPr>
            <p:cNvPr id="2507" name="Group 1854"/>
            <p:cNvGrpSpPr/>
            <p:nvPr/>
          </p:nvGrpSpPr>
          <p:grpSpPr>
            <a:xfrm>
              <a:off x="172396" y="79945"/>
              <a:ext cx="10816" cy="88858"/>
              <a:chOff x="0" y="0"/>
              <a:chExt cx="10814" cy="88857"/>
            </a:xfrm>
          </p:grpSpPr>
          <p:grpSp>
            <p:nvGrpSpPr>
              <p:cNvPr id="2488" name="Group 1855"/>
              <p:cNvGrpSpPr/>
              <p:nvPr/>
            </p:nvGrpSpPr>
            <p:grpSpPr>
              <a:xfrm>
                <a:off x="-1" y="78734"/>
                <a:ext cx="10816" cy="10124"/>
                <a:chOff x="0" y="0"/>
                <a:chExt cx="10814" cy="10122"/>
              </a:xfrm>
            </p:grpSpPr>
            <p:sp>
              <p:nvSpPr>
                <p:cNvPr id="2486" name="Freeform 1856"/>
                <p:cNvSpPr/>
                <p:nvPr/>
              </p:nvSpPr>
              <p:spPr>
                <a:xfrm flipH="1">
                  <a:off x="-1" y="0"/>
                  <a:ext cx="9526" cy="10123"/>
                </a:xfrm>
                <a:custGeom>
                  <a:avLst/>
                  <a:gdLst/>
                  <a:ahLst/>
                  <a:cxnLst>
                    <a:cxn ang="0">
                      <a:pos x="wd2" y="hd2"/>
                    </a:cxn>
                    <a:cxn ang="5400000">
                      <a:pos x="wd2" y="hd2"/>
                    </a:cxn>
                    <a:cxn ang="10800000">
                      <a:pos x="wd2" y="hd2"/>
                    </a:cxn>
                    <a:cxn ang="16200000">
                      <a:pos x="wd2" y="hd2"/>
                    </a:cxn>
                  </a:cxnLst>
                  <a:rect l="0" t="0" r="r" b="b"/>
                  <a:pathLst>
                    <a:path w="21600" h="21600" extrusionOk="0">
                      <a:moveTo>
                        <a:pt x="0" y="2700"/>
                      </a:moveTo>
                      <a:lnTo>
                        <a:pt x="0" y="21600"/>
                      </a:lnTo>
                      <a:lnTo>
                        <a:pt x="21600" y="18900"/>
                      </a:lnTo>
                      <a:lnTo>
                        <a:pt x="21600" y="0"/>
                      </a:lnTo>
                      <a:lnTo>
                        <a:pt x="0" y="2700"/>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2487" name="Freeform 1857"/>
                <p:cNvSpPr/>
                <p:nvPr/>
              </p:nvSpPr>
              <p:spPr>
                <a:xfrm flipH="1">
                  <a:off x="1289" y="0"/>
                  <a:ext cx="9526" cy="10123"/>
                </a:xfrm>
                <a:custGeom>
                  <a:avLst/>
                  <a:gdLst/>
                  <a:ahLst/>
                  <a:cxnLst>
                    <a:cxn ang="0">
                      <a:pos x="wd2" y="hd2"/>
                    </a:cxn>
                    <a:cxn ang="5400000">
                      <a:pos x="wd2" y="hd2"/>
                    </a:cxn>
                    <a:cxn ang="10800000">
                      <a:pos x="wd2" y="hd2"/>
                    </a:cxn>
                    <a:cxn ang="16200000">
                      <a:pos x="wd2" y="hd2"/>
                    </a:cxn>
                  </a:cxnLst>
                  <a:rect l="0" t="0" r="r" b="b"/>
                  <a:pathLst>
                    <a:path w="21600" h="21600" extrusionOk="0">
                      <a:moveTo>
                        <a:pt x="0" y="3086"/>
                      </a:moveTo>
                      <a:lnTo>
                        <a:pt x="0" y="21600"/>
                      </a:lnTo>
                      <a:lnTo>
                        <a:pt x="21600" y="18514"/>
                      </a:lnTo>
                      <a:lnTo>
                        <a:pt x="21600" y="0"/>
                      </a:lnTo>
                      <a:lnTo>
                        <a:pt x="0" y="3086"/>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2491" name="Group 1858"/>
              <p:cNvGrpSpPr/>
              <p:nvPr/>
            </p:nvGrpSpPr>
            <p:grpSpPr>
              <a:xfrm>
                <a:off x="-1" y="66080"/>
                <a:ext cx="10816" cy="10124"/>
                <a:chOff x="0" y="0"/>
                <a:chExt cx="10814" cy="10122"/>
              </a:xfrm>
            </p:grpSpPr>
            <p:sp>
              <p:nvSpPr>
                <p:cNvPr id="2489" name="Freeform 1859"/>
                <p:cNvSpPr/>
                <p:nvPr/>
              </p:nvSpPr>
              <p:spPr>
                <a:xfrm flipH="1">
                  <a:off x="-1" y="0"/>
                  <a:ext cx="9526" cy="10123"/>
                </a:xfrm>
                <a:custGeom>
                  <a:avLst/>
                  <a:gdLst/>
                  <a:ahLst/>
                  <a:cxnLst>
                    <a:cxn ang="0">
                      <a:pos x="wd2" y="hd2"/>
                    </a:cxn>
                    <a:cxn ang="5400000">
                      <a:pos x="wd2" y="hd2"/>
                    </a:cxn>
                    <a:cxn ang="10800000">
                      <a:pos x="wd2" y="hd2"/>
                    </a:cxn>
                    <a:cxn ang="16200000">
                      <a:pos x="wd2" y="hd2"/>
                    </a:cxn>
                  </a:cxnLst>
                  <a:rect l="0" t="0" r="r" b="b"/>
                  <a:pathLst>
                    <a:path w="21600" h="21600" extrusionOk="0">
                      <a:moveTo>
                        <a:pt x="0" y="2700"/>
                      </a:moveTo>
                      <a:lnTo>
                        <a:pt x="0" y="21600"/>
                      </a:lnTo>
                      <a:lnTo>
                        <a:pt x="21600" y="18900"/>
                      </a:lnTo>
                      <a:lnTo>
                        <a:pt x="21600" y="0"/>
                      </a:lnTo>
                      <a:lnTo>
                        <a:pt x="0" y="2700"/>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2490" name="Freeform 1860"/>
                <p:cNvSpPr/>
                <p:nvPr/>
              </p:nvSpPr>
              <p:spPr>
                <a:xfrm flipH="1">
                  <a:off x="1289" y="0"/>
                  <a:ext cx="9526" cy="10123"/>
                </a:xfrm>
                <a:custGeom>
                  <a:avLst/>
                  <a:gdLst/>
                  <a:ahLst/>
                  <a:cxnLst>
                    <a:cxn ang="0">
                      <a:pos x="wd2" y="hd2"/>
                    </a:cxn>
                    <a:cxn ang="5400000">
                      <a:pos x="wd2" y="hd2"/>
                    </a:cxn>
                    <a:cxn ang="10800000">
                      <a:pos x="wd2" y="hd2"/>
                    </a:cxn>
                    <a:cxn ang="16200000">
                      <a:pos x="wd2" y="hd2"/>
                    </a:cxn>
                  </a:cxnLst>
                  <a:rect l="0" t="0" r="r" b="b"/>
                  <a:pathLst>
                    <a:path w="21600" h="21600" extrusionOk="0">
                      <a:moveTo>
                        <a:pt x="0" y="3086"/>
                      </a:moveTo>
                      <a:lnTo>
                        <a:pt x="0" y="21600"/>
                      </a:lnTo>
                      <a:lnTo>
                        <a:pt x="21600" y="18514"/>
                      </a:lnTo>
                      <a:lnTo>
                        <a:pt x="21600" y="0"/>
                      </a:lnTo>
                      <a:lnTo>
                        <a:pt x="0" y="3086"/>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2494" name="Group 1861"/>
              <p:cNvGrpSpPr/>
              <p:nvPr/>
            </p:nvGrpSpPr>
            <p:grpSpPr>
              <a:xfrm>
                <a:off x="-1" y="52020"/>
                <a:ext cx="10816" cy="10124"/>
                <a:chOff x="0" y="0"/>
                <a:chExt cx="10814" cy="10122"/>
              </a:xfrm>
            </p:grpSpPr>
            <p:sp>
              <p:nvSpPr>
                <p:cNvPr id="2492" name="Freeform 1862"/>
                <p:cNvSpPr/>
                <p:nvPr/>
              </p:nvSpPr>
              <p:spPr>
                <a:xfrm flipH="1">
                  <a:off x="-1" y="0"/>
                  <a:ext cx="9526" cy="10123"/>
                </a:xfrm>
                <a:custGeom>
                  <a:avLst/>
                  <a:gdLst/>
                  <a:ahLst/>
                  <a:cxnLst>
                    <a:cxn ang="0">
                      <a:pos x="wd2" y="hd2"/>
                    </a:cxn>
                    <a:cxn ang="5400000">
                      <a:pos x="wd2" y="hd2"/>
                    </a:cxn>
                    <a:cxn ang="10800000">
                      <a:pos x="wd2" y="hd2"/>
                    </a:cxn>
                    <a:cxn ang="16200000">
                      <a:pos x="wd2" y="hd2"/>
                    </a:cxn>
                  </a:cxnLst>
                  <a:rect l="0" t="0" r="r" b="b"/>
                  <a:pathLst>
                    <a:path w="21600" h="21600" extrusionOk="0">
                      <a:moveTo>
                        <a:pt x="0" y="2700"/>
                      </a:moveTo>
                      <a:lnTo>
                        <a:pt x="0" y="21600"/>
                      </a:lnTo>
                      <a:lnTo>
                        <a:pt x="21600" y="18900"/>
                      </a:lnTo>
                      <a:lnTo>
                        <a:pt x="21600" y="0"/>
                      </a:lnTo>
                      <a:lnTo>
                        <a:pt x="0" y="2700"/>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2493" name="Freeform 1863"/>
                <p:cNvSpPr/>
                <p:nvPr/>
              </p:nvSpPr>
              <p:spPr>
                <a:xfrm flipH="1">
                  <a:off x="1289" y="0"/>
                  <a:ext cx="9526" cy="10123"/>
                </a:xfrm>
                <a:custGeom>
                  <a:avLst/>
                  <a:gdLst/>
                  <a:ahLst/>
                  <a:cxnLst>
                    <a:cxn ang="0">
                      <a:pos x="wd2" y="hd2"/>
                    </a:cxn>
                    <a:cxn ang="5400000">
                      <a:pos x="wd2" y="hd2"/>
                    </a:cxn>
                    <a:cxn ang="10800000">
                      <a:pos x="wd2" y="hd2"/>
                    </a:cxn>
                    <a:cxn ang="16200000">
                      <a:pos x="wd2" y="hd2"/>
                    </a:cxn>
                  </a:cxnLst>
                  <a:rect l="0" t="0" r="r" b="b"/>
                  <a:pathLst>
                    <a:path w="21600" h="21600" extrusionOk="0">
                      <a:moveTo>
                        <a:pt x="0" y="3086"/>
                      </a:moveTo>
                      <a:lnTo>
                        <a:pt x="0" y="21600"/>
                      </a:lnTo>
                      <a:lnTo>
                        <a:pt x="21600" y="18514"/>
                      </a:lnTo>
                      <a:lnTo>
                        <a:pt x="21600" y="0"/>
                      </a:lnTo>
                      <a:lnTo>
                        <a:pt x="0" y="3086"/>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2497" name="Group 1864"/>
              <p:cNvGrpSpPr/>
              <p:nvPr/>
            </p:nvGrpSpPr>
            <p:grpSpPr>
              <a:xfrm>
                <a:off x="-1" y="39367"/>
                <a:ext cx="10816" cy="10123"/>
                <a:chOff x="0" y="0"/>
                <a:chExt cx="10814" cy="10122"/>
              </a:xfrm>
            </p:grpSpPr>
            <p:sp>
              <p:nvSpPr>
                <p:cNvPr id="2495" name="Freeform 1865"/>
                <p:cNvSpPr/>
                <p:nvPr/>
              </p:nvSpPr>
              <p:spPr>
                <a:xfrm flipH="1">
                  <a:off x="-1" y="0"/>
                  <a:ext cx="9526" cy="10123"/>
                </a:xfrm>
                <a:custGeom>
                  <a:avLst/>
                  <a:gdLst/>
                  <a:ahLst/>
                  <a:cxnLst>
                    <a:cxn ang="0">
                      <a:pos x="wd2" y="hd2"/>
                    </a:cxn>
                    <a:cxn ang="5400000">
                      <a:pos x="wd2" y="hd2"/>
                    </a:cxn>
                    <a:cxn ang="10800000">
                      <a:pos x="wd2" y="hd2"/>
                    </a:cxn>
                    <a:cxn ang="16200000">
                      <a:pos x="wd2" y="hd2"/>
                    </a:cxn>
                  </a:cxnLst>
                  <a:rect l="0" t="0" r="r" b="b"/>
                  <a:pathLst>
                    <a:path w="21600" h="21600" extrusionOk="0">
                      <a:moveTo>
                        <a:pt x="0" y="2700"/>
                      </a:moveTo>
                      <a:lnTo>
                        <a:pt x="0" y="21600"/>
                      </a:lnTo>
                      <a:lnTo>
                        <a:pt x="21600" y="18900"/>
                      </a:lnTo>
                      <a:lnTo>
                        <a:pt x="21600" y="0"/>
                      </a:lnTo>
                      <a:lnTo>
                        <a:pt x="0" y="2700"/>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2496" name="Freeform 1866"/>
                <p:cNvSpPr/>
                <p:nvPr/>
              </p:nvSpPr>
              <p:spPr>
                <a:xfrm flipH="1">
                  <a:off x="1289" y="0"/>
                  <a:ext cx="9526" cy="10123"/>
                </a:xfrm>
                <a:custGeom>
                  <a:avLst/>
                  <a:gdLst/>
                  <a:ahLst/>
                  <a:cxnLst>
                    <a:cxn ang="0">
                      <a:pos x="wd2" y="hd2"/>
                    </a:cxn>
                    <a:cxn ang="5400000">
                      <a:pos x="wd2" y="hd2"/>
                    </a:cxn>
                    <a:cxn ang="10800000">
                      <a:pos x="wd2" y="hd2"/>
                    </a:cxn>
                    <a:cxn ang="16200000">
                      <a:pos x="wd2" y="hd2"/>
                    </a:cxn>
                  </a:cxnLst>
                  <a:rect l="0" t="0" r="r" b="b"/>
                  <a:pathLst>
                    <a:path w="21600" h="21600" extrusionOk="0">
                      <a:moveTo>
                        <a:pt x="0" y="3086"/>
                      </a:moveTo>
                      <a:lnTo>
                        <a:pt x="0" y="21600"/>
                      </a:lnTo>
                      <a:lnTo>
                        <a:pt x="21600" y="18514"/>
                      </a:lnTo>
                      <a:lnTo>
                        <a:pt x="21600" y="0"/>
                      </a:lnTo>
                      <a:lnTo>
                        <a:pt x="0" y="3086"/>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2500" name="Group 1867"/>
              <p:cNvGrpSpPr/>
              <p:nvPr/>
            </p:nvGrpSpPr>
            <p:grpSpPr>
              <a:xfrm>
                <a:off x="-1" y="25307"/>
                <a:ext cx="10816" cy="10124"/>
                <a:chOff x="0" y="0"/>
                <a:chExt cx="10814" cy="10122"/>
              </a:xfrm>
            </p:grpSpPr>
            <p:sp>
              <p:nvSpPr>
                <p:cNvPr id="2498" name="Freeform 1868"/>
                <p:cNvSpPr/>
                <p:nvPr/>
              </p:nvSpPr>
              <p:spPr>
                <a:xfrm flipH="1">
                  <a:off x="-1" y="0"/>
                  <a:ext cx="9526" cy="10123"/>
                </a:xfrm>
                <a:custGeom>
                  <a:avLst/>
                  <a:gdLst/>
                  <a:ahLst/>
                  <a:cxnLst>
                    <a:cxn ang="0">
                      <a:pos x="wd2" y="hd2"/>
                    </a:cxn>
                    <a:cxn ang="5400000">
                      <a:pos x="wd2" y="hd2"/>
                    </a:cxn>
                    <a:cxn ang="10800000">
                      <a:pos x="wd2" y="hd2"/>
                    </a:cxn>
                    <a:cxn ang="16200000">
                      <a:pos x="wd2" y="hd2"/>
                    </a:cxn>
                  </a:cxnLst>
                  <a:rect l="0" t="0" r="r" b="b"/>
                  <a:pathLst>
                    <a:path w="21600" h="21600" extrusionOk="0">
                      <a:moveTo>
                        <a:pt x="0" y="2700"/>
                      </a:moveTo>
                      <a:lnTo>
                        <a:pt x="0" y="21600"/>
                      </a:lnTo>
                      <a:lnTo>
                        <a:pt x="21600" y="18900"/>
                      </a:lnTo>
                      <a:lnTo>
                        <a:pt x="21600" y="0"/>
                      </a:lnTo>
                      <a:lnTo>
                        <a:pt x="0" y="2700"/>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2499" name="Freeform 1869"/>
                <p:cNvSpPr/>
                <p:nvPr/>
              </p:nvSpPr>
              <p:spPr>
                <a:xfrm flipH="1">
                  <a:off x="1289" y="0"/>
                  <a:ext cx="9526" cy="10123"/>
                </a:xfrm>
                <a:custGeom>
                  <a:avLst/>
                  <a:gdLst/>
                  <a:ahLst/>
                  <a:cxnLst>
                    <a:cxn ang="0">
                      <a:pos x="wd2" y="hd2"/>
                    </a:cxn>
                    <a:cxn ang="5400000">
                      <a:pos x="wd2" y="hd2"/>
                    </a:cxn>
                    <a:cxn ang="10800000">
                      <a:pos x="wd2" y="hd2"/>
                    </a:cxn>
                    <a:cxn ang="16200000">
                      <a:pos x="wd2" y="hd2"/>
                    </a:cxn>
                  </a:cxnLst>
                  <a:rect l="0" t="0" r="r" b="b"/>
                  <a:pathLst>
                    <a:path w="21600" h="21600" extrusionOk="0">
                      <a:moveTo>
                        <a:pt x="0" y="3086"/>
                      </a:moveTo>
                      <a:lnTo>
                        <a:pt x="0" y="21600"/>
                      </a:lnTo>
                      <a:lnTo>
                        <a:pt x="21600" y="18514"/>
                      </a:lnTo>
                      <a:lnTo>
                        <a:pt x="21600" y="0"/>
                      </a:lnTo>
                      <a:lnTo>
                        <a:pt x="0" y="3086"/>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2503" name="Group 1870"/>
              <p:cNvGrpSpPr/>
              <p:nvPr/>
            </p:nvGrpSpPr>
            <p:grpSpPr>
              <a:xfrm>
                <a:off x="-1" y="12653"/>
                <a:ext cx="10816" cy="10124"/>
                <a:chOff x="0" y="0"/>
                <a:chExt cx="10814" cy="10122"/>
              </a:xfrm>
            </p:grpSpPr>
            <p:sp>
              <p:nvSpPr>
                <p:cNvPr id="2501" name="Freeform 1871"/>
                <p:cNvSpPr/>
                <p:nvPr/>
              </p:nvSpPr>
              <p:spPr>
                <a:xfrm flipH="1">
                  <a:off x="-1" y="0"/>
                  <a:ext cx="9526" cy="10123"/>
                </a:xfrm>
                <a:custGeom>
                  <a:avLst/>
                  <a:gdLst/>
                  <a:ahLst/>
                  <a:cxnLst>
                    <a:cxn ang="0">
                      <a:pos x="wd2" y="hd2"/>
                    </a:cxn>
                    <a:cxn ang="5400000">
                      <a:pos x="wd2" y="hd2"/>
                    </a:cxn>
                    <a:cxn ang="10800000">
                      <a:pos x="wd2" y="hd2"/>
                    </a:cxn>
                    <a:cxn ang="16200000">
                      <a:pos x="wd2" y="hd2"/>
                    </a:cxn>
                  </a:cxnLst>
                  <a:rect l="0" t="0" r="r" b="b"/>
                  <a:pathLst>
                    <a:path w="21600" h="21600" extrusionOk="0">
                      <a:moveTo>
                        <a:pt x="0" y="2700"/>
                      </a:moveTo>
                      <a:lnTo>
                        <a:pt x="0" y="21600"/>
                      </a:lnTo>
                      <a:lnTo>
                        <a:pt x="21600" y="18900"/>
                      </a:lnTo>
                      <a:lnTo>
                        <a:pt x="21600" y="0"/>
                      </a:lnTo>
                      <a:lnTo>
                        <a:pt x="0" y="2700"/>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2502" name="Freeform 1872"/>
                <p:cNvSpPr/>
                <p:nvPr/>
              </p:nvSpPr>
              <p:spPr>
                <a:xfrm flipH="1">
                  <a:off x="1289" y="0"/>
                  <a:ext cx="9526" cy="10123"/>
                </a:xfrm>
                <a:custGeom>
                  <a:avLst/>
                  <a:gdLst/>
                  <a:ahLst/>
                  <a:cxnLst>
                    <a:cxn ang="0">
                      <a:pos x="wd2" y="hd2"/>
                    </a:cxn>
                    <a:cxn ang="5400000">
                      <a:pos x="wd2" y="hd2"/>
                    </a:cxn>
                    <a:cxn ang="10800000">
                      <a:pos x="wd2" y="hd2"/>
                    </a:cxn>
                    <a:cxn ang="16200000">
                      <a:pos x="wd2" y="hd2"/>
                    </a:cxn>
                  </a:cxnLst>
                  <a:rect l="0" t="0" r="r" b="b"/>
                  <a:pathLst>
                    <a:path w="21600" h="21600" extrusionOk="0">
                      <a:moveTo>
                        <a:pt x="0" y="3086"/>
                      </a:moveTo>
                      <a:lnTo>
                        <a:pt x="0" y="21600"/>
                      </a:lnTo>
                      <a:lnTo>
                        <a:pt x="21600" y="18514"/>
                      </a:lnTo>
                      <a:lnTo>
                        <a:pt x="21600" y="0"/>
                      </a:lnTo>
                      <a:lnTo>
                        <a:pt x="0" y="3086"/>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2506" name="Group 1873"/>
              <p:cNvGrpSpPr/>
              <p:nvPr/>
            </p:nvGrpSpPr>
            <p:grpSpPr>
              <a:xfrm>
                <a:off x="-1" y="0"/>
                <a:ext cx="10816" cy="9998"/>
                <a:chOff x="0" y="0"/>
                <a:chExt cx="10814" cy="9997"/>
              </a:xfrm>
            </p:grpSpPr>
            <p:sp>
              <p:nvSpPr>
                <p:cNvPr id="2504" name="Freeform 1874"/>
                <p:cNvSpPr/>
                <p:nvPr/>
              </p:nvSpPr>
              <p:spPr>
                <a:xfrm flipH="1">
                  <a:off x="-1" y="0"/>
                  <a:ext cx="9526" cy="9998"/>
                </a:xfrm>
                <a:custGeom>
                  <a:avLst/>
                  <a:gdLst/>
                  <a:ahLst/>
                  <a:cxnLst>
                    <a:cxn ang="0">
                      <a:pos x="wd2" y="hd2"/>
                    </a:cxn>
                    <a:cxn ang="5400000">
                      <a:pos x="wd2" y="hd2"/>
                    </a:cxn>
                    <a:cxn ang="10800000">
                      <a:pos x="wd2" y="hd2"/>
                    </a:cxn>
                    <a:cxn ang="16200000">
                      <a:pos x="wd2" y="hd2"/>
                    </a:cxn>
                  </a:cxnLst>
                  <a:rect l="0" t="0" r="r" b="b"/>
                  <a:pathLst>
                    <a:path w="21600" h="21600" extrusionOk="0">
                      <a:moveTo>
                        <a:pt x="0" y="2700"/>
                      </a:moveTo>
                      <a:lnTo>
                        <a:pt x="0" y="21600"/>
                      </a:lnTo>
                      <a:lnTo>
                        <a:pt x="21600" y="18900"/>
                      </a:lnTo>
                      <a:lnTo>
                        <a:pt x="21600" y="0"/>
                      </a:lnTo>
                      <a:lnTo>
                        <a:pt x="0" y="2700"/>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2505" name="Freeform 1875"/>
                <p:cNvSpPr/>
                <p:nvPr/>
              </p:nvSpPr>
              <p:spPr>
                <a:xfrm flipH="1">
                  <a:off x="1289" y="0"/>
                  <a:ext cx="9526" cy="9998"/>
                </a:xfrm>
                <a:custGeom>
                  <a:avLst/>
                  <a:gdLst/>
                  <a:ahLst/>
                  <a:cxnLst>
                    <a:cxn ang="0">
                      <a:pos x="wd2" y="hd2"/>
                    </a:cxn>
                    <a:cxn ang="5400000">
                      <a:pos x="wd2" y="hd2"/>
                    </a:cxn>
                    <a:cxn ang="10800000">
                      <a:pos x="wd2" y="hd2"/>
                    </a:cxn>
                    <a:cxn ang="16200000">
                      <a:pos x="wd2" y="hd2"/>
                    </a:cxn>
                  </a:cxnLst>
                  <a:rect l="0" t="0" r="r" b="b"/>
                  <a:pathLst>
                    <a:path w="21600" h="21600" extrusionOk="0">
                      <a:moveTo>
                        <a:pt x="0" y="3086"/>
                      </a:moveTo>
                      <a:lnTo>
                        <a:pt x="0" y="21600"/>
                      </a:lnTo>
                      <a:lnTo>
                        <a:pt x="21600" y="18514"/>
                      </a:lnTo>
                      <a:lnTo>
                        <a:pt x="21600" y="0"/>
                      </a:lnTo>
                      <a:lnTo>
                        <a:pt x="0" y="3086"/>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grpSp>
          <p:nvGrpSpPr>
            <p:cNvPr id="2529" name="Group 1876"/>
            <p:cNvGrpSpPr/>
            <p:nvPr/>
          </p:nvGrpSpPr>
          <p:grpSpPr>
            <a:xfrm>
              <a:off x="157346" y="72807"/>
              <a:ext cx="10386" cy="88878"/>
              <a:chOff x="0" y="0"/>
              <a:chExt cx="10384" cy="88877"/>
            </a:xfrm>
          </p:grpSpPr>
          <p:grpSp>
            <p:nvGrpSpPr>
              <p:cNvPr id="2510" name="Group 1877"/>
              <p:cNvGrpSpPr/>
              <p:nvPr/>
            </p:nvGrpSpPr>
            <p:grpSpPr>
              <a:xfrm>
                <a:off x="0" y="78752"/>
                <a:ext cx="10385" cy="10126"/>
                <a:chOff x="0" y="0"/>
                <a:chExt cx="10384" cy="10125"/>
              </a:xfrm>
            </p:grpSpPr>
            <p:sp>
              <p:nvSpPr>
                <p:cNvPr id="2508" name="Freeform 1878"/>
                <p:cNvSpPr/>
                <p:nvPr/>
              </p:nvSpPr>
              <p:spPr>
                <a:xfrm flipH="1">
                  <a:off x="0" y="0"/>
                  <a:ext cx="9526" cy="10126"/>
                </a:xfrm>
                <a:custGeom>
                  <a:avLst/>
                  <a:gdLst/>
                  <a:ahLst/>
                  <a:cxnLst>
                    <a:cxn ang="0">
                      <a:pos x="wd2" y="hd2"/>
                    </a:cxn>
                    <a:cxn ang="5400000">
                      <a:pos x="wd2" y="hd2"/>
                    </a:cxn>
                    <a:cxn ang="10800000">
                      <a:pos x="wd2" y="hd2"/>
                    </a:cxn>
                    <a:cxn ang="16200000">
                      <a:pos x="wd2" y="hd2"/>
                    </a:cxn>
                  </a:cxnLst>
                  <a:rect l="0" t="0" r="r" b="b"/>
                  <a:pathLst>
                    <a:path w="21600" h="21600" extrusionOk="0">
                      <a:moveTo>
                        <a:pt x="0" y="2700"/>
                      </a:moveTo>
                      <a:lnTo>
                        <a:pt x="0" y="21600"/>
                      </a:lnTo>
                      <a:lnTo>
                        <a:pt x="21600" y="18900"/>
                      </a:lnTo>
                      <a:lnTo>
                        <a:pt x="21600" y="0"/>
                      </a:lnTo>
                      <a:lnTo>
                        <a:pt x="0" y="2700"/>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2509" name="Freeform 1879"/>
                <p:cNvSpPr/>
                <p:nvPr/>
              </p:nvSpPr>
              <p:spPr>
                <a:xfrm flipH="1">
                  <a:off x="859" y="0"/>
                  <a:ext cx="9526" cy="10126"/>
                </a:xfrm>
                <a:custGeom>
                  <a:avLst/>
                  <a:gdLst/>
                  <a:ahLst/>
                  <a:cxnLst>
                    <a:cxn ang="0">
                      <a:pos x="wd2" y="hd2"/>
                    </a:cxn>
                    <a:cxn ang="5400000">
                      <a:pos x="wd2" y="hd2"/>
                    </a:cxn>
                    <a:cxn ang="10800000">
                      <a:pos x="wd2" y="hd2"/>
                    </a:cxn>
                    <a:cxn ang="16200000">
                      <a:pos x="wd2" y="hd2"/>
                    </a:cxn>
                  </a:cxnLst>
                  <a:rect l="0" t="0" r="r" b="b"/>
                  <a:pathLst>
                    <a:path w="21600" h="21600" extrusionOk="0">
                      <a:moveTo>
                        <a:pt x="0" y="3086"/>
                      </a:moveTo>
                      <a:lnTo>
                        <a:pt x="0" y="21600"/>
                      </a:lnTo>
                      <a:lnTo>
                        <a:pt x="21600" y="18514"/>
                      </a:lnTo>
                      <a:lnTo>
                        <a:pt x="21600" y="0"/>
                      </a:lnTo>
                      <a:lnTo>
                        <a:pt x="0" y="3086"/>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2513" name="Group 1880"/>
              <p:cNvGrpSpPr/>
              <p:nvPr/>
            </p:nvGrpSpPr>
            <p:grpSpPr>
              <a:xfrm>
                <a:off x="0" y="62298"/>
                <a:ext cx="10385" cy="10126"/>
                <a:chOff x="0" y="0"/>
                <a:chExt cx="10384" cy="10125"/>
              </a:xfrm>
            </p:grpSpPr>
            <p:sp>
              <p:nvSpPr>
                <p:cNvPr id="2511" name="Freeform 1881"/>
                <p:cNvSpPr/>
                <p:nvPr/>
              </p:nvSpPr>
              <p:spPr>
                <a:xfrm flipH="1">
                  <a:off x="0" y="0"/>
                  <a:ext cx="9526" cy="10126"/>
                </a:xfrm>
                <a:custGeom>
                  <a:avLst/>
                  <a:gdLst/>
                  <a:ahLst/>
                  <a:cxnLst>
                    <a:cxn ang="0">
                      <a:pos x="wd2" y="hd2"/>
                    </a:cxn>
                    <a:cxn ang="5400000">
                      <a:pos x="wd2" y="hd2"/>
                    </a:cxn>
                    <a:cxn ang="10800000">
                      <a:pos x="wd2" y="hd2"/>
                    </a:cxn>
                    <a:cxn ang="16200000">
                      <a:pos x="wd2" y="hd2"/>
                    </a:cxn>
                  </a:cxnLst>
                  <a:rect l="0" t="0" r="r" b="b"/>
                  <a:pathLst>
                    <a:path w="21600" h="21600" extrusionOk="0">
                      <a:moveTo>
                        <a:pt x="0" y="2700"/>
                      </a:moveTo>
                      <a:lnTo>
                        <a:pt x="0" y="21600"/>
                      </a:lnTo>
                      <a:lnTo>
                        <a:pt x="21600" y="18900"/>
                      </a:lnTo>
                      <a:lnTo>
                        <a:pt x="21600" y="0"/>
                      </a:lnTo>
                      <a:lnTo>
                        <a:pt x="0" y="2700"/>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2512" name="Freeform 1882"/>
                <p:cNvSpPr/>
                <p:nvPr/>
              </p:nvSpPr>
              <p:spPr>
                <a:xfrm flipH="1">
                  <a:off x="859" y="0"/>
                  <a:ext cx="9526" cy="10126"/>
                </a:xfrm>
                <a:custGeom>
                  <a:avLst/>
                  <a:gdLst/>
                  <a:ahLst/>
                  <a:cxnLst>
                    <a:cxn ang="0">
                      <a:pos x="wd2" y="hd2"/>
                    </a:cxn>
                    <a:cxn ang="5400000">
                      <a:pos x="wd2" y="hd2"/>
                    </a:cxn>
                    <a:cxn ang="10800000">
                      <a:pos x="wd2" y="hd2"/>
                    </a:cxn>
                    <a:cxn ang="16200000">
                      <a:pos x="wd2" y="hd2"/>
                    </a:cxn>
                  </a:cxnLst>
                  <a:rect l="0" t="0" r="r" b="b"/>
                  <a:pathLst>
                    <a:path w="21600" h="21600" extrusionOk="0">
                      <a:moveTo>
                        <a:pt x="0" y="3086"/>
                      </a:moveTo>
                      <a:lnTo>
                        <a:pt x="0" y="21600"/>
                      </a:lnTo>
                      <a:lnTo>
                        <a:pt x="21600" y="18514"/>
                      </a:lnTo>
                      <a:lnTo>
                        <a:pt x="21600" y="0"/>
                      </a:lnTo>
                      <a:lnTo>
                        <a:pt x="0" y="3086"/>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2516" name="Group 1883"/>
              <p:cNvGrpSpPr/>
              <p:nvPr/>
            </p:nvGrpSpPr>
            <p:grpSpPr>
              <a:xfrm>
                <a:off x="0" y="52032"/>
                <a:ext cx="10385" cy="10126"/>
                <a:chOff x="0" y="0"/>
                <a:chExt cx="10384" cy="10125"/>
              </a:xfrm>
            </p:grpSpPr>
            <p:sp>
              <p:nvSpPr>
                <p:cNvPr id="2514" name="Freeform 1884"/>
                <p:cNvSpPr/>
                <p:nvPr/>
              </p:nvSpPr>
              <p:spPr>
                <a:xfrm flipH="1">
                  <a:off x="0" y="0"/>
                  <a:ext cx="9526" cy="10126"/>
                </a:xfrm>
                <a:custGeom>
                  <a:avLst/>
                  <a:gdLst/>
                  <a:ahLst/>
                  <a:cxnLst>
                    <a:cxn ang="0">
                      <a:pos x="wd2" y="hd2"/>
                    </a:cxn>
                    <a:cxn ang="5400000">
                      <a:pos x="wd2" y="hd2"/>
                    </a:cxn>
                    <a:cxn ang="10800000">
                      <a:pos x="wd2" y="hd2"/>
                    </a:cxn>
                    <a:cxn ang="16200000">
                      <a:pos x="wd2" y="hd2"/>
                    </a:cxn>
                  </a:cxnLst>
                  <a:rect l="0" t="0" r="r" b="b"/>
                  <a:pathLst>
                    <a:path w="21600" h="21600" extrusionOk="0">
                      <a:moveTo>
                        <a:pt x="0" y="2700"/>
                      </a:moveTo>
                      <a:lnTo>
                        <a:pt x="0" y="21600"/>
                      </a:lnTo>
                      <a:lnTo>
                        <a:pt x="21600" y="18900"/>
                      </a:lnTo>
                      <a:lnTo>
                        <a:pt x="21600" y="0"/>
                      </a:lnTo>
                      <a:lnTo>
                        <a:pt x="0" y="2700"/>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2515" name="Freeform 1885"/>
                <p:cNvSpPr/>
                <p:nvPr/>
              </p:nvSpPr>
              <p:spPr>
                <a:xfrm flipH="1">
                  <a:off x="859" y="0"/>
                  <a:ext cx="9526" cy="10126"/>
                </a:xfrm>
                <a:custGeom>
                  <a:avLst/>
                  <a:gdLst/>
                  <a:ahLst/>
                  <a:cxnLst>
                    <a:cxn ang="0">
                      <a:pos x="wd2" y="hd2"/>
                    </a:cxn>
                    <a:cxn ang="5400000">
                      <a:pos x="wd2" y="hd2"/>
                    </a:cxn>
                    <a:cxn ang="10800000">
                      <a:pos x="wd2" y="hd2"/>
                    </a:cxn>
                    <a:cxn ang="16200000">
                      <a:pos x="wd2" y="hd2"/>
                    </a:cxn>
                  </a:cxnLst>
                  <a:rect l="0" t="0" r="r" b="b"/>
                  <a:pathLst>
                    <a:path w="21600" h="21600" extrusionOk="0">
                      <a:moveTo>
                        <a:pt x="0" y="3086"/>
                      </a:moveTo>
                      <a:lnTo>
                        <a:pt x="0" y="21600"/>
                      </a:lnTo>
                      <a:lnTo>
                        <a:pt x="21600" y="18514"/>
                      </a:lnTo>
                      <a:lnTo>
                        <a:pt x="21600" y="0"/>
                      </a:lnTo>
                      <a:lnTo>
                        <a:pt x="0" y="3086"/>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2519" name="Group 1886"/>
              <p:cNvGrpSpPr/>
              <p:nvPr/>
            </p:nvGrpSpPr>
            <p:grpSpPr>
              <a:xfrm>
                <a:off x="0" y="39376"/>
                <a:ext cx="10385" cy="10126"/>
                <a:chOff x="0" y="0"/>
                <a:chExt cx="10384" cy="10125"/>
              </a:xfrm>
            </p:grpSpPr>
            <p:sp>
              <p:nvSpPr>
                <p:cNvPr id="2517" name="Freeform 1887"/>
                <p:cNvSpPr/>
                <p:nvPr/>
              </p:nvSpPr>
              <p:spPr>
                <a:xfrm flipH="1">
                  <a:off x="0" y="0"/>
                  <a:ext cx="9526" cy="10126"/>
                </a:xfrm>
                <a:custGeom>
                  <a:avLst/>
                  <a:gdLst/>
                  <a:ahLst/>
                  <a:cxnLst>
                    <a:cxn ang="0">
                      <a:pos x="wd2" y="hd2"/>
                    </a:cxn>
                    <a:cxn ang="5400000">
                      <a:pos x="wd2" y="hd2"/>
                    </a:cxn>
                    <a:cxn ang="10800000">
                      <a:pos x="wd2" y="hd2"/>
                    </a:cxn>
                    <a:cxn ang="16200000">
                      <a:pos x="wd2" y="hd2"/>
                    </a:cxn>
                  </a:cxnLst>
                  <a:rect l="0" t="0" r="r" b="b"/>
                  <a:pathLst>
                    <a:path w="21600" h="21600" extrusionOk="0">
                      <a:moveTo>
                        <a:pt x="0" y="2700"/>
                      </a:moveTo>
                      <a:lnTo>
                        <a:pt x="0" y="21600"/>
                      </a:lnTo>
                      <a:lnTo>
                        <a:pt x="21600" y="18900"/>
                      </a:lnTo>
                      <a:lnTo>
                        <a:pt x="21600" y="0"/>
                      </a:lnTo>
                      <a:lnTo>
                        <a:pt x="0" y="2700"/>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2518" name="Freeform 1888"/>
                <p:cNvSpPr/>
                <p:nvPr/>
              </p:nvSpPr>
              <p:spPr>
                <a:xfrm flipH="1">
                  <a:off x="859" y="0"/>
                  <a:ext cx="9526" cy="10126"/>
                </a:xfrm>
                <a:custGeom>
                  <a:avLst/>
                  <a:gdLst/>
                  <a:ahLst/>
                  <a:cxnLst>
                    <a:cxn ang="0">
                      <a:pos x="wd2" y="hd2"/>
                    </a:cxn>
                    <a:cxn ang="5400000">
                      <a:pos x="wd2" y="hd2"/>
                    </a:cxn>
                    <a:cxn ang="10800000">
                      <a:pos x="wd2" y="hd2"/>
                    </a:cxn>
                    <a:cxn ang="16200000">
                      <a:pos x="wd2" y="hd2"/>
                    </a:cxn>
                  </a:cxnLst>
                  <a:rect l="0" t="0" r="r" b="b"/>
                  <a:pathLst>
                    <a:path w="21600" h="21600" extrusionOk="0">
                      <a:moveTo>
                        <a:pt x="0" y="3086"/>
                      </a:moveTo>
                      <a:lnTo>
                        <a:pt x="0" y="21600"/>
                      </a:lnTo>
                      <a:lnTo>
                        <a:pt x="21600" y="18514"/>
                      </a:lnTo>
                      <a:lnTo>
                        <a:pt x="21600" y="0"/>
                      </a:lnTo>
                      <a:lnTo>
                        <a:pt x="0" y="3086"/>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2522" name="Group 1889"/>
              <p:cNvGrpSpPr/>
              <p:nvPr/>
            </p:nvGrpSpPr>
            <p:grpSpPr>
              <a:xfrm>
                <a:off x="0" y="25313"/>
                <a:ext cx="10385" cy="10126"/>
                <a:chOff x="0" y="0"/>
                <a:chExt cx="10384" cy="10125"/>
              </a:xfrm>
            </p:grpSpPr>
            <p:sp>
              <p:nvSpPr>
                <p:cNvPr id="2520" name="Freeform 1890"/>
                <p:cNvSpPr/>
                <p:nvPr/>
              </p:nvSpPr>
              <p:spPr>
                <a:xfrm flipH="1">
                  <a:off x="0" y="0"/>
                  <a:ext cx="9526" cy="10126"/>
                </a:xfrm>
                <a:custGeom>
                  <a:avLst/>
                  <a:gdLst/>
                  <a:ahLst/>
                  <a:cxnLst>
                    <a:cxn ang="0">
                      <a:pos x="wd2" y="hd2"/>
                    </a:cxn>
                    <a:cxn ang="5400000">
                      <a:pos x="wd2" y="hd2"/>
                    </a:cxn>
                    <a:cxn ang="10800000">
                      <a:pos x="wd2" y="hd2"/>
                    </a:cxn>
                    <a:cxn ang="16200000">
                      <a:pos x="wd2" y="hd2"/>
                    </a:cxn>
                  </a:cxnLst>
                  <a:rect l="0" t="0" r="r" b="b"/>
                  <a:pathLst>
                    <a:path w="21600" h="21600" extrusionOk="0">
                      <a:moveTo>
                        <a:pt x="0" y="2700"/>
                      </a:moveTo>
                      <a:lnTo>
                        <a:pt x="0" y="21600"/>
                      </a:lnTo>
                      <a:lnTo>
                        <a:pt x="21600" y="18900"/>
                      </a:lnTo>
                      <a:lnTo>
                        <a:pt x="21600" y="0"/>
                      </a:lnTo>
                      <a:lnTo>
                        <a:pt x="0" y="2700"/>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2521" name="Freeform 1891"/>
                <p:cNvSpPr/>
                <p:nvPr/>
              </p:nvSpPr>
              <p:spPr>
                <a:xfrm flipH="1">
                  <a:off x="859" y="0"/>
                  <a:ext cx="9526" cy="10126"/>
                </a:xfrm>
                <a:custGeom>
                  <a:avLst/>
                  <a:gdLst/>
                  <a:ahLst/>
                  <a:cxnLst>
                    <a:cxn ang="0">
                      <a:pos x="wd2" y="hd2"/>
                    </a:cxn>
                    <a:cxn ang="5400000">
                      <a:pos x="wd2" y="hd2"/>
                    </a:cxn>
                    <a:cxn ang="10800000">
                      <a:pos x="wd2" y="hd2"/>
                    </a:cxn>
                    <a:cxn ang="16200000">
                      <a:pos x="wd2" y="hd2"/>
                    </a:cxn>
                  </a:cxnLst>
                  <a:rect l="0" t="0" r="r" b="b"/>
                  <a:pathLst>
                    <a:path w="21600" h="21600" extrusionOk="0">
                      <a:moveTo>
                        <a:pt x="0" y="3086"/>
                      </a:moveTo>
                      <a:lnTo>
                        <a:pt x="0" y="21600"/>
                      </a:lnTo>
                      <a:lnTo>
                        <a:pt x="21600" y="18514"/>
                      </a:lnTo>
                      <a:lnTo>
                        <a:pt x="21600" y="0"/>
                      </a:lnTo>
                      <a:lnTo>
                        <a:pt x="0" y="3086"/>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2525" name="Group 1892"/>
              <p:cNvGrpSpPr/>
              <p:nvPr/>
            </p:nvGrpSpPr>
            <p:grpSpPr>
              <a:xfrm>
                <a:off x="0" y="12656"/>
                <a:ext cx="10385" cy="10126"/>
                <a:chOff x="0" y="0"/>
                <a:chExt cx="10384" cy="10125"/>
              </a:xfrm>
            </p:grpSpPr>
            <p:sp>
              <p:nvSpPr>
                <p:cNvPr id="2523" name="Freeform 1893"/>
                <p:cNvSpPr/>
                <p:nvPr/>
              </p:nvSpPr>
              <p:spPr>
                <a:xfrm flipH="1">
                  <a:off x="0" y="0"/>
                  <a:ext cx="9526" cy="10126"/>
                </a:xfrm>
                <a:custGeom>
                  <a:avLst/>
                  <a:gdLst/>
                  <a:ahLst/>
                  <a:cxnLst>
                    <a:cxn ang="0">
                      <a:pos x="wd2" y="hd2"/>
                    </a:cxn>
                    <a:cxn ang="5400000">
                      <a:pos x="wd2" y="hd2"/>
                    </a:cxn>
                    <a:cxn ang="10800000">
                      <a:pos x="wd2" y="hd2"/>
                    </a:cxn>
                    <a:cxn ang="16200000">
                      <a:pos x="wd2" y="hd2"/>
                    </a:cxn>
                  </a:cxnLst>
                  <a:rect l="0" t="0" r="r" b="b"/>
                  <a:pathLst>
                    <a:path w="21600" h="21600" extrusionOk="0">
                      <a:moveTo>
                        <a:pt x="0" y="2700"/>
                      </a:moveTo>
                      <a:lnTo>
                        <a:pt x="0" y="21600"/>
                      </a:lnTo>
                      <a:lnTo>
                        <a:pt x="21600" y="18900"/>
                      </a:lnTo>
                      <a:lnTo>
                        <a:pt x="21600" y="0"/>
                      </a:lnTo>
                      <a:lnTo>
                        <a:pt x="0" y="2700"/>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2524" name="Freeform 1894"/>
                <p:cNvSpPr/>
                <p:nvPr/>
              </p:nvSpPr>
              <p:spPr>
                <a:xfrm flipH="1">
                  <a:off x="859" y="0"/>
                  <a:ext cx="9526" cy="10126"/>
                </a:xfrm>
                <a:custGeom>
                  <a:avLst/>
                  <a:gdLst/>
                  <a:ahLst/>
                  <a:cxnLst>
                    <a:cxn ang="0">
                      <a:pos x="wd2" y="hd2"/>
                    </a:cxn>
                    <a:cxn ang="5400000">
                      <a:pos x="wd2" y="hd2"/>
                    </a:cxn>
                    <a:cxn ang="10800000">
                      <a:pos x="wd2" y="hd2"/>
                    </a:cxn>
                    <a:cxn ang="16200000">
                      <a:pos x="wd2" y="hd2"/>
                    </a:cxn>
                  </a:cxnLst>
                  <a:rect l="0" t="0" r="r" b="b"/>
                  <a:pathLst>
                    <a:path w="21600" h="21600" extrusionOk="0">
                      <a:moveTo>
                        <a:pt x="0" y="3086"/>
                      </a:moveTo>
                      <a:lnTo>
                        <a:pt x="0" y="21600"/>
                      </a:lnTo>
                      <a:lnTo>
                        <a:pt x="21600" y="18514"/>
                      </a:lnTo>
                      <a:lnTo>
                        <a:pt x="21600" y="0"/>
                      </a:lnTo>
                      <a:lnTo>
                        <a:pt x="0" y="3086"/>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2528" name="Group 1895"/>
              <p:cNvGrpSpPr/>
              <p:nvPr/>
            </p:nvGrpSpPr>
            <p:grpSpPr>
              <a:xfrm>
                <a:off x="0" y="0"/>
                <a:ext cx="10385" cy="10001"/>
                <a:chOff x="0" y="0"/>
                <a:chExt cx="10384" cy="10000"/>
              </a:xfrm>
            </p:grpSpPr>
            <p:sp>
              <p:nvSpPr>
                <p:cNvPr id="2526" name="Freeform 1896"/>
                <p:cNvSpPr/>
                <p:nvPr/>
              </p:nvSpPr>
              <p:spPr>
                <a:xfrm flipH="1">
                  <a:off x="0" y="0"/>
                  <a:ext cx="9526" cy="10001"/>
                </a:xfrm>
                <a:custGeom>
                  <a:avLst/>
                  <a:gdLst/>
                  <a:ahLst/>
                  <a:cxnLst>
                    <a:cxn ang="0">
                      <a:pos x="wd2" y="hd2"/>
                    </a:cxn>
                    <a:cxn ang="5400000">
                      <a:pos x="wd2" y="hd2"/>
                    </a:cxn>
                    <a:cxn ang="10800000">
                      <a:pos x="wd2" y="hd2"/>
                    </a:cxn>
                    <a:cxn ang="16200000">
                      <a:pos x="wd2" y="hd2"/>
                    </a:cxn>
                  </a:cxnLst>
                  <a:rect l="0" t="0" r="r" b="b"/>
                  <a:pathLst>
                    <a:path w="21600" h="21600" extrusionOk="0">
                      <a:moveTo>
                        <a:pt x="0" y="2700"/>
                      </a:moveTo>
                      <a:lnTo>
                        <a:pt x="0" y="21600"/>
                      </a:lnTo>
                      <a:lnTo>
                        <a:pt x="21600" y="18900"/>
                      </a:lnTo>
                      <a:lnTo>
                        <a:pt x="21600" y="0"/>
                      </a:lnTo>
                      <a:lnTo>
                        <a:pt x="0" y="2700"/>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2527" name="Freeform 1897"/>
                <p:cNvSpPr/>
                <p:nvPr/>
              </p:nvSpPr>
              <p:spPr>
                <a:xfrm flipH="1">
                  <a:off x="859" y="0"/>
                  <a:ext cx="9526" cy="10001"/>
                </a:xfrm>
                <a:custGeom>
                  <a:avLst/>
                  <a:gdLst/>
                  <a:ahLst/>
                  <a:cxnLst>
                    <a:cxn ang="0">
                      <a:pos x="wd2" y="hd2"/>
                    </a:cxn>
                    <a:cxn ang="5400000">
                      <a:pos x="wd2" y="hd2"/>
                    </a:cxn>
                    <a:cxn ang="10800000">
                      <a:pos x="wd2" y="hd2"/>
                    </a:cxn>
                    <a:cxn ang="16200000">
                      <a:pos x="wd2" y="hd2"/>
                    </a:cxn>
                  </a:cxnLst>
                  <a:rect l="0" t="0" r="r" b="b"/>
                  <a:pathLst>
                    <a:path w="21600" h="21600" extrusionOk="0">
                      <a:moveTo>
                        <a:pt x="0" y="3086"/>
                      </a:moveTo>
                      <a:lnTo>
                        <a:pt x="0" y="21600"/>
                      </a:lnTo>
                      <a:lnTo>
                        <a:pt x="21600" y="18514"/>
                      </a:lnTo>
                      <a:lnTo>
                        <a:pt x="21600" y="0"/>
                      </a:lnTo>
                      <a:lnTo>
                        <a:pt x="0" y="3086"/>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grpSp>
          <p:nvGrpSpPr>
            <p:cNvPr id="2551" name="Group 1898"/>
            <p:cNvGrpSpPr/>
            <p:nvPr/>
          </p:nvGrpSpPr>
          <p:grpSpPr>
            <a:xfrm>
              <a:off x="150180" y="69952"/>
              <a:ext cx="10386" cy="88878"/>
              <a:chOff x="0" y="0"/>
              <a:chExt cx="10384" cy="88877"/>
            </a:xfrm>
          </p:grpSpPr>
          <p:grpSp>
            <p:nvGrpSpPr>
              <p:cNvPr id="2532" name="Group 1899"/>
              <p:cNvGrpSpPr/>
              <p:nvPr/>
            </p:nvGrpSpPr>
            <p:grpSpPr>
              <a:xfrm>
                <a:off x="0" y="78752"/>
                <a:ext cx="10385" cy="10126"/>
                <a:chOff x="0" y="0"/>
                <a:chExt cx="10384" cy="10125"/>
              </a:xfrm>
            </p:grpSpPr>
            <p:sp>
              <p:nvSpPr>
                <p:cNvPr id="2530" name="Freeform 1900"/>
                <p:cNvSpPr/>
                <p:nvPr/>
              </p:nvSpPr>
              <p:spPr>
                <a:xfrm flipH="1">
                  <a:off x="0" y="0"/>
                  <a:ext cx="9526" cy="10126"/>
                </a:xfrm>
                <a:custGeom>
                  <a:avLst/>
                  <a:gdLst/>
                  <a:ahLst/>
                  <a:cxnLst>
                    <a:cxn ang="0">
                      <a:pos x="wd2" y="hd2"/>
                    </a:cxn>
                    <a:cxn ang="5400000">
                      <a:pos x="wd2" y="hd2"/>
                    </a:cxn>
                    <a:cxn ang="10800000">
                      <a:pos x="wd2" y="hd2"/>
                    </a:cxn>
                    <a:cxn ang="16200000">
                      <a:pos x="wd2" y="hd2"/>
                    </a:cxn>
                  </a:cxnLst>
                  <a:rect l="0" t="0" r="r" b="b"/>
                  <a:pathLst>
                    <a:path w="21600" h="21600" extrusionOk="0">
                      <a:moveTo>
                        <a:pt x="0" y="2700"/>
                      </a:moveTo>
                      <a:lnTo>
                        <a:pt x="0" y="21600"/>
                      </a:lnTo>
                      <a:lnTo>
                        <a:pt x="21600" y="18900"/>
                      </a:lnTo>
                      <a:lnTo>
                        <a:pt x="21600" y="0"/>
                      </a:lnTo>
                      <a:lnTo>
                        <a:pt x="0" y="2700"/>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2531" name="Freeform 1901"/>
                <p:cNvSpPr/>
                <p:nvPr/>
              </p:nvSpPr>
              <p:spPr>
                <a:xfrm flipH="1">
                  <a:off x="859" y="0"/>
                  <a:ext cx="9526" cy="10126"/>
                </a:xfrm>
                <a:custGeom>
                  <a:avLst/>
                  <a:gdLst/>
                  <a:ahLst/>
                  <a:cxnLst>
                    <a:cxn ang="0">
                      <a:pos x="wd2" y="hd2"/>
                    </a:cxn>
                    <a:cxn ang="5400000">
                      <a:pos x="wd2" y="hd2"/>
                    </a:cxn>
                    <a:cxn ang="10800000">
                      <a:pos x="wd2" y="hd2"/>
                    </a:cxn>
                    <a:cxn ang="16200000">
                      <a:pos x="wd2" y="hd2"/>
                    </a:cxn>
                  </a:cxnLst>
                  <a:rect l="0" t="0" r="r" b="b"/>
                  <a:pathLst>
                    <a:path w="21600" h="21600" extrusionOk="0">
                      <a:moveTo>
                        <a:pt x="0" y="3086"/>
                      </a:moveTo>
                      <a:lnTo>
                        <a:pt x="0" y="21600"/>
                      </a:lnTo>
                      <a:lnTo>
                        <a:pt x="21600" y="18514"/>
                      </a:lnTo>
                      <a:lnTo>
                        <a:pt x="21600" y="0"/>
                      </a:lnTo>
                      <a:lnTo>
                        <a:pt x="0" y="3086"/>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2535" name="Group 1902"/>
              <p:cNvGrpSpPr/>
              <p:nvPr/>
            </p:nvGrpSpPr>
            <p:grpSpPr>
              <a:xfrm>
                <a:off x="0" y="66095"/>
                <a:ext cx="10385" cy="10126"/>
                <a:chOff x="0" y="0"/>
                <a:chExt cx="10384" cy="10125"/>
              </a:xfrm>
            </p:grpSpPr>
            <p:sp>
              <p:nvSpPr>
                <p:cNvPr id="2533" name="Freeform 1903"/>
                <p:cNvSpPr/>
                <p:nvPr/>
              </p:nvSpPr>
              <p:spPr>
                <a:xfrm flipH="1">
                  <a:off x="0" y="0"/>
                  <a:ext cx="9526" cy="10126"/>
                </a:xfrm>
                <a:custGeom>
                  <a:avLst/>
                  <a:gdLst/>
                  <a:ahLst/>
                  <a:cxnLst>
                    <a:cxn ang="0">
                      <a:pos x="wd2" y="hd2"/>
                    </a:cxn>
                    <a:cxn ang="5400000">
                      <a:pos x="wd2" y="hd2"/>
                    </a:cxn>
                    <a:cxn ang="10800000">
                      <a:pos x="wd2" y="hd2"/>
                    </a:cxn>
                    <a:cxn ang="16200000">
                      <a:pos x="wd2" y="hd2"/>
                    </a:cxn>
                  </a:cxnLst>
                  <a:rect l="0" t="0" r="r" b="b"/>
                  <a:pathLst>
                    <a:path w="21600" h="21600" extrusionOk="0">
                      <a:moveTo>
                        <a:pt x="0" y="2700"/>
                      </a:moveTo>
                      <a:lnTo>
                        <a:pt x="0" y="21600"/>
                      </a:lnTo>
                      <a:lnTo>
                        <a:pt x="21600" y="18900"/>
                      </a:lnTo>
                      <a:lnTo>
                        <a:pt x="21600" y="0"/>
                      </a:lnTo>
                      <a:lnTo>
                        <a:pt x="0" y="2700"/>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2534" name="Freeform 1904"/>
                <p:cNvSpPr/>
                <p:nvPr/>
              </p:nvSpPr>
              <p:spPr>
                <a:xfrm flipH="1">
                  <a:off x="859" y="0"/>
                  <a:ext cx="9526" cy="10126"/>
                </a:xfrm>
                <a:custGeom>
                  <a:avLst/>
                  <a:gdLst/>
                  <a:ahLst/>
                  <a:cxnLst>
                    <a:cxn ang="0">
                      <a:pos x="wd2" y="hd2"/>
                    </a:cxn>
                    <a:cxn ang="5400000">
                      <a:pos x="wd2" y="hd2"/>
                    </a:cxn>
                    <a:cxn ang="10800000">
                      <a:pos x="wd2" y="hd2"/>
                    </a:cxn>
                    <a:cxn ang="16200000">
                      <a:pos x="wd2" y="hd2"/>
                    </a:cxn>
                  </a:cxnLst>
                  <a:rect l="0" t="0" r="r" b="b"/>
                  <a:pathLst>
                    <a:path w="21600" h="21600" extrusionOk="0">
                      <a:moveTo>
                        <a:pt x="0" y="3086"/>
                      </a:moveTo>
                      <a:lnTo>
                        <a:pt x="0" y="21600"/>
                      </a:lnTo>
                      <a:lnTo>
                        <a:pt x="21600" y="18514"/>
                      </a:lnTo>
                      <a:lnTo>
                        <a:pt x="21600" y="0"/>
                      </a:lnTo>
                      <a:lnTo>
                        <a:pt x="0" y="3086"/>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2538" name="Group 1905"/>
              <p:cNvGrpSpPr/>
              <p:nvPr/>
            </p:nvGrpSpPr>
            <p:grpSpPr>
              <a:xfrm>
                <a:off x="0" y="53298"/>
                <a:ext cx="10385" cy="10126"/>
                <a:chOff x="0" y="0"/>
                <a:chExt cx="10384" cy="10125"/>
              </a:xfrm>
            </p:grpSpPr>
            <p:sp>
              <p:nvSpPr>
                <p:cNvPr id="2536" name="Freeform 1906"/>
                <p:cNvSpPr/>
                <p:nvPr/>
              </p:nvSpPr>
              <p:spPr>
                <a:xfrm flipH="1">
                  <a:off x="0" y="0"/>
                  <a:ext cx="9526" cy="10126"/>
                </a:xfrm>
                <a:custGeom>
                  <a:avLst/>
                  <a:gdLst/>
                  <a:ahLst/>
                  <a:cxnLst>
                    <a:cxn ang="0">
                      <a:pos x="wd2" y="hd2"/>
                    </a:cxn>
                    <a:cxn ang="5400000">
                      <a:pos x="wd2" y="hd2"/>
                    </a:cxn>
                    <a:cxn ang="10800000">
                      <a:pos x="wd2" y="hd2"/>
                    </a:cxn>
                    <a:cxn ang="16200000">
                      <a:pos x="wd2" y="hd2"/>
                    </a:cxn>
                  </a:cxnLst>
                  <a:rect l="0" t="0" r="r" b="b"/>
                  <a:pathLst>
                    <a:path w="21600" h="21600" extrusionOk="0">
                      <a:moveTo>
                        <a:pt x="0" y="2700"/>
                      </a:moveTo>
                      <a:lnTo>
                        <a:pt x="0" y="21600"/>
                      </a:lnTo>
                      <a:lnTo>
                        <a:pt x="21600" y="18900"/>
                      </a:lnTo>
                      <a:lnTo>
                        <a:pt x="21600" y="0"/>
                      </a:lnTo>
                      <a:lnTo>
                        <a:pt x="0" y="2700"/>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2537" name="Freeform 1907"/>
                <p:cNvSpPr/>
                <p:nvPr/>
              </p:nvSpPr>
              <p:spPr>
                <a:xfrm flipH="1">
                  <a:off x="859" y="0"/>
                  <a:ext cx="9526" cy="10126"/>
                </a:xfrm>
                <a:custGeom>
                  <a:avLst/>
                  <a:gdLst/>
                  <a:ahLst/>
                  <a:cxnLst>
                    <a:cxn ang="0">
                      <a:pos x="wd2" y="hd2"/>
                    </a:cxn>
                    <a:cxn ang="5400000">
                      <a:pos x="wd2" y="hd2"/>
                    </a:cxn>
                    <a:cxn ang="10800000">
                      <a:pos x="wd2" y="hd2"/>
                    </a:cxn>
                    <a:cxn ang="16200000">
                      <a:pos x="wd2" y="hd2"/>
                    </a:cxn>
                  </a:cxnLst>
                  <a:rect l="0" t="0" r="r" b="b"/>
                  <a:pathLst>
                    <a:path w="21600" h="21600" extrusionOk="0">
                      <a:moveTo>
                        <a:pt x="0" y="3086"/>
                      </a:moveTo>
                      <a:lnTo>
                        <a:pt x="0" y="21600"/>
                      </a:lnTo>
                      <a:lnTo>
                        <a:pt x="21600" y="18514"/>
                      </a:lnTo>
                      <a:lnTo>
                        <a:pt x="21600" y="0"/>
                      </a:lnTo>
                      <a:lnTo>
                        <a:pt x="0" y="3086"/>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2541" name="Group 1908"/>
              <p:cNvGrpSpPr/>
              <p:nvPr/>
            </p:nvGrpSpPr>
            <p:grpSpPr>
              <a:xfrm>
                <a:off x="0" y="39376"/>
                <a:ext cx="10385" cy="10126"/>
                <a:chOff x="0" y="0"/>
                <a:chExt cx="10384" cy="10125"/>
              </a:xfrm>
            </p:grpSpPr>
            <p:sp>
              <p:nvSpPr>
                <p:cNvPr id="2539" name="Freeform 1909"/>
                <p:cNvSpPr/>
                <p:nvPr/>
              </p:nvSpPr>
              <p:spPr>
                <a:xfrm flipH="1">
                  <a:off x="0" y="0"/>
                  <a:ext cx="9526" cy="10126"/>
                </a:xfrm>
                <a:custGeom>
                  <a:avLst/>
                  <a:gdLst/>
                  <a:ahLst/>
                  <a:cxnLst>
                    <a:cxn ang="0">
                      <a:pos x="wd2" y="hd2"/>
                    </a:cxn>
                    <a:cxn ang="5400000">
                      <a:pos x="wd2" y="hd2"/>
                    </a:cxn>
                    <a:cxn ang="10800000">
                      <a:pos x="wd2" y="hd2"/>
                    </a:cxn>
                    <a:cxn ang="16200000">
                      <a:pos x="wd2" y="hd2"/>
                    </a:cxn>
                  </a:cxnLst>
                  <a:rect l="0" t="0" r="r" b="b"/>
                  <a:pathLst>
                    <a:path w="21600" h="21600" extrusionOk="0">
                      <a:moveTo>
                        <a:pt x="0" y="2700"/>
                      </a:moveTo>
                      <a:lnTo>
                        <a:pt x="0" y="21600"/>
                      </a:lnTo>
                      <a:lnTo>
                        <a:pt x="21600" y="18900"/>
                      </a:lnTo>
                      <a:lnTo>
                        <a:pt x="21600" y="0"/>
                      </a:lnTo>
                      <a:lnTo>
                        <a:pt x="0" y="2700"/>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2540" name="Freeform 1910"/>
                <p:cNvSpPr/>
                <p:nvPr/>
              </p:nvSpPr>
              <p:spPr>
                <a:xfrm flipH="1">
                  <a:off x="859" y="0"/>
                  <a:ext cx="9526" cy="10126"/>
                </a:xfrm>
                <a:custGeom>
                  <a:avLst/>
                  <a:gdLst/>
                  <a:ahLst/>
                  <a:cxnLst>
                    <a:cxn ang="0">
                      <a:pos x="wd2" y="hd2"/>
                    </a:cxn>
                    <a:cxn ang="5400000">
                      <a:pos x="wd2" y="hd2"/>
                    </a:cxn>
                    <a:cxn ang="10800000">
                      <a:pos x="wd2" y="hd2"/>
                    </a:cxn>
                    <a:cxn ang="16200000">
                      <a:pos x="wd2" y="hd2"/>
                    </a:cxn>
                  </a:cxnLst>
                  <a:rect l="0" t="0" r="r" b="b"/>
                  <a:pathLst>
                    <a:path w="21600" h="21600" extrusionOk="0">
                      <a:moveTo>
                        <a:pt x="0" y="3086"/>
                      </a:moveTo>
                      <a:lnTo>
                        <a:pt x="0" y="21600"/>
                      </a:lnTo>
                      <a:lnTo>
                        <a:pt x="21600" y="18514"/>
                      </a:lnTo>
                      <a:lnTo>
                        <a:pt x="21600" y="0"/>
                      </a:lnTo>
                      <a:lnTo>
                        <a:pt x="0" y="3086"/>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2544" name="Group 1911"/>
              <p:cNvGrpSpPr/>
              <p:nvPr/>
            </p:nvGrpSpPr>
            <p:grpSpPr>
              <a:xfrm>
                <a:off x="0" y="25313"/>
                <a:ext cx="10385" cy="10126"/>
                <a:chOff x="0" y="0"/>
                <a:chExt cx="10384" cy="10125"/>
              </a:xfrm>
            </p:grpSpPr>
            <p:sp>
              <p:nvSpPr>
                <p:cNvPr id="2542" name="Freeform 1912"/>
                <p:cNvSpPr/>
                <p:nvPr/>
              </p:nvSpPr>
              <p:spPr>
                <a:xfrm flipH="1">
                  <a:off x="0" y="0"/>
                  <a:ext cx="9526" cy="10126"/>
                </a:xfrm>
                <a:custGeom>
                  <a:avLst/>
                  <a:gdLst/>
                  <a:ahLst/>
                  <a:cxnLst>
                    <a:cxn ang="0">
                      <a:pos x="wd2" y="hd2"/>
                    </a:cxn>
                    <a:cxn ang="5400000">
                      <a:pos x="wd2" y="hd2"/>
                    </a:cxn>
                    <a:cxn ang="10800000">
                      <a:pos x="wd2" y="hd2"/>
                    </a:cxn>
                    <a:cxn ang="16200000">
                      <a:pos x="wd2" y="hd2"/>
                    </a:cxn>
                  </a:cxnLst>
                  <a:rect l="0" t="0" r="r" b="b"/>
                  <a:pathLst>
                    <a:path w="21600" h="21600" extrusionOk="0">
                      <a:moveTo>
                        <a:pt x="0" y="2700"/>
                      </a:moveTo>
                      <a:lnTo>
                        <a:pt x="0" y="21600"/>
                      </a:lnTo>
                      <a:lnTo>
                        <a:pt x="21600" y="18900"/>
                      </a:lnTo>
                      <a:lnTo>
                        <a:pt x="21600" y="0"/>
                      </a:lnTo>
                      <a:lnTo>
                        <a:pt x="0" y="2700"/>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2543" name="Freeform 1913"/>
                <p:cNvSpPr/>
                <p:nvPr/>
              </p:nvSpPr>
              <p:spPr>
                <a:xfrm flipH="1">
                  <a:off x="859" y="0"/>
                  <a:ext cx="9526" cy="10126"/>
                </a:xfrm>
                <a:custGeom>
                  <a:avLst/>
                  <a:gdLst/>
                  <a:ahLst/>
                  <a:cxnLst>
                    <a:cxn ang="0">
                      <a:pos x="wd2" y="hd2"/>
                    </a:cxn>
                    <a:cxn ang="5400000">
                      <a:pos x="wd2" y="hd2"/>
                    </a:cxn>
                    <a:cxn ang="10800000">
                      <a:pos x="wd2" y="hd2"/>
                    </a:cxn>
                    <a:cxn ang="16200000">
                      <a:pos x="wd2" y="hd2"/>
                    </a:cxn>
                  </a:cxnLst>
                  <a:rect l="0" t="0" r="r" b="b"/>
                  <a:pathLst>
                    <a:path w="21600" h="21600" extrusionOk="0">
                      <a:moveTo>
                        <a:pt x="0" y="3086"/>
                      </a:moveTo>
                      <a:lnTo>
                        <a:pt x="0" y="21600"/>
                      </a:lnTo>
                      <a:lnTo>
                        <a:pt x="21600" y="18514"/>
                      </a:lnTo>
                      <a:lnTo>
                        <a:pt x="21600" y="0"/>
                      </a:lnTo>
                      <a:lnTo>
                        <a:pt x="0" y="3086"/>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2547" name="Group 1914"/>
              <p:cNvGrpSpPr/>
              <p:nvPr/>
            </p:nvGrpSpPr>
            <p:grpSpPr>
              <a:xfrm>
                <a:off x="0" y="15187"/>
                <a:ext cx="10385" cy="10127"/>
                <a:chOff x="0" y="0"/>
                <a:chExt cx="10384" cy="10125"/>
              </a:xfrm>
            </p:grpSpPr>
            <p:sp>
              <p:nvSpPr>
                <p:cNvPr id="2545" name="Freeform 1915"/>
                <p:cNvSpPr/>
                <p:nvPr/>
              </p:nvSpPr>
              <p:spPr>
                <a:xfrm flipH="1">
                  <a:off x="0" y="0"/>
                  <a:ext cx="9526" cy="10126"/>
                </a:xfrm>
                <a:custGeom>
                  <a:avLst/>
                  <a:gdLst/>
                  <a:ahLst/>
                  <a:cxnLst>
                    <a:cxn ang="0">
                      <a:pos x="wd2" y="hd2"/>
                    </a:cxn>
                    <a:cxn ang="5400000">
                      <a:pos x="wd2" y="hd2"/>
                    </a:cxn>
                    <a:cxn ang="10800000">
                      <a:pos x="wd2" y="hd2"/>
                    </a:cxn>
                    <a:cxn ang="16200000">
                      <a:pos x="wd2" y="hd2"/>
                    </a:cxn>
                  </a:cxnLst>
                  <a:rect l="0" t="0" r="r" b="b"/>
                  <a:pathLst>
                    <a:path w="21600" h="21600" extrusionOk="0">
                      <a:moveTo>
                        <a:pt x="0" y="2700"/>
                      </a:moveTo>
                      <a:lnTo>
                        <a:pt x="0" y="21600"/>
                      </a:lnTo>
                      <a:lnTo>
                        <a:pt x="21600" y="18900"/>
                      </a:lnTo>
                      <a:lnTo>
                        <a:pt x="21600" y="0"/>
                      </a:lnTo>
                      <a:lnTo>
                        <a:pt x="0" y="2700"/>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2546" name="Freeform 1916"/>
                <p:cNvSpPr/>
                <p:nvPr/>
              </p:nvSpPr>
              <p:spPr>
                <a:xfrm flipH="1">
                  <a:off x="859" y="0"/>
                  <a:ext cx="9526" cy="10126"/>
                </a:xfrm>
                <a:custGeom>
                  <a:avLst/>
                  <a:gdLst/>
                  <a:ahLst/>
                  <a:cxnLst>
                    <a:cxn ang="0">
                      <a:pos x="wd2" y="hd2"/>
                    </a:cxn>
                    <a:cxn ang="5400000">
                      <a:pos x="wd2" y="hd2"/>
                    </a:cxn>
                    <a:cxn ang="10800000">
                      <a:pos x="wd2" y="hd2"/>
                    </a:cxn>
                    <a:cxn ang="16200000">
                      <a:pos x="wd2" y="hd2"/>
                    </a:cxn>
                  </a:cxnLst>
                  <a:rect l="0" t="0" r="r" b="b"/>
                  <a:pathLst>
                    <a:path w="21600" h="21600" extrusionOk="0">
                      <a:moveTo>
                        <a:pt x="0" y="3086"/>
                      </a:moveTo>
                      <a:lnTo>
                        <a:pt x="0" y="21600"/>
                      </a:lnTo>
                      <a:lnTo>
                        <a:pt x="21600" y="18514"/>
                      </a:lnTo>
                      <a:lnTo>
                        <a:pt x="21600" y="0"/>
                      </a:lnTo>
                      <a:lnTo>
                        <a:pt x="0" y="3086"/>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2550" name="Group 1917"/>
              <p:cNvGrpSpPr/>
              <p:nvPr/>
            </p:nvGrpSpPr>
            <p:grpSpPr>
              <a:xfrm>
                <a:off x="0" y="0"/>
                <a:ext cx="10385" cy="10001"/>
                <a:chOff x="0" y="0"/>
                <a:chExt cx="10384" cy="10000"/>
              </a:xfrm>
            </p:grpSpPr>
            <p:sp>
              <p:nvSpPr>
                <p:cNvPr id="2548" name="Freeform 1918"/>
                <p:cNvSpPr/>
                <p:nvPr/>
              </p:nvSpPr>
              <p:spPr>
                <a:xfrm flipH="1">
                  <a:off x="0" y="0"/>
                  <a:ext cx="9526" cy="10001"/>
                </a:xfrm>
                <a:custGeom>
                  <a:avLst/>
                  <a:gdLst/>
                  <a:ahLst/>
                  <a:cxnLst>
                    <a:cxn ang="0">
                      <a:pos x="wd2" y="hd2"/>
                    </a:cxn>
                    <a:cxn ang="5400000">
                      <a:pos x="wd2" y="hd2"/>
                    </a:cxn>
                    <a:cxn ang="10800000">
                      <a:pos x="wd2" y="hd2"/>
                    </a:cxn>
                    <a:cxn ang="16200000">
                      <a:pos x="wd2" y="hd2"/>
                    </a:cxn>
                  </a:cxnLst>
                  <a:rect l="0" t="0" r="r" b="b"/>
                  <a:pathLst>
                    <a:path w="21600" h="21600" extrusionOk="0">
                      <a:moveTo>
                        <a:pt x="0" y="2700"/>
                      </a:moveTo>
                      <a:lnTo>
                        <a:pt x="0" y="21600"/>
                      </a:lnTo>
                      <a:lnTo>
                        <a:pt x="21600" y="18900"/>
                      </a:lnTo>
                      <a:lnTo>
                        <a:pt x="21600" y="0"/>
                      </a:lnTo>
                      <a:lnTo>
                        <a:pt x="0" y="2700"/>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2549" name="Freeform 1919"/>
                <p:cNvSpPr/>
                <p:nvPr/>
              </p:nvSpPr>
              <p:spPr>
                <a:xfrm flipH="1">
                  <a:off x="859" y="0"/>
                  <a:ext cx="9526" cy="10001"/>
                </a:xfrm>
                <a:custGeom>
                  <a:avLst/>
                  <a:gdLst/>
                  <a:ahLst/>
                  <a:cxnLst>
                    <a:cxn ang="0">
                      <a:pos x="wd2" y="hd2"/>
                    </a:cxn>
                    <a:cxn ang="5400000">
                      <a:pos x="wd2" y="hd2"/>
                    </a:cxn>
                    <a:cxn ang="10800000">
                      <a:pos x="wd2" y="hd2"/>
                    </a:cxn>
                    <a:cxn ang="16200000">
                      <a:pos x="wd2" y="hd2"/>
                    </a:cxn>
                  </a:cxnLst>
                  <a:rect l="0" t="0" r="r" b="b"/>
                  <a:pathLst>
                    <a:path w="21600" h="21600" extrusionOk="0">
                      <a:moveTo>
                        <a:pt x="0" y="3086"/>
                      </a:moveTo>
                      <a:lnTo>
                        <a:pt x="0" y="21600"/>
                      </a:lnTo>
                      <a:lnTo>
                        <a:pt x="21600" y="18514"/>
                      </a:lnTo>
                      <a:lnTo>
                        <a:pt x="21600" y="0"/>
                      </a:lnTo>
                      <a:lnTo>
                        <a:pt x="0" y="3086"/>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grpSp>
          <p:nvGrpSpPr>
            <p:cNvPr id="2573" name="Group 1920"/>
            <p:cNvGrpSpPr/>
            <p:nvPr/>
          </p:nvGrpSpPr>
          <p:grpSpPr>
            <a:xfrm>
              <a:off x="143094" y="65669"/>
              <a:ext cx="10332" cy="88878"/>
              <a:chOff x="0" y="0"/>
              <a:chExt cx="10331" cy="88877"/>
            </a:xfrm>
          </p:grpSpPr>
          <p:grpSp>
            <p:nvGrpSpPr>
              <p:cNvPr id="2554" name="Group 1921"/>
              <p:cNvGrpSpPr/>
              <p:nvPr/>
            </p:nvGrpSpPr>
            <p:grpSpPr>
              <a:xfrm>
                <a:off x="0" y="78752"/>
                <a:ext cx="10332" cy="10126"/>
                <a:chOff x="0" y="0"/>
                <a:chExt cx="10331" cy="10125"/>
              </a:xfrm>
            </p:grpSpPr>
            <p:sp>
              <p:nvSpPr>
                <p:cNvPr id="2552" name="Freeform 1922"/>
                <p:cNvSpPr/>
                <p:nvPr/>
              </p:nvSpPr>
              <p:spPr>
                <a:xfrm flipH="1">
                  <a:off x="0" y="0"/>
                  <a:ext cx="9526" cy="10126"/>
                </a:xfrm>
                <a:custGeom>
                  <a:avLst/>
                  <a:gdLst/>
                  <a:ahLst/>
                  <a:cxnLst>
                    <a:cxn ang="0">
                      <a:pos x="wd2" y="hd2"/>
                    </a:cxn>
                    <a:cxn ang="5400000">
                      <a:pos x="wd2" y="hd2"/>
                    </a:cxn>
                    <a:cxn ang="10800000">
                      <a:pos x="wd2" y="hd2"/>
                    </a:cxn>
                    <a:cxn ang="16200000">
                      <a:pos x="wd2" y="hd2"/>
                    </a:cxn>
                  </a:cxnLst>
                  <a:rect l="0" t="0" r="r" b="b"/>
                  <a:pathLst>
                    <a:path w="21600" h="21600" extrusionOk="0">
                      <a:moveTo>
                        <a:pt x="0" y="2700"/>
                      </a:moveTo>
                      <a:lnTo>
                        <a:pt x="0" y="21600"/>
                      </a:lnTo>
                      <a:lnTo>
                        <a:pt x="21600" y="18900"/>
                      </a:lnTo>
                      <a:lnTo>
                        <a:pt x="21600" y="0"/>
                      </a:lnTo>
                      <a:lnTo>
                        <a:pt x="0" y="2700"/>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2553" name="Freeform 1923"/>
                <p:cNvSpPr/>
                <p:nvPr/>
              </p:nvSpPr>
              <p:spPr>
                <a:xfrm flipH="1">
                  <a:off x="806" y="0"/>
                  <a:ext cx="9526" cy="10126"/>
                </a:xfrm>
                <a:custGeom>
                  <a:avLst/>
                  <a:gdLst/>
                  <a:ahLst/>
                  <a:cxnLst>
                    <a:cxn ang="0">
                      <a:pos x="wd2" y="hd2"/>
                    </a:cxn>
                    <a:cxn ang="5400000">
                      <a:pos x="wd2" y="hd2"/>
                    </a:cxn>
                    <a:cxn ang="10800000">
                      <a:pos x="wd2" y="hd2"/>
                    </a:cxn>
                    <a:cxn ang="16200000">
                      <a:pos x="wd2" y="hd2"/>
                    </a:cxn>
                  </a:cxnLst>
                  <a:rect l="0" t="0" r="r" b="b"/>
                  <a:pathLst>
                    <a:path w="21600" h="21600" extrusionOk="0">
                      <a:moveTo>
                        <a:pt x="0" y="3086"/>
                      </a:moveTo>
                      <a:lnTo>
                        <a:pt x="0" y="21600"/>
                      </a:lnTo>
                      <a:lnTo>
                        <a:pt x="21600" y="18514"/>
                      </a:lnTo>
                      <a:lnTo>
                        <a:pt x="21600" y="0"/>
                      </a:lnTo>
                      <a:lnTo>
                        <a:pt x="0" y="3086"/>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2557" name="Group 1924"/>
              <p:cNvGrpSpPr/>
              <p:nvPr/>
            </p:nvGrpSpPr>
            <p:grpSpPr>
              <a:xfrm>
                <a:off x="0" y="62298"/>
                <a:ext cx="10332" cy="10126"/>
                <a:chOff x="0" y="0"/>
                <a:chExt cx="10331" cy="10125"/>
              </a:xfrm>
            </p:grpSpPr>
            <p:sp>
              <p:nvSpPr>
                <p:cNvPr id="2555" name="Freeform 1925"/>
                <p:cNvSpPr/>
                <p:nvPr/>
              </p:nvSpPr>
              <p:spPr>
                <a:xfrm flipH="1">
                  <a:off x="0" y="0"/>
                  <a:ext cx="9526" cy="10126"/>
                </a:xfrm>
                <a:custGeom>
                  <a:avLst/>
                  <a:gdLst/>
                  <a:ahLst/>
                  <a:cxnLst>
                    <a:cxn ang="0">
                      <a:pos x="wd2" y="hd2"/>
                    </a:cxn>
                    <a:cxn ang="5400000">
                      <a:pos x="wd2" y="hd2"/>
                    </a:cxn>
                    <a:cxn ang="10800000">
                      <a:pos x="wd2" y="hd2"/>
                    </a:cxn>
                    <a:cxn ang="16200000">
                      <a:pos x="wd2" y="hd2"/>
                    </a:cxn>
                  </a:cxnLst>
                  <a:rect l="0" t="0" r="r" b="b"/>
                  <a:pathLst>
                    <a:path w="21600" h="21600" extrusionOk="0">
                      <a:moveTo>
                        <a:pt x="0" y="2700"/>
                      </a:moveTo>
                      <a:lnTo>
                        <a:pt x="0" y="21600"/>
                      </a:lnTo>
                      <a:lnTo>
                        <a:pt x="21600" y="18900"/>
                      </a:lnTo>
                      <a:lnTo>
                        <a:pt x="21600" y="0"/>
                      </a:lnTo>
                      <a:lnTo>
                        <a:pt x="0" y="2700"/>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2556" name="Freeform 1926"/>
                <p:cNvSpPr/>
                <p:nvPr/>
              </p:nvSpPr>
              <p:spPr>
                <a:xfrm flipH="1">
                  <a:off x="806" y="0"/>
                  <a:ext cx="9526" cy="10126"/>
                </a:xfrm>
                <a:custGeom>
                  <a:avLst/>
                  <a:gdLst/>
                  <a:ahLst/>
                  <a:cxnLst>
                    <a:cxn ang="0">
                      <a:pos x="wd2" y="hd2"/>
                    </a:cxn>
                    <a:cxn ang="5400000">
                      <a:pos x="wd2" y="hd2"/>
                    </a:cxn>
                    <a:cxn ang="10800000">
                      <a:pos x="wd2" y="hd2"/>
                    </a:cxn>
                    <a:cxn ang="16200000">
                      <a:pos x="wd2" y="hd2"/>
                    </a:cxn>
                  </a:cxnLst>
                  <a:rect l="0" t="0" r="r" b="b"/>
                  <a:pathLst>
                    <a:path w="21600" h="21600" extrusionOk="0">
                      <a:moveTo>
                        <a:pt x="0" y="3086"/>
                      </a:moveTo>
                      <a:lnTo>
                        <a:pt x="0" y="21600"/>
                      </a:lnTo>
                      <a:lnTo>
                        <a:pt x="21600" y="18514"/>
                      </a:lnTo>
                      <a:lnTo>
                        <a:pt x="21600" y="0"/>
                      </a:lnTo>
                      <a:lnTo>
                        <a:pt x="0" y="3086"/>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2560" name="Group 1927"/>
              <p:cNvGrpSpPr/>
              <p:nvPr/>
            </p:nvGrpSpPr>
            <p:grpSpPr>
              <a:xfrm>
                <a:off x="0" y="52032"/>
                <a:ext cx="10332" cy="10126"/>
                <a:chOff x="0" y="0"/>
                <a:chExt cx="10331" cy="10125"/>
              </a:xfrm>
            </p:grpSpPr>
            <p:sp>
              <p:nvSpPr>
                <p:cNvPr id="2558" name="Freeform 1928"/>
                <p:cNvSpPr/>
                <p:nvPr/>
              </p:nvSpPr>
              <p:spPr>
                <a:xfrm flipH="1">
                  <a:off x="0" y="0"/>
                  <a:ext cx="9526" cy="10126"/>
                </a:xfrm>
                <a:custGeom>
                  <a:avLst/>
                  <a:gdLst/>
                  <a:ahLst/>
                  <a:cxnLst>
                    <a:cxn ang="0">
                      <a:pos x="wd2" y="hd2"/>
                    </a:cxn>
                    <a:cxn ang="5400000">
                      <a:pos x="wd2" y="hd2"/>
                    </a:cxn>
                    <a:cxn ang="10800000">
                      <a:pos x="wd2" y="hd2"/>
                    </a:cxn>
                    <a:cxn ang="16200000">
                      <a:pos x="wd2" y="hd2"/>
                    </a:cxn>
                  </a:cxnLst>
                  <a:rect l="0" t="0" r="r" b="b"/>
                  <a:pathLst>
                    <a:path w="21600" h="21600" extrusionOk="0">
                      <a:moveTo>
                        <a:pt x="0" y="2700"/>
                      </a:moveTo>
                      <a:lnTo>
                        <a:pt x="0" y="21600"/>
                      </a:lnTo>
                      <a:lnTo>
                        <a:pt x="21600" y="18900"/>
                      </a:lnTo>
                      <a:lnTo>
                        <a:pt x="21600" y="0"/>
                      </a:lnTo>
                      <a:lnTo>
                        <a:pt x="0" y="2700"/>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2559" name="Freeform 1929"/>
                <p:cNvSpPr/>
                <p:nvPr/>
              </p:nvSpPr>
              <p:spPr>
                <a:xfrm flipH="1">
                  <a:off x="806" y="0"/>
                  <a:ext cx="9526" cy="10126"/>
                </a:xfrm>
                <a:custGeom>
                  <a:avLst/>
                  <a:gdLst/>
                  <a:ahLst/>
                  <a:cxnLst>
                    <a:cxn ang="0">
                      <a:pos x="wd2" y="hd2"/>
                    </a:cxn>
                    <a:cxn ang="5400000">
                      <a:pos x="wd2" y="hd2"/>
                    </a:cxn>
                    <a:cxn ang="10800000">
                      <a:pos x="wd2" y="hd2"/>
                    </a:cxn>
                    <a:cxn ang="16200000">
                      <a:pos x="wd2" y="hd2"/>
                    </a:cxn>
                  </a:cxnLst>
                  <a:rect l="0" t="0" r="r" b="b"/>
                  <a:pathLst>
                    <a:path w="21600" h="21600" extrusionOk="0">
                      <a:moveTo>
                        <a:pt x="0" y="3086"/>
                      </a:moveTo>
                      <a:lnTo>
                        <a:pt x="0" y="21600"/>
                      </a:lnTo>
                      <a:lnTo>
                        <a:pt x="21600" y="18514"/>
                      </a:lnTo>
                      <a:lnTo>
                        <a:pt x="21600" y="0"/>
                      </a:lnTo>
                      <a:lnTo>
                        <a:pt x="0" y="3086"/>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2563" name="Group 1930"/>
              <p:cNvGrpSpPr/>
              <p:nvPr/>
            </p:nvGrpSpPr>
            <p:grpSpPr>
              <a:xfrm>
                <a:off x="0" y="39376"/>
                <a:ext cx="10332" cy="10126"/>
                <a:chOff x="0" y="0"/>
                <a:chExt cx="10331" cy="10125"/>
              </a:xfrm>
            </p:grpSpPr>
            <p:sp>
              <p:nvSpPr>
                <p:cNvPr id="2561" name="Freeform 1931"/>
                <p:cNvSpPr/>
                <p:nvPr/>
              </p:nvSpPr>
              <p:spPr>
                <a:xfrm flipH="1">
                  <a:off x="0" y="0"/>
                  <a:ext cx="9526" cy="10126"/>
                </a:xfrm>
                <a:custGeom>
                  <a:avLst/>
                  <a:gdLst/>
                  <a:ahLst/>
                  <a:cxnLst>
                    <a:cxn ang="0">
                      <a:pos x="wd2" y="hd2"/>
                    </a:cxn>
                    <a:cxn ang="5400000">
                      <a:pos x="wd2" y="hd2"/>
                    </a:cxn>
                    <a:cxn ang="10800000">
                      <a:pos x="wd2" y="hd2"/>
                    </a:cxn>
                    <a:cxn ang="16200000">
                      <a:pos x="wd2" y="hd2"/>
                    </a:cxn>
                  </a:cxnLst>
                  <a:rect l="0" t="0" r="r" b="b"/>
                  <a:pathLst>
                    <a:path w="21600" h="21600" extrusionOk="0">
                      <a:moveTo>
                        <a:pt x="0" y="2700"/>
                      </a:moveTo>
                      <a:lnTo>
                        <a:pt x="0" y="21600"/>
                      </a:lnTo>
                      <a:lnTo>
                        <a:pt x="21600" y="18900"/>
                      </a:lnTo>
                      <a:lnTo>
                        <a:pt x="21600" y="0"/>
                      </a:lnTo>
                      <a:lnTo>
                        <a:pt x="0" y="2700"/>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2562" name="Freeform 1932"/>
                <p:cNvSpPr/>
                <p:nvPr/>
              </p:nvSpPr>
              <p:spPr>
                <a:xfrm flipH="1">
                  <a:off x="806" y="0"/>
                  <a:ext cx="9526" cy="10126"/>
                </a:xfrm>
                <a:custGeom>
                  <a:avLst/>
                  <a:gdLst/>
                  <a:ahLst/>
                  <a:cxnLst>
                    <a:cxn ang="0">
                      <a:pos x="wd2" y="hd2"/>
                    </a:cxn>
                    <a:cxn ang="5400000">
                      <a:pos x="wd2" y="hd2"/>
                    </a:cxn>
                    <a:cxn ang="10800000">
                      <a:pos x="wd2" y="hd2"/>
                    </a:cxn>
                    <a:cxn ang="16200000">
                      <a:pos x="wd2" y="hd2"/>
                    </a:cxn>
                  </a:cxnLst>
                  <a:rect l="0" t="0" r="r" b="b"/>
                  <a:pathLst>
                    <a:path w="21600" h="21600" extrusionOk="0">
                      <a:moveTo>
                        <a:pt x="0" y="3086"/>
                      </a:moveTo>
                      <a:lnTo>
                        <a:pt x="0" y="21600"/>
                      </a:lnTo>
                      <a:lnTo>
                        <a:pt x="21600" y="18514"/>
                      </a:lnTo>
                      <a:lnTo>
                        <a:pt x="21600" y="0"/>
                      </a:lnTo>
                      <a:lnTo>
                        <a:pt x="0" y="3086"/>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2566" name="Group 1933"/>
              <p:cNvGrpSpPr/>
              <p:nvPr/>
            </p:nvGrpSpPr>
            <p:grpSpPr>
              <a:xfrm>
                <a:off x="0" y="25313"/>
                <a:ext cx="10332" cy="10126"/>
                <a:chOff x="0" y="0"/>
                <a:chExt cx="10331" cy="10125"/>
              </a:xfrm>
            </p:grpSpPr>
            <p:sp>
              <p:nvSpPr>
                <p:cNvPr id="2564" name="Freeform 1934"/>
                <p:cNvSpPr/>
                <p:nvPr/>
              </p:nvSpPr>
              <p:spPr>
                <a:xfrm flipH="1">
                  <a:off x="0" y="0"/>
                  <a:ext cx="9526" cy="10126"/>
                </a:xfrm>
                <a:custGeom>
                  <a:avLst/>
                  <a:gdLst/>
                  <a:ahLst/>
                  <a:cxnLst>
                    <a:cxn ang="0">
                      <a:pos x="wd2" y="hd2"/>
                    </a:cxn>
                    <a:cxn ang="5400000">
                      <a:pos x="wd2" y="hd2"/>
                    </a:cxn>
                    <a:cxn ang="10800000">
                      <a:pos x="wd2" y="hd2"/>
                    </a:cxn>
                    <a:cxn ang="16200000">
                      <a:pos x="wd2" y="hd2"/>
                    </a:cxn>
                  </a:cxnLst>
                  <a:rect l="0" t="0" r="r" b="b"/>
                  <a:pathLst>
                    <a:path w="21600" h="21600" extrusionOk="0">
                      <a:moveTo>
                        <a:pt x="0" y="2700"/>
                      </a:moveTo>
                      <a:lnTo>
                        <a:pt x="0" y="21600"/>
                      </a:lnTo>
                      <a:lnTo>
                        <a:pt x="21600" y="18900"/>
                      </a:lnTo>
                      <a:lnTo>
                        <a:pt x="21600" y="0"/>
                      </a:lnTo>
                      <a:lnTo>
                        <a:pt x="0" y="2700"/>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2565" name="Freeform 1935"/>
                <p:cNvSpPr/>
                <p:nvPr/>
              </p:nvSpPr>
              <p:spPr>
                <a:xfrm flipH="1">
                  <a:off x="806" y="0"/>
                  <a:ext cx="9526" cy="10126"/>
                </a:xfrm>
                <a:custGeom>
                  <a:avLst/>
                  <a:gdLst/>
                  <a:ahLst/>
                  <a:cxnLst>
                    <a:cxn ang="0">
                      <a:pos x="wd2" y="hd2"/>
                    </a:cxn>
                    <a:cxn ang="5400000">
                      <a:pos x="wd2" y="hd2"/>
                    </a:cxn>
                    <a:cxn ang="10800000">
                      <a:pos x="wd2" y="hd2"/>
                    </a:cxn>
                    <a:cxn ang="16200000">
                      <a:pos x="wd2" y="hd2"/>
                    </a:cxn>
                  </a:cxnLst>
                  <a:rect l="0" t="0" r="r" b="b"/>
                  <a:pathLst>
                    <a:path w="21600" h="21600" extrusionOk="0">
                      <a:moveTo>
                        <a:pt x="0" y="3086"/>
                      </a:moveTo>
                      <a:lnTo>
                        <a:pt x="0" y="21600"/>
                      </a:lnTo>
                      <a:lnTo>
                        <a:pt x="21600" y="18514"/>
                      </a:lnTo>
                      <a:lnTo>
                        <a:pt x="21600" y="0"/>
                      </a:lnTo>
                      <a:lnTo>
                        <a:pt x="0" y="3086"/>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2569" name="Group 1936"/>
              <p:cNvGrpSpPr/>
              <p:nvPr/>
            </p:nvGrpSpPr>
            <p:grpSpPr>
              <a:xfrm>
                <a:off x="0" y="12656"/>
                <a:ext cx="10332" cy="10126"/>
                <a:chOff x="0" y="0"/>
                <a:chExt cx="10331" cy="10125"/>
              </a:xfrm>
            </p:grpSpPr>
            <p:sp>
              <p:nvSpPr>
                <p:cNvPr id="2567" name="Freeform 1937"/>
                <p:cNvSpPr/>
                <p:nvPr/>
              </p:nvSpPr>
              <p:spPr>
                <a:xfrm flipH="1">
                  <a:off x="0" y="0"/>
                  <a:ext cx="9526" cy="10126"/>
                </a:xfrm>
                <a:custGeom>
                  <a:avLst/>
                  <a:gdLst/>
                  <a:ahLst/>
                  <a:cxnLst>
                    <a:cxn ang="0">
                      <a:pos x="wd2" y="hd2"/>
                    </a:cxn>
                    <a:cxn ang="5400000">
                      <a:pos x="wd2" y="hd2"/>
                    </a:cxn>
                    <a:cxn ang="10800000">
                      <a:pos x="wd2" y="hd2"/>
                    </a:cxn>
                    <a:cxn ang="16200000">
                      <a:pos x="wd2" y="hd2"/>
                    </a:cxn>
                  </a:cxnLst>
                  <a:rect l="0" t="0" r="r" b="b"/>
                  <a:pathLst>
                    <a:path w="21600" h="21600" extrusionOk="0">
                      <a:moveTo>
                        <a:pt x="0" y="2700"/>
                      </a:moveTo>
                      <a:lnTo>
                        <a:pt x="0" y="21600"/>
                      </a:lnTo>
                      <a:lnTo>
                        <a:pt x="21600" y="18900"/>
                      </a:lnTo>
                      <a:lnTo>
                        <a:pt x="21600" y="0"/>
                      </a:lnTo>
                      <a:lnTo>
                        <a:pt x="0" y="2700"/>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2568" name="Freeform 1938"/>
                <p:cNvSpPr/>
                <p:nvPr/>
              </p:nvSpPr>
              <p:spPr>
                <a:xfrm flipH="1">
                  <a:off x="806" y="0"/>
                  <a:ext cx="9526" cy="10126"/>
                </a:xfrm>
                <a:custGeom>
                  <a:avLst/>
                  <a:gdLst/>
                  <a:ahLst/>
                  <a:cxnLst>
                    <a:cxn ang="0">
                      <a:pos x="wd2" y="hd2"/>
                    </a:cxn>
                    <a:cxn ang="5400000">
                      <a:pos x="wd2" y="hd2"/>
                    </a:cxn>
                    <a:cxn ang="10800000">
                      <a:pos x="wd2" y="hd2"/>
                    </a:cxn>
                    <a:cxn ang="16200000">
                      <a:pos x="wd2" y="hd2"/>
                    </a:cxn>
                  </a:cxnLst>
                  <a:rect l="0" t="0" r="r" b="b"/>
                  <a:pathLst>
                    <a:path w="21600" h="21600" extrusionOk="0">
                      <a:moveTo>
                        <a:pt x="0" y="3086"/>
                      </a:moveTo>
                      <a:lnTo>
                        <a:pt x="0" y="21600"/>
                      </a:lnTo>
                      <a:lnTo>
                        <a:pt x="21600" y="18514"/>
                      </a:lnTo>
                      <a:lnTo>
                        <a:pt x="21600" y="0"/>
                      </a:lnTo>
                      <a:lnTo>
                        <a:pt x="0" y="3086"/>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2572" name="Group 1939"/>
              <p:cNvGrpSpPr/>
              <p:nvPr/>
            </p:nvGrpSpPr>
            <p:grpSpPr>
              <a:xfrm>
                <a:off x="0" y="0"/>
                <a:ext cx="10332" cy="10001"/>
                <a:chOff x="0" y="0"/>
                <a:chExt cx="10331" cy="10000"/>
              </a:xfrm>
            </p:grpSpPr>
            <p:sp>
              <p:nvSpPr>
                <p:cNvPr id="2570" name="Freeform 1940"/>
                <p:cNvSpPr/>
                <p:nvPr/>
              </p:nvSpPr>
              <p:spPr>
                <a:xfrm flipH="1">
                  <a:off x="0" y="0"/>
                  <a:ext cx="9526" cy="10001"/>
                </a:xfrm>
                <a:custGeom>
                  <a:avLst/>
                  <a:gdLst/>
                  <a:ahLst/>
                  <a:cxnLst>
                    <a:cxn ang="0">
                      <a:pos x="wd2" y="hd2"/>
                    </a:cxn>
                    <a:cxn ang="5400000">
                      <a:pos x="wd2" y="hd2"/>
                    </a:cxn>
                    <a:cxn ang="10800000">
                      <a:pos x="wd2" y="hd2"/>
                    </a:cxn>
                    <a:cxn ang="16200000">
                      <a:pos x="wd2" y="hd2"/>
                    </a:cxn>
                  </a:cxnLst>
                  <a:rect l="0" t="0" r="r" b="b"/>
                  <a:pathLst>
                    <a:path w="21600" h="21600" extrusionOk="0">
                      <a:moveTo>
                        <a:pt x="0" y="2700"/>
                      </a:moveTo>
                      <a:lnTo>
                        <a:pt x="0" y="21600"/>
                      </a:lnTo>
                      <a:lnTo>
                        <a:pt x="21600" y="18900"/>
                      </a:lnTo>
                      <a:lnTo>
                        <a:pt x="21600" y="0"/>
                      </a:lnTo>
                      <a:lnTo>
                        <a:pt x="0" y="2700"/>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2571" name="Freeform 1941"/>
                <p:cNvSpPr/>
                <p:nvPr/>
              </p:nvSpPr>
              <p:spPr>
                <a:xfrm flipH="1">
                  <a:off x="806" y="0"/>
                  <a:ext cx="9526" cy="10001"/>
                </a:xfrm>
                <a:custGeom>
                  <a:avLst/>
                  <a:gdLst/>
                  <a:ahLst/>
                  <a:cxnLst>
                    <a:cxn ang="0">
                      <a:pos x="wd2" y="hd2"/>
                    </a:cxn>
                    <a:cxn ang="5400000">
                      <a:pos x="wd2" y="hd2"/>
                    </a:cxn>
                    <a:cxn ang="10800000">
                      <a:pos x="wd2" y="hd2"/>
                    </a:cxn>
                    <a:cxn ang="16200000">
                      <a:pos x="wd2" y="hd2"/>
                    </a:cxn>
                  </a:cxnLst>
                  <a:rect l="0" t="0" r="r" b="b"/>
                  <a:pathLst>
                    <a:path w="21600" h="21600" extrusionOk="0">
                      <a:moveTo>
                        <a:pt x="0" y="3086"/>
                      </a:moveTo>
                      <a:lnTo>
                        <a:pt x="0" y="21600"/>
                      </a:lnTo>
                      <a:lnTo>
                        <a:pt x="21600" y="18514"/>
                      </a:lnTo>
                      <a:lnTo>
                        <a:pt x="21600" y="0"/>
                      </a:lnTo>
                      <a:lnTo>
                        <a:pt x="0" y="3086"/>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grpSp>
          <p:nvGrpSpPr>
            <p:cNvPr id="2595" name="Group 1942"/>
            <p:cNvGrpSpPr/>
            <p:nvPr/>
          </p:nvGrpSpPr>
          <p:grpSpPr>
            <a:xfrm>
              <a:off x="135927" y="62814"/>
              <a:ext cx="10332" cy="88878"/>
              <a:chOff x="0" y="0"/>
              <a:chExt cx="10331" cy="88877"/>
            </a:xfrm>
          </p:grpSpPr>
          <p:grpSp>
            <p:nvGrpSpPr>
              <p:cNvPr id="2576" name="Group 1943"/>
              <p:cNvGrpSpPr/>
              <p:nvPr/>
            </p:nvGrpSpPr>
            <p:grpSpPr>
              <a:xfrm>
                <a:off x="0" y="78752"/>
                <a:ext cx="10332" cy="10126"/>
                <a:chOff x="0" y="0"/>
                <a:chExt cx="10331" cy="10125"/>
              </a:xfrm>
            </p:grpSpPr>
            <p:sp>
              <p:nvSpPr>
                <p:cNvPr id="2574" name="Freeform 1944"/>
                <p:cNvSpPr/>
                <p:nvPr/>
              </p:nvSpPr>
              <p:spPr>
                <a:xfrm flipH="1">
                  <a:off x="0" y="0"/>
                  <a:ext cx="9526" cy="10126"/>
                </a:xfrm>
                <a:custGeom>
                  <a:avLst/>
                  <a:gdLst/>
                  <a:ahLst/>
                  <a:cxnLst>
                    <a:cxn ang="0">
                      <a:pos x="wd2" y="hd2"/>
                    </a:cxn>
                    <a:cxn ang="5400000">
                      <a:pos x="wd2" y="hd2"/>
                    </a:cxn>
                    <a:cxn ang="10800000">
                      <a:pos x="wd2" y="hd2"/>
                    </a:cxn>
                    <a:cxn ang="16200000">
                      <a:pos x="wd2" y="hd2"/>
                    </a:cxn>
                  </a:cxnLst>
                  <a:rect l="0" t="0" r="r" b="b"/>
                  <a:pathLst>
                    <a:path w="21600" h="21600" extrusionOk="0">
                      <a:moveTo>
                        <a:pt x="0" y="2700"/>
                      </a:moveTo>
                      <a:lnTo>
                        <a:pt x="0" y="21600"/>
                      </a:lnTo>
                      <a:lnTo>
                        <a:pt x="21600" y="18900"/>
                      </a:lnTo>
                      <a:lnTo>
                        <a:pt x="21600" y="0"/>
                      </a:lnTo>
                      <a:lnTo>
                        <a:pt x="0" y="2700"/>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2575" name="Freeform 1945"/>
                <p:cNvSpPr/>
                <p:nvPr/>
              </p:nvSpPr>
              <p:spPr>
                <a:xfrm flipH="1">
                  <a:off x="806" y="0"/>
                  <a:ext cx="9526" cy="10126"/>
                </a:xfrm>
                <a:custGeom>
                  <a:avLst/>
                  <a:gdLst/>
                  <a:ahLst/>
                  <a:cxnLst>
                    <a:cxn ang="0">
                      <a:pos x="wd2" y="hd2"/>
                    </a:cxn>
                    <a:cxn ang="5400000">
                      <a:pos x="wd2" y="hd2"/>
                    </a:cxn>
                    <a:cxn ang="10800000">
                      <a:pos x="wd2" y="hd2"/>
                    </a:cxn>
                    <a:cxn ang="16200000">
                      <a:pos x="wd2" y="hd2"/>
                    </a:cxn>
                  </a:cxnLst>
                  <a:rect l="0" t="0" r="r" b="b"/>
                  <a:pathLst>
                    <a:path w="21600" h="21600" extrusionOk="0">
                      <a:moveTo>
                        <a:pt x="0" y="3086"/>
                      </a:moveTo>
                      <a:lnTo>
                        <a:pt x="0" y="21600"/>
                      </a:lnTo>
                      <a:lnTo>
                        <a:pt x="21600" y="18514"/>
                      </a:lnTo>
                      <a:lnTo>
                        <a:pt x="21600" y="0"/>
                      </a:lnTo>
                      <a:lnTo>
                        <a:pt x="0" y="3086"/>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2579" name="Group 1946"/>
              <p:cNvGrpSpPr/>
              <p:nvPr/>
            </p:nvGrpSpPr>
            <p:grpSpPr>
              <a:xfrm>
                <a:off x="0" y="66095"/>
                <a:ext cx="10332" cy="10126"/>
                <a:chOff x="0" y="0"/>
                <a:chExt cx="10331" cy="10125"/>
              </a:xfrm>
            </p:grpSpPr>
            <p:sp>
              <p:nvSpPr>
                <p:cNvPr id="2577" name="Freeform 1947"/>
                <p:cNvSpPr/>
                <p:nvPr/>
              </p:nvSpPr>
              <p:spPr>
                <a:xfrm flipH="1">
                  <a:off x="0" y="0"/>
                  <a:ext cx="9526" cy="10126"/>
                </a:xfrm>
                <a:custGeom>
                  <a:avLst/>
                  <a:gdLst/>
                  <a:ahLst/>
                  <a:cxnLst>
                    <a:cxn ang="0">
                      <a:pos x="wd2" y="hd2"/>
                    </a:cxn>
                    <a:cxn ang="5400000">
                      <a:pos x="wd2" y="hd2"/>
                    </a:cxn>
                    <a:cxn ang="10800000">
                      <a:pos x="wd2" y="hd2"/>
                    </a:cxn>
                    <a:cxn ang="16200000">
                      <a:pos x="wd2" y="hd2"/>
                    </a:cxn>
                  </a:cxnLst>
                  <a:rect l="0" t="0" r="r" b="b"/>
                  <a:pathLst>
                    <a:path w="21600" h="21600" extrusionOk="0">
                      <a:moveTo>
                        <a:pt x="0" y="2700"/>
                      </a:moveTo>
                      <a:lnTo>
                        <a:pt x="0" y="21600"/>
                      </a:lnTo>
                      <a:lnTo>
                        <a:pt x="21600" y="18900"/>
                      </a:lnTo>
                      <a:lnTo>
                        <a:pt x="21600" y="0"/>
                      </a:lnTo>
                      <a:lnTo>
                        <a:pt x="0" y="2700"/>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2578" name="Freeform 1948"/>
                <p:cNvSpPr/>
                <p:nvPr/>
              </p:nvSpPr>
              <p:spPr>
                <a:xfrm flipH="1">
                  <a:off x="806" y="0"/>
                  <a:ext cx="9526" cy="10126"/>
                </a:xfrm>
                <a:custGeom>
                  <a:avLst/>
                  <a:gdLst/>
                  <a:ahLst/>
                  <a:cxnLst>
                    <a:cxn ang="0">
                      <a:pos x="wd2" y="hd2"/>
                    </a:cxn>
                    <a:cxn ang="5400000">
                      <a:pos x="wd2" y="hd2"/>
                    </a:cxn>
                    <a:cxn ang="10800000">
                      <a:pos x="wd2" y="hd2"/>
                    </a:cxn>
                    <a:cxn ang="16200000">
                      <a:pos x="wd2" y="hd2"/>
                    </a:cxn>
                  </a:cxnLst>
                  <a:rect l="0" t="0" r="r" b="b"/>
                  <a:pathLst>
                    <a:path w="21600" h="21600" extrusionOk="0">
                      <a:moveTo>
                        <a:pt x="0" y="3086"/>
                      </a:moveTo>
                      <a:lnTo>
                        <a:pt x="0" y="21600"/>
                      </a:lnTo>
                      <a:lnTo>
                        <a:pt x="21600" y="18514"/>
                      </a:lnTo>
                      <a:lnTo>
                        <a:pt x="21600" y="0"/>
                      </a:lnTo>
                      <a:lnTo>
                        <a:pt x="0" y="3086"/>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2582" name="Group 1949"/>
              <p:cNvGrpSpPr/>
              <p:nvPr/>
            </p:nvGrpSpPr>
            <p:grpSpPr>
              <a:xfrm>
                <a:off x="0" y="53298"/>
                <a:ext cx="10332" cy="10126"/>
                <a:chOff x="0" y="0"/>
                <a:chExt cx="10331" cy="10125"/>
              </a:xfrm>
            </p:grpSpPr>
            <p:sp>
              <p:nvSpPr>
                <p:cNvPr id="2580" name="Freeform 1950"/>
                <p:cNvSpPr/>
                <p:nvPr/>
              </p:nvSpPr>
              <p:spPr>
                <a:xfrm flipH="1">
                  <a:off x="0" y="0"/>
                  <a:ext cx="9526" cy="10126"/>
                </a:xfrm>
                <a:custGeom>
                  <a:avLst/>
                  <a:gdLst/>
                  <a:ahLst/>
                  <a:cxnLst>
                    <a:cxn ang="0">
                      <a:pos x="wd2" y="hd2"/>
                    </a:cxn>
                    <a:cxn ang="5400000">
                      <a:pos x="wd2" y="hd2"/>
                    </a:cxn>
                    <a:cxn ang="10800000">
                      <a:pos x="wd2" y="hd2"/>
                    </a:cxn>
                    <a:cxn ang="16200000">
                      <a:pos x="wd2" y="hd2"/>
                    </a:cxn>
                  </a:cxnLst>
                  <a:rect l="0" t="0" r="r" b="b"/>
                  <a:pathLst>
                    <a:path w="21600" h="21600" extrusionOk="0">
                      <a:moveTo>
                        <a:pt x="0" y="2700"/>
                      </a:moveTo>
                      <a:lnTo>
                        <a:pt x="0" y="21600"/>
                      </a:lnTo>
                      <a:lnTo>
                        <a:pt x="21600" y="18900"/>
                      </a:lnTo>
                      <a:lnTo>
                        <a:pt x="21600" y="0"/>
                      </a:lnTo>
                      <a:lnTo>
                        <a:pt x="0" y="2700"/>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2581" name="Freeform 1951"/>
                <p:cNvSpPr/>
                <p:nvPr/>
              </p:nvSpPr>
              <p:spPr>
                <a:xfrm flipH="1">
                  <a:off x="806" y="0"/>
                  <a:ext cx="9526" cy="10126"/>
                </a:xfrm>
                <a:custGeom>
                  <a:avLst/>
                  <a:gdLst/>
                  <a:ahLst/>
                  <a:cxnLst>
                    <a:cxn ang="0">
                      <a:pos x="wd2" y="hd2"/>
                    </a:cxn>
                    <a:cxn ang="5400000">
                      <a:pos x="wd2" y="hd2"/>
                    </a:cxn>
                    <a:cxn ang="10800000">
                      <a:pos x="wd2" y="hd2"/>
                    </a:cxn>
                    <a:cxn ang="16200000">
                      <a:pos x="wd2" y="hd2"/>
                    </a:cxn>
                  </a:cxnLst>
                  <a:rect l="0" t="0" r="r" b="b"/>
                  <a:pathLst>
                    <a:path w="21600" h="21600" extrusionOk="0">
                      <a:moveTo>
                        <a:pt x="0" y="3086"/>
                      </a:moveTo>
                      <a:lnTo>
                        <a:pt x="0" y="21600"/>
                      </a:lnTo>
                      <a:lnTo>
                        <a:pt x="21600" y="18514"/>
                      </a:lnTo>
                      <a:lnTo>
                        <a:pt x="21600" y="0"/>
                      </a:lnTo>
                      <a:lnTo>
                        <a:pt x="0" y="3086"/>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2585" name="Group 1952"/>
              <p:cNvGrpSpPr/>
              <p:nvPr/>
            </p:nvGrpSpPr>
            <p:grpSpPr>
              <a:xfrm>
                <a:off x="0" y="39376"/>
                <a:ext cx="10332" cy="10126"/>
                <a:chOff x="0" y="0"/>
                <a:chExt cx="10331" cy="10125"/>
              </a:xfrm>
            </p:grpSpPr>
            <p:sp>
              <p:nvSpPr>
                <p:cNvPr id="2583" name="Freeform 1953"/>
                <p:cNvSpPr/>
                <p:nvPr/>
              </p:nvSpPr>
              <p:spPr>
                <a:xfrm flipH="1">
                  <a:off x="0" y="0"/>
                  <a:ext cx="9526" cy="10126"/>
                </a:xfrm>
                <a:custGeom>
                  <a:avLst/>
                  <a:gdLst/>
                  <a:ahLst/>
                  <a:cxnLst>
                    <a:cxn ang="0">
                      <a:pos x="wd2" y="hd2"/>
                    </a:cxn>
                    <a:cxn ang="5400000">
                      <a:pos x="wd2" y="hd2"/>
                    </a:cxn>
                    <a:cxn ang="10800000">
                      <a:pos x="wd2" y="hd2"/>
                    </a:cxn>
                    <a:cxn ang="16200000">
                      <a:pos x="wd2" y="hd2"/>
                    </a:cxn>
                  </a:cxnLst>
                  <a:rect l="0" t="0" r="r" b="b"/>
                  <a:pathLst>
                    <a:path w="21600" h="21600" extrusionOk="0">
                      <a:moveTo>
                        <a:pt x="0" y="2700"/>
                      </a:moveTo>
                      <a:lnTo>
                        <a:pt x="0" y="21600"/>
                      </a:lnTo>
                      <a:lnTo>
                        <a:pt x="21600" y="18900"/>
                      </a:lnTo>
                      <a:lnTo>
                        <a:pt x="21600" y="0"/>
                      </a:lnTo>
                      <a:lnTo>
                        <a:pt x="0" y="2700"/>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2584" name="Freeform 1954"/>
                <p:cNvSpPr/>
                <p:nvPr/>
              </p:nvSpPr>
              <p:spPr>
                <a:xfrm flipH="1">
                  <a:off x="806" y="0"/>
                  <a:ext cx="9526" cy="10126"/>
                </a:xfrm>
                <a:custGeom>
                  <a:avLst/>
                  <a:gdLst/>
                  <a:ahLst/>
                  <a:cxnLst>
                    <a:cxn ang="0">
                      <a:pos x="wd2" y="hd2"/>
                    </a:cxn>
                    <a:cxn ang="5400000">
                      <a:pos x="wd2" y="hd2"/>
                    </a:cxn>
                    <a:cxn ang="10800000">
                      <a:pos x="wd2" y="hd2"/>
                    </a:cxn>
                    <a:cxn ang="16200000">
                      <a:pos x="wd2" y="hd2"/>
                    </a:cxn>
                  </a:cxnLst>
                  <a:rect l="0" t="0" r="r" b="b"/>
                  <a:pathLst>
                    <a:path w="21600" h="21600" extrusionOk="0">
                      <a:moveTo>
                        <a:pt x="0" y="3086"/>
                      </a:moveTo>
                      <a:lnTo>
                        <a:pt x="0" y="21600"/>
                      </a:lnTo>
                      <a:lnTo>
                        <a:pt x="21600" y="18514"/>
                      </a:lnTo>
                      <a:lnTo>
                        <a:pt x="21600" y="0"/>
                      </a:lnTo>
                      <a:lnTo>
                        <a:pt x="0" y="3086"/>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2588" name="Group 1955"/>
              <p:cNvGrpSpPr/>
              <p:nvPr/>
            </p:nvGrpSpPr>
            <p:grpSpPr>
              <a:xfrm>
                <a:off x="0" y="25313"/>
                <a:ext cx="10332" cy="10126"/>
                <a:chOff x="0" y="0"/>
                <a:chExt cx="10331" cy="10125"/>
              </a:xfrm>
            </p:grpSpPr>
            <p:sp>
              <p:nvSpPr>
                <p:cNvPr id="2586" name="Freeform 1956"/>
                <p:cNvSpPr/>
                <p:nvPr/>
              </p:nvSpPr>
              <p:spPr>
                <a:xfrm flipH="1">
                  <a:off x="0" y="0"/>
                  <a:ext cx="9526" cy="10126"/>
                </a:xfrm>
                <a:custGeom>
                  <a:avLst/>
                  <a:gdLst/>
                  <a:ahLst/>
                  <a:cxnLst>
                    <a:cxn ang="0">
                      <a:pos x="wd2" y="hd2"/>
                    </a:cxn>
                    <a:cxn ang="5400000">
                      <a:pos x="wd2" y="hd2"/>
                    </a:cxn>
                    <a:cxn ang="10800000">
                      <a:pos x="wd2" y="hd2"/>
                    </a:cxn>
                    <a:cxn ang="16200000">
                      <a:pos x="wd2" y="hd2"/>
                    </a:cxn>
                  </a:cxnLst>
                  <a:rect l="0" t="0" r="r" b="b"/>
                  <a:pathLst>
                    <a:path w="21600" h="21600" extrusionOk="0">
                      <a:moveTo>
                        <a:pt x="0" y="2700"/>
                      </a:moveTo>
                      <a:lnTo>
                        <a:pt x="0" y="21600"/>
                      </a:lnTo>
                      <a:lnTo>
                        <a:pt x="21600" y="18900"/>
                      </a:lnTo>
                      <a:lnTo>
                        <a:pt x="21600" y="0"/>
                      </a:lnTo>
                      <a:lnTo>
                        <a:pt x="0" y="2700"/>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2587" name="Freeform 1957"/>
                <p:cNvSpPr/>
                <p:nvPr/>
              </p:nvSpPr>
              <p:spPr>
                <a:xfrm flipH="1">
                  <a:off x="806" y="0"/>
                  <a:ext cx="9526" cy="10126"/>
                </a:xfrm>
                <a:custGeom>
                  <a:avLst/>
                  <a:gdLst/>
                  <a:ahLst/>
                  <a:cxnLst>
                    <a:cxn ang="0">
                      <a:pos x="wd2" y="hd2"/>
                    </a:cxn>
                    <a:cxn ang="5400000">
                      <a:pos x="wd2" y="hd2"/>
                    </a:cxn>
                    <a:cxn ang="10800000">
                      <a:pos x="wd2" y="hd2"/>
                    </a:cxn>
                    <a:cxn ang="16200000">
                      <a:pos x="wd2" y="hd2"/>
                    </a:cxn>
                  </a:cxnLst>
                  <a:rect l="0" t="0" r="r" b="b"/>
                  <a:pathLst>
                    <a:path w="21600" h="21600" extrusionOk="0">
                      <a:moveTo>
                        <a:pt x="0" y="3086"/>
                      </a:moveTo>
                      <a:lnTo>
                        <a:pt x="0" y="21600"/>
                      </a:lnTo>
                      <a:lnTo>
                        <a:pt x="21600" y="18514"/>
                      </a:lnTo>
                      <a:lnTo>
                        <a:pt x="21600" y="0"/>
                      </a:lnTo>
                      <a:lnTo>
                        <a:pt x="0" y="3086"/>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2591" name="Group 1958"/>
              <p:cNvGrpSpPr/>
              <p:nvPr/>
            </p:nvGrpSpPr>
            <p:grpSpPr>
              <a:xfrm>
                <a:off x="0" y="15187"/>
                <a:ext cx="10332" cy="10127"/>
                <a:chOff x="0" y="0"/>
                <a:chExt cx="10331" cy="10125"/>
              </a:xfrm>
            </p:grpSpPr>
            <p:sp>
              <p:nvSpPr>
                <p:cNvPr id="2589" name="Freeform 1959"/>
                <p:cNvSpPr/>
                <p:nvPr/>
              </p:nvSpPr>
              <p:spPr>
                <a:xfrm flipH="1">
                  <a:off x="0" y="0"/>
                  <a:ext cx="9526" cy="10126"/>
                </a:xfrm>
                <a:custGeom>
                  <a:avLst/>
                  <a:gdLst/>
                  <a:ahLst/>
                  <a:cxnLst>
                    <a:cxn ang="0">
                      <a:pos x="wd2" y="hd2"/>
                    </a:cxn>
                    <a:cxn ang="5400000">
                      <a:pos x="wd2" y="hd2"/>
                    </a:cxn>
                    <a:cxn ang="10800000">
                      <a:pos x="wd2" y="hd2"/>
                    </a:cxn>
                    <a:cxn ang="16200000">
                      <a:pos x="wd2" y="hd2"/>
                    </a:cxn>
                  </a:cxnLst>
                  <a:rect l="0" t="0" r="r" b="b"/>
                  <a:pathLst>
                    <a:path w="21600" h="21600" extrusionOk="0">
                      <a:moveTo>
                        <a:pt x="0" y="2700"/>
                      </a:moveTo>
                      <a:lnTo>
                        <a:pt x="0" y="21600"/>
                      </a:lnTo>
                      <a:lnTo>
                        <a:pt x="21600" y="18900"/>
                      </a:lnTo>
                      <a:lnTo>
                        <a:pt x="21600" y="0"/>
                      </a:lnTo>
                      <a:lnTo>
                        <a:pt x="0" y="2700"/>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2590" name="Freeform 1960"/>
                <p:cNvSpPr/>
                <p:nvPr/>
              </p:nvSpPr>
              <p:spPr>
                <a:xfrm flipH="1">
                  <a:off x="806" y="0"/>
                  <a:ext cx="9526" cy="10126"/>
                </a:xfrm>
                <a:custGeom>
                  <a:avLst/>
                  <a:gdLst/>
                  <a:ahLst/>
                  <a:cxnLst>
                    <a:cxn ang="0">
                      <a:pos x="wd2" y="hd2"/>
                    </a:cxn>
                    <a:cxn ang="5400000">
                      <a:pos x="wd2" y="hd2"/>
                    </a:cxn>
                    <a:cxn ang="10800000">
                      <a:pos x="wd2" y="hd2"/>
                    </a:cxn>
                    <a:cxn ang="16200000">
                      <a:pos x="wd2" y="hd2"/>
                    </a:cxn>
                  </a:cxnLst>
                  <a:rect l="0" t="0" r="r" b="b"/>
                  <a:pathLst>
                    <a:path w="21600" h="21600" extrusionOk="0">
                      <a:moveTo>
                        <a:pt x="0" y="3086"/>
                      </a:moveTo>
                      <a:lnTo>
                        <a:pt x="0" y="21600"/>
                      </a:lnTo>
                      <a:lnTo>
                        <a:pt x="21600" y="18514"/>
                      </a:lnTo>
                      <a:lnTo>
                        <a:pt x="21600" y="0"/>
                      </a:lnTo>
                      <a:lnTo>
                        <a:pt x="0" y="3086"/>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2594" name="Group 1961"/>
              <p:cNvGrpSpPr/>
              <p:nvPr/>
            </p:nvGrpSpPr>
            <p:grpSpPr>
              <a:xfrm>
                <a:off x="0" y="0"/>
                <a:ext cx="10332" cy="10001"/>
                <a:chOff x="0" y="0"/>
                <a:chExt cx="10331" cy="10000"/>
              </a:xfrm>
            </p:grpSpPr>
            <p:sp>
              <p:nvSpPr>
                <p:cNvPr id="2592" name="Freeform 1962"/>
                <p:cNvSpPr/>
                <p:nvPr/>
              </p:nvSpPr>
              <p:spPr>
                <a:xfrm flipH="1">
                  <a:off x="0" y="0"/>
                  <a:ext cx="9526" cy="10001"/>
                </a:xfrm>
                <a:custGeom>
                  <a:avLst/>
                  <a:gdLst/>
                  <a:ahLst/>
                  <a:cxnLst>
                    <a:cxn ang="0">
                      <a:pos x="wd2" y="hd2"/>
                    </a:cxn>
                    <a:cxn ang="5400000">
                      <a:pos x="wd2" y="hd2"/>
                    </a:cxn>
                    <a:cxn ang="10800000">
                      <a:pos x="wd2" y="hd2"/>
                    </a:cxn>
                    <a:cxn ang="16200000">
                      <a:pos x="wd2" y="hd2"/>
                    </a:cxn>
                  </a:cxnLst>
                  <a:rect l="0" t="0" r="r" b="b"/>
                  <a:pathLst>
                    <a:path w="21600" h="21600" extrusionOk="0">
                      <a:moveTo>
                        <a:pt x="0" y="2700"/>
                      </a:moveTo>
                      <a:lnTo>
                        <a:pt x="0" y="21600"/>
                      </a:lnTo>
                      <a:lnTo>
                        <a:pt x="21600" y="18900"/>
                      </a:lnTo>
                      <a:lnTo>
                        <a:pt x="21600" y="0"/>
                      </a:lnTo>
                      <a:lnTo>
                        <a:pt x="0" y="2700"/>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2593" name="Freeform 1963"/>
                <p:cNvSpPr/>
                <p:nvPr/>
              </p:nvSpPr>
              <p:spPr>
                <a:xfrm flipH="1">
                  <a:off x="806" y="0"/>
                  <a:ext cx="9526" cy="10001"/>
                </a:xfrm>
                <a:custGeom>
                  <a:avLst/>
                  <a:gdLst/>
                  <a:ahLst/>
                  <a:cxnLst>
                    <a:cxn ang="0">
                      <a:pos x="wd2" y="hd2"/>
                    </a:cxn>
                    <a:cxn ang="5400000">
                      <a:pos x="wd2" y="hd2"/>
                    </a:cxn>
                    <a:cxn ang="10800000">
                      <a:pos x="wd2" y="hd2"/>
                    </a:cxn>
                    <a:cxn ang="16200000">
                      <a:pos x="wd2" y="hd2"/>
                    </a:cxn>
                  </a:cxnLst>
                  <a:rect l="0" t="0" r="r" b="b"/>
                  <a:pathLst>
                    <a:path w="21600" h="21600" extrusionOk="0">
                      <a:moveTo>
                        <a:pt x="0" y="3086"/>
                      </a:moveTo>
                      <a:lnTo>
                        <a:pt x="0" y="21600"/>
                      </a:lnTo>
                      <a:lnTo>
                        <a:pt x="21600" y="18514"/>
                      </a:lnTo>
                      <a:lnTo>
                        <a:pt x="21600" y="0"/>
                      </a:lnTo>
                      <a:lnTo>
                        <a:pt x="0" y="3086"/>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grpSp>
          <p:nvGrpSpPr>
            <p:cNvPr id="2617" name="Group 1964"/>
            <p:cNvGrpSpPr/>
            <p:nvPr/>
          </p:nvGrpSpPr>
          <p:grpSpPr>
            <a:xfrm>
              <a:off x="130113" y="59959"/>
              <a:ext cx="10386" cy="88878"/>
              <a:chOff x="0" y="0"/>
              <a:chExt cx="10384" cy="88877"/>
            </a:xfrm>
          </p:grpSpPr>
          <p:grpSp>
            <p:nvGrpSpPr>
              <p:cNvPr id="2598" name="Group 1965"/>
              <p:cNvGrpSpPr/>
              <p:nvPr/>
            </p:nvGrpSpPr>
            <p:grpSpPr>
              <a:xfrm>
                <a:off x="0" y="78752"/>
                <a:ext cx="10385" cy="10126"/>
                <a:chOff x="0" y="0"/>
                <a:chExt cx="10384" cy="10125"/>
              </a:xfrm>
            </p:grpSpPr>
            <p:sp>
              <p:nvSpPr>
                <p:cNvPr id="2596" name="Freeform 1966"/>
                <p:cNvSpPr/>
                <p:nvPr/>
              </p:nvSpPr>
              <p:spPr>
                <a:xfrm flipH="1">
                  <a:off x="0" y="0"/>
                  <a:ext cx="9526" cy="10126"/>
                </a:xfrm>
                <a:custGeom>
                  <a:avLst/>
                  <a:gdLst/>
                  <a:ahLst/>
                  <a:cxnLst>
                    <a:cxn ang="0">
                      <a:pos x="wd2" y="hd2"/>
                    </a:cxn>
                    <a:cxn ang="5400000">
                      <a:pos x="wd2" y="hd2"/>
                    </a:cxn>
                    <a:cxn ang="10800000">
                      <a:pos x="wd2" y="hd2"/>
                    </a:cxn>
                    <a:cxn ang="16200000">
                      <a:pos x="wd2" y="hd2"/>
                    </a:cxn>
                  </a:cxnLst>
                  <a:rect l="0" t="0" r="r" b="b"/>
                  <a:pathLst>
                    <a:path w="21600" h="21600" extrusionOk="0">
                      <a:moveTo>
                        <a:pt x="0" y="2700"/>
                      </a:moveTo>
                      <a:lnTo>
                        <a:pt x="0" y="21600"/>
                      </a:lnTo>
                      <a:lnTo>
                        <a:pt x="21600" y="18900"/>
                      </a:lnTo>
                      <a:lnTo>
                        <a:pt x="21600" y="0"/>
                      </a:lnTo>
                      <a:lnTo>
                        <a:pt x="0" y="2700"/>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2597" name="Freeform 1967"/>
                <p:cNvSpPr/>
                <p:nvPr/>
              </p:nvSpPr>
              <p:spPr>
                <a:xfrm flipH="1">
                  <a:off x="859" y="0"/>
                  <a:ext cx="9526" cy="10126"/>
                </a:xfrm>
                <a:custGeom>
                  <a:avLst/>
                  <a:gdLst/>
                  <a:ahLst/>
                  <a:cxnLst>
                    <a:cxn ang="0">
                      <a:pos x="wd2" y="hd2"/>
                    </a:cxn>
                    <a:cxn ang="5400000">
                      <a:pos x="wd2" y="hd2"/>
                    </a:cxn>
                    <a:cxn ang="10800000">
                      <a:pos x="wd2" y="hd2"/>
                    </a:cxn>
                    <a:cxn ang="16200000">
                      <a:pos x="wd2" y="hd2"/>
                    </a:cxn>
                  </a:cxnLst>
                  <a:rect l="0" t="0" r="r" b="b"/>
                  <a:pathLst>
                    <a:path w="21600" h="21600" extrusionOk="0">
                      <a:moveTo>
                        <a:pt x="0" y="3086"/>
                      </a:moveTo>
                      <a:lnTo>
                        <a:pt x="0" y="21600"/>
                      </a:lnTo>
                      <a:lnTo>
                        <a:pt x="21600" y="18514"/>
                      </a:lnTo>
                      <a:lnTo>
                        <a:pt x="21600" y="0"/>
                      </a:lnTo>
                      <a:lnTo>
                        <a:pt x="0" y="3086"/>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2601" name="Group 1968"/>
              <p:cNvGrpSpPr/>
              <p:nvPr/>
            </p:nvGrpSpPr>
            <p:grpSpPr>
              <a:xfrm>
                <a:off x="0" y="62298"/>
                <a:ext cx="10385" cy="10126"/>
                <a:chOff x="0" y="0"/>
                <a:chExt cx="10384" cy="10125"/>
              </a:xfrm>
            </p:grpSpPr>
            <p:sp>
              <p:nvSpPr>
                <p:cNvPr id="2599" name="Freeform 1969"/>
                <p:cNvSpPr/>
                <p:nvPr/>
              </p:nvSpPr>
              <p:spPr>
                <a:xfrm flipH="1">
                  <a:off x="0" y="0"/>
                  <a:ext cx="9526" cy="10126"/>
                </a:xfrm>
                <a:custGeom>
                  <a:avLst/>
                  <a:gdLst/>
                  <a:ahLst/>
                  <a:cxnLst>
                    <a:cxn ang="0">
                      <a:pos x="wd2" y="hd2"/>
                    </a:cxn>
                    <a:cxn ang="5400000">
                      <a:pos x="wd2" y="hd2"/>
                    </a:cxn>
                    <a:cxn ang="10800000">
                      <a:pos x="wd2" y="hd2"/>
                    </a:cxn>
                    <a:cxn ang="16200000">
                      <a:pos x="wd2" y="hd2"/>
                    </a:cxn>
                  </a:cxnLst>
                  <a:rect l="0" t="0" r="r" b="b"/>
                  <a:pathLst>
                    <a:path w="21600" h="21600" extrusionOk="0">
                      <a:moveTo>
                        <a:pt x="0" y="2700"/>
                      </a:moveTo>
                      <a:lnTo>
                        <a:pt x="0" y="21600"/>
                      </a:lnTo>
                      <a:lnTo>
                        <a:pt x="21600" y="18900"/>
                      </a:lnTo>
                      <a:lnTo>
                        <a:pt x="21600" y="0"/>
                      </a:lnTo>
                      <a:lnTo>
                        <a:pt x="0" y="2700"/>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2600" name="Freeform 1970"/>
                <p:cNvSpPr/>
                <p:nvPr/>
              </p:nvSpPr>
              <p:spPr>
                <a:xfrm flipH="1">
                  <a:off x="859" y="0"/>
                  <a:ext cx="9526" cy="10126"/>
                </a:xfrm>
                <a:custGeom>
                  <a:avLst/>
                  <a:gdLst/>
                  <a:ahLst/>
                  <a:cxnLst>
                    <a:cxn ang="0">
                      <a:pos x="wd2" y="hd2"/>
                    </a:cxn>
                    <a:cxn ang="5400000">
                      <a:pos x="wd2" y="hd2"/>
                    </a:cxn>
                    <a:cxn ang="10800000">
                      <a:pos x="wd2" y="hd2"/>
                    </a:cxn>
                    <a:cxn ang="16200000">
                      <a:pos x="wd2" y="hd2"/>
                    </a:cxn>
                  </a:cxnLst>
                  <a:rect l="0" t="0" r="r" b="b"/>
                  <a:pathLst>
                    <a:path w="21600" h="21600" extrusionOk="0">
                      <a:moveTo>
                        <a:pt x="0" y="3086"/>
                      </a:moveTo>
                      <a:lnTo>
                        <a:pt x="0" y="21600"/>
                      </a:lnTo>
                      <a:lnTo>
                        <a:pt x="21600" y="18514"/>
                      </a:lnTo>
                      <a:lnTo>
                        <a:pt x="21600" y="0"/>
                      </a:lnTo>
                      <a:lnTo>
                        <a:pt x="0" y="3086"/>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2604" name="Group 1971"/>
              <p:cNvGrpSpPr/>
              <p:nvPr/>
            </p:nvGrpSpPr>
            <p:grpSpPr>
              <a:xfrm>
                <a:off x="0" y="52032"/>
                <a:ext cx="10385" cy="10126"/>
                <a:chOff x="0" y="0"/>
                <a:chExt cx="10384" cy="10125"/>
              </a:xfrm>
            </p:grpSpPr>
            <p:sp>
              <p:nvSpPr>
                <p:cNvPr id="2602" name="Freeform 1972"/>
                <p:cNvSpPr/>
                <p:nvPr/>
              </p:nvSpPr>
              <p:spPr>
                <a:xfrm flipH="1">
                  <a:off x="0" y="0"/>
                  <a:ext cx="9526" cy="10126"/>
                </a:xfrm>
                <a:custGeom>
                  <a:avLst/>
                  <a:gdLst/>
                  <a:ahLst/>
                  <a:cxnLst>
                    <a:cxn ang="0">
                      <a:pos x="wd2" y="hd2"/>
                    </a:cxn>
                    <a:cxn ang="5400000">
                      <a:pos x="wd2" y="hd2"/>
                    </a:cxn>
                    <a:cxn ang="10800000">
                      <a:pos x="wd2" y="hd2"/>
                    </a:cxn>
                    <a:cxn ang="16200000">
                      <a:pos x="wd2" y="hd2"/>
                    </a:cxn>
                  </a:cxnLst>
                  <a:rect l="0" t="0" r="r" b="b"/>
                  <a:pathLst>
                    <a:path w="21600" h="21600" extrusionOk="0">
                      <a:moveTo>
                        <a:pt x="0" y="2700"/>
                      </a:moveTo>
                      <a:lnTo>
                        <a:pt x="0" y="21600"/>
                      </a:lnTo>
                      <a:lnTo>
                        <a:pt x="21600" y="18900"/>
                      </a:lnTo>
                      <a:lnTo>
                        <a:pt x="21600" y="0"/>
                      </a:lnTo>
                      <a:lnTo>
                        <a:pt x="0" y="2700"/>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2603" name="Freeform 1973"/>
                <p:cNvSpPr/>
                <p:nvPr/>
              </p:nvSpPr>
              <p:spPr>
                <a:xfrm flipH="1">
                  <a:off x="859" y="0"/>
                  <a:ext cx="9526" cy="10126"/>
                </a:xfrm>
                <a:custGeom>
                  <a:avLst/>
                  <a:gdLst/>
                  <a:ahLst/>
                  <a:cxnLst>
                    <a:cxn ang="0">
                      <a:pos x="wd2" y="hd2"/>
                    </a:cxn>
                    <a:cxn ang="5400000">
                      <a:pos x="wd2" y="hd2"/>
                    </a:cxn>
                    <a:cxn ang="10800000">
                      <a:pos x="wd2" y="hd2"/>
                    </a:cxn>
                    <a:cxn ang="16200000">
                      <a:pos x="wd2" y="hd2"/>
                    </a:cxn>
                  </a:cxnLst>
                  <a:rect l="0" t="0" r="r" b="b"/>
                  <a:pathLst>
                    <a:path w="21600" h="21600" extrusionOk="0">
                      <a:moveTo>
                        <a:pt x="0" y="3086"/>
                      </a:moveTo>
                      <a:lnTo>
                        <a:pt x="0" y="21600"/>
                      </a:lnTo>
                      <a:lnTo>
                        <a:pt x="21600" y="18514"/>
                      </a:lnTo>
                      <a:lnTo>
                        <a:pt x="21600" y="0"/>
                      </a:lnTo>
                      <a:lnTo>
                        <a:pt x="0" y="3086"/>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2607" name="Group 1974"/>
              <p:cNvGrpSpPr/>
              <p:nvPr/>
            </p:nvGrpSpPr>
            <p:grpSpPr>
              <a:xfrm>
                <a:off x="0" y="39376"/>
                <a:ext cx="10385" cy="10126"/>
                <a:chOff x="0" y="0"/>
                <a:chExt cx="10384" cy="10125"/>
              </a:xfrm>
            </p:grpSpPr>
            <p:sp>
              <p:nvSpPr>
                <p:cNvPr id="2605" name="Freeform 1975"/>
                <p:cNvSpPr/>
                <p:nvPr/>
              </p:nvSpPr>
              <p:spPr>
                <a:xfrm flipH="1">
                  <a:off x="0" y="0"/>
                  <a:ext cx="9526" cy="10126"/>
                </a:xfrm>
                <a:custGeom>
                  <a:avLst/>
                  <a:gdLst/>
                  <a:ahLst/>
                  <a:cxnLst>
                    <a:cxn ang="0">
                      <a:pos x="wd2" y="hd2"/>
                    </a:cxn>
                    <a:cxn ang="5400000">
                      <a:pos x="wd2" y="hd2"/>
                    </a:cxn>
                    <a:cxn ang="10800000">
                      <a:pos x="wd2" y="hd2"/>
                    </a:cxn>
                    <a:cxn ang="16200000">
                      <a:pos x="wd2" y="hd2"/>
                    </a:cxn>
                  </a:cxnLst>
                  <a:rect l="0" t="0" r="r" b="b"/>
                  <a:pathLst>
                    <a:path w="21600" h="21600" extrusionOk="0">
                      <a:moveTo>
                        <a:pt x="0" y="2700"/>
                      </a:moveTo>
                      <a:lnTo>
                        <a:pt x="0" y="21600"/>
                      </a:lnTo>
                      <a:lnTo>
                        <a:pt x="21600" y="18900"/>
                      </a:lnTo>
                      <a:lnTo>
                        <a:pt x="21600" y="0"/>
                      </a:lnTo>
                      <a:lnTo>
                        <a:pt x="0" y="2700"/>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2606" name="Freeform 1976"/>
                <p:cNvSpPr/>
                <p:nvPr/>
              </p:nvSpPr>
              <p:spPr>
                <a:xfrm flipH="1">
                  <a:off x="859" y="0"/>
                  <a:ext cx="9526" cy="10126"/>
                </a:xfrm>
                <a:custGeom>
                  <a:avLst/>
                  <a:gdLst/>
                  <a:ahLst/>
                  <a:cxnLst>
                    <a:cxn ang="0">
                      <a:pos x="wd2" y="hd2"/>
                    </a:cxn>
                    <a:cxn ang="5400000">
                      <a:pos x="wd2" y="hd2"/>
                    </a:cxn>
                    <a:cxn ang="10800000">
                      <a:pos x="wd2" y="hd2"/>
                    </a:cxn>
                    <a:cxn ang="16200000">
                      <a:pos x="wd2" y="hd2"/>
                    </a:cxn>
                  </a:cxnLst>
                  <a:rect l="0" t="0" r="r" b="b"/>
                  <a:pathLst>
                    <a:path w="21600" h="21600" extrusionOk="0">
                      <a:moveTo>
                        <a:pt x="0" y="3086"/>
                      </a:moveTo>
                      <a:lnTo>
                        <a:pt x="0" y="21600"/>
                      </a:lnTo>
                      <a:lnTo>
                        <a:pt x="21600" y="18514"/>
                      </a:lnTo>
                      <a:lnTo>
                        <a:pt x="21600" y="0"/>
                      </a:lnTo>
                      <a:lnTo>
                        <a:pt x="0" y="3086"/>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2610" name="Group 1977"/>
              <p:cNvGrpSpPr/>
              <p:nvPr/>
            </p:nvGrpSpPr>
            <p:grpSpPr>
              <a:xfrm>
                <a:off x="0" y="22781"/>
                <a:ext cx="10385" cy="10127"/>
                <a:chOff x="0" y="0"/>
                <a:chExt cx="10384" cy="10125"/>
              </a:xfrm>
            </p:grpSpPr>
            <p:sp>
              <p:nvSpPr>
                <p:cNvPr id="2608" name="Freeform 1978"/>
                <p:cNvSpPr/>
                <p:nvPr/>
              </p:nvSpPr>
              <p:spPr>
                <a:xfrm flipH="1">
                  <a:off x="0" y="0"/>
                  <a:ext cx="9526" cy="10126"/>
                </a:xfrm>
                <a:custGeom>
                  <a:avLst/>
                  <a:gdLst/>
                  <a:ahLst/>
                  <a:cxnLst>
                    <a:cxn ang="0">
                      <a:pos x="wd2" y="hd2"/>
                    </a:cxn>
                    <a:cxn ang="5400000">
                      <a:pos x="wd2" y="hd2"/>
                    </a:cxn>
                    <a:cxn ang="10800000">
                      <a:pos x="wd2" y="hd2"/>
                    </a:cxn>
                    <a:cxn ang="16200000">
                      <a:pos x="wd2" y="hd2"/>
                    </a:cxn>
                  </a:cxnLst>
                  <a:rect l="0" t="0" r="r" b="b"/>
                  <a:pathLst>
                    <a:path w="21600" h="21600" extrusionOk="0">
                      <a:moveTo>
                        <a:pt x="0" y="2700"/>
                      </a:moveTo>
                      <a:lnTo>
                        <a:pt x="0" y="21600"/>
                      </a:lnTo>
                      <a:lnTo>
                        <a:pt x="21600" y="18900"/>
                      </a:lnTo>
                      <a:lnTo>
                        <a:pt x="21600" y="0"/>
                      </a:lnTo>
                      <a:lnTo>
                        <a:pt x="0" y="2700"/>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2609" name="Freeform 1979"/>
                <p:cNvSpPr/>
                <p:nvPr/>
              </p:nvSpPr>
              <p:spPr>
                <a:xfrm flipH="1">
                  <a:off x="859" y="0"/>
                  <a:ext cx="9526" cy="10126"/>
                </a:xfrm>
                <a:custGeom>
                  <a:avLst/>
                  <a:gdLst/>
                  <a:ahLst/>
                  <a:cxnLst>
                    <a:cxn ang="0">
                      <a:pos x="wd2" y="hd2"/>
                    </a:cxn>
                    <a:cxn ang="5400000">
                      <a:pos x="wd2" y="hd2"/>
                    </a:cxn>
                    <a:cxn ang="10800000">
                      <a:pos x="wd2" y="hd2"/>
                    </a:cxn>
                    <a:cxn ang="16200000">
                      <a:pos x="wd2" y="hd2"/>
                    </a:cxn>
                  </a:cxnLst>
                  <a:rect l="0" t="0" r="r" b="b"/>
                  <a:pathLst>
                    <a:path w="21600" h="21600" extrusionOk="0">
                      <a:moveTo>
                        <a:pt x="0" y="3086"/>
                      </a:moveTo>
                      <a:lnTo>
                        <a:pt x="0" y="21600"/>
                      </a:lnTo>
                      <a:lnTo>
                        <a:pt x="21600" y="18514"/>
                      </a:lnTo>
                      <a:lnTo>
                        <a:pt x="21600" y="0"/>
                      </a:lnTo>
                      <a:lnTo>
                        <a:pt x="0" y="3086"/>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2613" name="Group 1980"/>
              <p:cNvGrpSpPr/>
              <p:nvPr/>
            </p:nvGrpSpPr>
            <p:grpSpPr>
              <a:xfrm>
                <a:off x="0" y="12656"/>
                <a:ext cx="10385" cy="10126"/>
                <a:chOff x="0" y="0"/>
                <a:chExt cx="10384" cy="10125"/>
              </a:xfrm>
            </p:grpSpPr>
            <p:sp>
              <p:nvSpPr>
                <p:cNvPr id="2611" name="Freeform 1981"/>
                <p:cNvSpPr/>
                <p:nvPr/>
              </p:nvSpPr>
              <p:spPr>
                <a:xfrm flipH="1">
                  <a:off x="0" y="0"/>
                  <a:ext cx="9526" cy="10126"/>
                </a:xfrm>
                <a:custGeom>
                  <a:avLst/>
                  <a:gdLst/>
                  <a:ahLst/>
                  <a:cxnLst>
                    <a:cxn ang="0">
                      <a:pos x="wd2" y="hd2"/>
                    </a:cxn>
                    <a:cxn ang="5400000">
                      <a:pos x="wd2" y="hd2"/>
                    </a:cxn>
                    <a:cxn ang="10800000">
                      <a:pos x="wd2" y="hd2"/>
                    </a:cxn>
                    <a:cxn ang="16200000">
                      <a:pos x="wd2" y="hd2"/>
                    </a:cxn>
                  </a:cxnLst>
                  <a:rect l="0" t="0" r="r" b="b"/>
                  <a:pathLst>
                    <a:path w="21600" h="21600" extrusionOk="0">
                      <a:moveTo>
                        <a:pt x="0" y="2700"/>
                      </a:moveTo>
                      <a:lnTo>
                        <a:pt x="0" y="21600"/>
                      </a:lnTo>
                      <a:lnTo>
                        <a:pt x="21600" y="18900"/>
                      </a:lnTo>
                      <a:lnTo>
                        <a:pt x="21600" y="0"/>
                      </a:lnTo>
                      <a:lnTo>
                        <a:pt x="0" y="2700"/>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2612" name="Freeform 1982"/>
                <p:cNvSpPr/>
                <p:nvPr/>
              </p:nvSpPr>
              <p:spPr>
                <a:xfrm flipH="1">
                  <a:off x="859" y="0"/>
                  <a:ext cx="9526" cy="10126"/>
                </a:xfrm>
                <a:custGeom>
                  <a:avLst/>
                  <a:gdLst/>
                  <a:ahLst/>
                  <a:cxnLst>
                    <a:cxn ang="0">
                      <a:pos x="wd2" y="hd2"/>
                    </a:cxn>
                    <a:cxn ang="5400000">
                      <a:pos x="wd2" y="hd2"/>
                    </a:cxn>
                    <a:cxn ang="10800000">
                      <a:pos x="wd2" y="hd2"/>
                    </a:cxn>
                    <a:cxn ang="16200000">
                      <a:pos x="wd2" y="hd2"/>
                    </a:cxn>
                  </a:cxnLst>
                  <a:rect l="0" t="0" r="r" b="b"/>
                  <a:pathLst>
                    <a:path w="21600" h="21600" extrusionOk="0">
                      <a:moveTo>
                        <a:pt x="0" y="3086"/>
                      </a:moveTo>
                      <a:lnTo>
                        <a:pt x="0" y="21600"/>
                      </a:lnTo>
                      <a:lnTo>
                        <a:pt x="21600" y="18514"/>
                      </a:lnTo>
                      <a:lnTo>
                        <a:pt x="21600" y="0"/>
                      </a:lnTo>
                      <a:lnTo>
                        <a:pt x="0" y="3086"/>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2616" name="Group 1983"/>
              <p:cNvGrpSpPr/>
              <p:nvPr/>
            </p:nvGrpSpPr>
            <p:grpSpPr>
              <a:xfrm>
                <a:off x="0" y="0"/>
                <a:ext cx="10385" cy="10001"/>
                <a:chOff x="0" y="0"/>
                <a:chExt cx="10384" cy="10000"/>
              </a:xfrm>
            </p:grpSpPr>
            <p:sp>
              <p:nvSpPr>
                <p:cNvPr id="2614" name="Freeform 1984"/>
                <p:cNvSpPr/>
                <p:nvPr/>
              </p:nvSpPr>
              <p:spPr>
                <a:xfrm flipH="1">
                  <a:off x="0" y="0"/>
                  <a:ext cx="9526" cy="10001"/>
                </a:xfrm>
                <a:custGeom>
                  <a:avLst/>
                  <a:gdLst/>
                  <a:ahLst/>
                  <a:cxnLst>
                    <a:cxn ang="0">
                      <a:pos x="wd2" y="hd2"/>
                    </a:cxn>
                    <a:cxn ang="5400000">
                      <a:pos x="wd2" y="hd2"/>
                    </a:cxn>
                    <a:cxn ang="10800000">
                      <a:pos x="wd2" y="hd2"/>
                    </a:cxn>
                    <a:cxn ang="16200000">
                      <a:pos x="wd2" y="hd2"/>
                    </a:cxn>
                  </a:cxnLst>
                  <a:rect l="0" t="0" r="r" b="b"/>
                  <a:pathLst>
                    <a:path w="21600" h="21600" extrusionOk="0">
                      <a:moveTo>
                        <a:pt x="0" y="2700"/>
                      </a:moveTo>
                      <a:lnTo>
                        <a:pt x="0" y="21600"/>
                      </a:lnTo>
                      <a:lnTo>
                        <a:pt x="21600" y="18900"/>
                      </a:lnTo>
                      <a:lnTo>
                        <a:pt x="21600" y="0"/>
                      </a:lnTo>
                      <a:lnTo>
                        <a:pt x="0" y="2700"/>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2615" name="Freeform 1985"/>
                <p:cNvSpPr/>
                <p:nvPr/>
              </p:nvSpPr>
              <p:spPr>
                <a:xfrm flipH="1">
                  <a:off x="859" y="0"/>
                  <a:ext cx="9526" cy="10001"/>
                </a:xfrm>
                <a:custGeom>
                  <a:avLst/>
                  <a:gdLst/>
                  <a:ahLst/>
                  <a:cxnLst>
                    <a:cxn ang="0">
                      <a:pos x="wd2" y="hd2"/>
                    </a:cxn>
                    <a:cxn ang="5400000">
                      <a:pos x="wd2" y="hd2"/>
                    </a:cxn>
                    <a:cxn ang="10800000">
                      <a:pos x="wd2" y="hd2"/>
                    </a:cxn>
                    <a:cxn ang="16200000">
                      <a:pos x="wd2" y="hd2"/>
                    </a:cxn>
                  </a:cxnLst>
                  <a:rect l="0" t="0" r="r" b="b"/>
                  <a:pathLst>
                    <a:path w="21600" h="21600" extrusionOk="0">
                      <a:moveTo>
                        <a:pt x="0" y="3086"/>
                      </a:moveTo>
                      <a:lnTo>
                        <a:pt x="0" y="21600"/>
                      </a:lnTo>
                      <a:lnTo>
                        <a:pt x="21600" y="18514"/>
                      </a:lnTo>
                      <a:lnTo>
                        <a:pt x="21600" y="0"/>
                      </a:lnTo>
                      <a:lnTo>
                        <a:pt x="0" y="3086"/>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grpSp>
          <p:nvGrpSpPr>
            <p:cNvPr id="2639" name="Group 1986"/>
            <p:cNvGrpSpPr/>
            <p:nvPr/>
          </p:nvGrpSpPr>
          <p:grpSpPr>
            <a:xfrm>
              <a:off x="122946" y="55676"/>
              <a:ext cx="10386" cy="88878"/>
              <a:chOff x="0" y="0"/>
              <a:chExt cx="10384" cy="88877"/>
            </a:xfrm>
          </p:grpSpPr>
          <p:grpSp>
            <p:nvGrpSpPr>
              <p:cNvPr id="2620" name="Group 1987"/>
              <p:cNvGrpSpPr/>
              <p:nvPr/>
            </p:nvGrpSpPr>
            <p:grpSpPr>
              <a:xfrm>
                <a:off x="0" y="78752"/>
                <a:ext cx="10385" cy="10126"/>
                <a:chOff x="0" y="0"/>
                <a:chExt cx="10384" cy="10125"/>
              </a:xfrm>
            </p:grpSpPr>
            <p:sp>
              <p:nvSpPr>
                <p:cNvPr id="2618" name="Freeform 1988"/>
                <p:cNvSpPr/>
                <p:nvPr/>
              </p:nvSpPr>
              <p:spPr>
                <a:xfrm flipH="1">
                  <a:off x="0" y="0"/>
                  <a:ext cx="9526" cy="10126"/>
                </a:xfrm>
                <a:custGeom>
                  <a:avLst/>
                  <a:gdLst/>
                  <a:ahLst/>
                  <a:cxnLst>
                    <a:cxn ang="0">
                      <a:pos x="wd2" y="hd2"/>
                    </a:cxn>
                    <a:cxn ang="5400000">
                      <a:pos x="wd2" y="hd2"/>
                    </a:cxn>
                    <a:cxn ang="10800000">
                      <a:pos x="wd2" y="hd2"/>
                    </a:cxn>
                    <a:cxn ang="16200000">
                      <a:pos x="wd2" y="hd2"/>
                    </a:cxn>
                  </a:cxnLst>
                  <a:rect l="0" t="0" r="r" b="b"/>
                  <a:pathLst>
                    <a:path w="21600" h="21600" extrusionOk="0">
                      <a:moveTo>
                        <a:pt x="0" y="2700"/>
                      </a:moveTo>
                      <a:lnTo>
                        <a:pt x="0" y="21600"/>
                      </a:lnTo>
                      <a:lnTo>
                        <a:pt x="21600" y="18900"/>
                      </a:lnTo>
                      <a:lnTo>
                        <a:pt x="21600" y="0"/>
                      </a:lnTo>
                      <a:lnTo>
                        <a:pt x="0" y="2700"/>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2619" name="Freeform 1989"/>
                <p:cNvSpPr/>
                <p:nvPr/>
              </p:nvSpPr>
              <p:spPr>
                <a:xfrm flipH="1">
                  <a:off x="859" y="0"/>
                  <a:ext cx="9526" cy="10126"/>
                </a:xfrm>
                <a:custGeom>
                  <a:avLst/>
                  <a:gdLst/>
                  <a:ahLst/>
                  <a:cxnLst>
                    <a:cxn ang="0">
                      <a:pos x="wd2" y="hd2"/>
                    </a:cxn>
                    <a:cxn ang="5400000">
                      <a:pos x="wd2" y="hd2"/>
                    </a:cxn>
                    <a:cxn ang="10800000">
                      <a:pos x="wd2" y="hd2"/>
                    </a:cxn>
                    <a:cxn ang="16200000">
                      <a:pos x="wd2" y="hd2"/>
                    </a:cxn>
                  </a:cxnLst>
                  <a:rect l="0" t="0" r="r" b="b"/>
                  <a:pathLst>
                    <a:path w="21600" h="21600" extrusionOk="0">
                      <a:moveTo>
                        <a:pt x="0" y="3086"/>
                      </a:moveTo>
                      <a:lnTo>
                        <a:pt x="0" y="21600"/>
                      </a:lnTo>
                      <a:lnTo>
                        <a:pt x="21600" y="18514"/>
                      </a:lnTo>
                      <a:lnTo>
                        <a:pt x="21600" y="0"/>
                      </a:lnTo>
                      <a:lnTo>
                        <a:pt x="0" y="3086"/>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2623" name="Group 1990"/>
              <p:cNvGrpSpPr/>
              <p:nvPr/>
            </p:nvGrpSpPr>
            <p:grpSpPr>
              <a:xfrm>
                <a:off x="0" y="66095"/>
                <a:ext cx="10385" cy="10126"/>
                <a:chOff x="0" y="0"/>
                <a:chExt cx="10384" cy="10125"/>
              </a:xfrm>
            </p:grpSpPr>
            <p:sp>
              <p:nvSpPr>
                <p:cNvPr id="2621" name="Freeform 1991"/>
                <p:cNvSpPr/>
                <p:nvPr/>
              </p:nvSpPr>
              <p:spPr>
                <a:xfrm flipH="1">
                  <a:off x="0" y="0"/>
                  <a:ext cx="9526" cy="10126"/>
                </a:xfrm>
                <a:custGeom>
                  <a:avLst/>
                  <a:gdLst/>
                  <a:ahLst/>
                  <a:cxnLst>
                    <a:cxn ang="0">
                      <a:pos x="wd2" y="hd2"/>
                    </a:cxn>
                    <a:cxn ang="5400000">
                      <a:pos x="wd2" y="hd2"/>
                    </a:cxn>
                    <a:cxn ang="10800000">
                      <a:pos x="wd2" y="hd2"/>
                    </a:cxn>
                    <a:cxn ang="16200000">
                      <a:pos x="wd2" y="hd2"/>
                    </a:cxn>
                  </a:cxnLst>
                  <a:rect l="0" t="0" r="r" b="b"/>
                  <a:pathLst>
                    <a:path w="21600" h="21600" extrusionOk="0">
                      <a:moveTo>
                        <a:pt x="0" y="2700"/>
                      </a:moveTo>
                      <a:lnTo>
                        <a:pt x="0" y="21600"/>
                      </a:lnTo>
                      <a:lnTo>
                        <a:pt x="21600" y="18900"/>
                      </a:lnTo>
                      <a:lnTo>
                        <a:pt x="21600" y="0"/>
                      </a:lnTo>
                      <a:lnTo>
                        <a:pt x="0" y="2700"/>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2622" name="Freeform 1992"/>
                <p:cNvSpPr/>
                <p:nvPr/>
              </p:nvSpPr>
              <p:spPr>
                <a:xfrm flipH="1">
                  <a:off x="859" y="0"/>
                  <a:ext cx="9526" cy="10126"/>
                </a:xfrm>
                <a:custGeom>
                  <a:avLst/>
                  <a:gdLst/>
                  <a:ahLst/>
                  <a:cxnLst>
                    <a:cxn ang="0">
                      <a:pos x="wd2" y="hd2"/>
                    </a:cxn>
                    <a:cxn ang="5400000">
                      <a:pos x="wd2" y="hd2"/>
                    </a:cxn>
                    <a:cxn ang="10800000">
                      <a:pos x="wd2" y="hd2"/>
                    </a:cxn>
                    <a:cxn ang="16200000">
                      <a:pos x="wd2" y="hd2"/>
                    </a:cxn>
                  </a:cxnLst>
                  <a:rect l="0" t="0" r="r" b="b"/>
                  <a:pathLst>
                    <a:path w="21600" h="21600" extrusionOk="0">
                      <a:moveTo>
                        <a:pt x="0" y="3086"/>
                      </a:moveTo>
                      <a:lnTo>
                        <a:pt x="0" y="21600"/>
                      </a:lnTo>
                      <a:lnTo>
                        <a:pt x="21600" y="18514"/>
                      </a:lnTo>
                      <a:lnTo>
                        <a:pt x="21600" y="0"/>
                      </a:lnTo>
                      <a:lnTo>
                        <a:pt x="0" y="3086"/>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2626" name="Group 1993"/>
              <p:cNvGrpSpPr/>
              <p:nvPr/>
            </p:nvGrpSpPr>
            <p:grpSpPr>
              <a:xfrm>
                <a:off x="0" y="53298"/>
                <a:ext cx="10385" cy="10126"/>
                <a:chOff x="0" y="0"/>
                <a:chExt cx="10384" cy="10125"/>
              </a:xfrm>
            </p:grpSpPr>
            <p:sp>
              <p:nvSpPr>
                <p:cNvPr id="2624" name="Freeform 1994"/>
                <p:cNvSpPr/>
                <p:nvPr/>
              </p:nvSpPr>
              <p:spPr>
                <a:xfrm flipH="1">
                  <a:off x="0" y="0"/>
                  <a:ext cx="9526" cy="10126"/>
                </a:xfrm>
                <a:custGeom>
                  <a:avLst/>
                  <a:gdLst/>
                  <a:ahLst/>
                  <a:cxnLst>
                    <a:cxn ang="0">
                      <a:pos x="wd2" y="hd2"/>
                    </a:cxn>
                    <a:cxn ang="5400000">
                      <a:pos x="wd2" y="hd2"/>
                    </a:cxn>
                    <a:cxn ang="10800000">
                      <a:pos x="wd2" y="hd2"/>
                    </a:cxn>
                    <a:cxn ang="16200000">
                      <a:pos x="wd2" y="hd2"/>
                    </a:cxn>
                  </a:cxnLst>
                  <a:rect l="0" t="0" r="r" b="b"/>
                  <a:pathLst>
                    <a:path w="21600" h="21600" extrusionOk="0">
                      <a:moveTo>
                        <a:pt x="0" y="2700"/>
                      </a:moveTo>
                      <a:lnTo>
                        <a:pt x="0" y="21600"/>
                      </a:lnTo>
                      <a:lnTo>
                        <a:pt x="21600" y="18900"/>
                      </a:lnTo>
                      <a:lnTo>
                        <a:pt x="21600" y="0"/>
                      </a:lnTo>
                      <a:lnTo>
                        <a:pt x="0" y="2700"/>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2625" name="Freeform 1995"/>
                <p:cNvSpPr/>
                <p:nvPr/>
              </p:nvSpPr>
              <p:spPr>
                <a:xfrm flipH="1">
                  <a:off x="859" y="0"/>
                  <a:ext cx="9526" cy="10126"/>
                </a:xfrm>
                <a:custGeom>
                  <a:avLst/>
                  <a:gdLst/>
                  <a:ahLst/>
                  <a:cxnLst>
                    <a:cxn ang="0">
                      <a:pos x="wd2" y="hd2"/>
                    </a:cxn>
                    <a:cxn ang="5400000">
                      <a:pos x="wd2" y="hd2"/>
                    </a:cxn>
                    <a:cxn ang="10800000">
                      <a:pos x="wd2" y="hd2"/>
                    </a:cxn>
                    <a:cxn ang="16200000">
                      <a:pos x="wd2" y="hd2"/>
                    </a:cxn>
                  </a:cxnLst>
                  <a:rect l="0" t="0" r="r" b="b"/>
                  <a:pathLst>
                    <a:path w="21600" h="21600" extrusionOk="0">
                      <a:moveTo>
                        <a:pt x="0" y="3086"/>
                      </a:moveTo>
                      <a:lnTo>
                        <a:pt x="0" y="21600"/>
                      </a:lnTo>
                      <a:lnTo>
                        <a:pt x="21600" y="18514"/>
                      </a:lnTo>
                      <a:lnTo>
                        <a:pt x="21600" y="0"/>
                      </a:lnTo>
                      <a:lnTo>
                        <a:pt x="0" y="3086"/>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2629" name="Group 1996"/>
              <p:cNvGrpSpPr/>
              <p:nvPr/>
            </p:nvGrpSpPr>
            <p:grpSpPr>
              <a:xfrm>
                <a:off x="0" y="39376"/>
                <a:ext cx="10385" cy="10126"/>
                <a:chOff x="0" y="0"/>
                <a:chExt cx="10384" cy="10125"/>
              </a:xfrm>
            </p:grpSpPr>
            <p:sp>
              <p:nvSpPr>
                <p:cNvPr id="2627" name="Freeform 1997"/>
                <p:cNvSpPr/>
                <p:nvPr/>
              </p:nvSpPr>
              <p:spPr>
                <a:xfrm flipH="1">
                  <a:off x="0" y="0"/>
                  <a:ext cx="9526" cy="10126"/>
                </a:xfrm>
                <a:custGeom>
                  <a:avLst/>
                  <a:gdLst/>
                  <a:ahLst/>
                  <a:cxnLst>
                    <a:cxn ang="0">
                      <a:pos x="wd2" y="hd2"/>
                    </a:cxn>
                    <a:cxn ang="5400000">
                      <a:pos x="wd2" y="hd2"/>
                    </a:cxn>
                    <a:cxn ang="10800000">
                      <a:pos x="wd2" y="hd2"/>
                    </a:cxn>
                    <a:cxn ang="16200000">
                      <a:pos x="wd2" y="hd2"/>
                    </a:cxn>
                  </a:cxnLst>
                  <a:rect l="0" t="0" r="r" b="b"/>
                  <a:pathLst>
                    <a:path w="21600" h="21600" extrusionOk="0">
                      <a:moveTo>
                        <a:pt x="0" y="2700"/>
                      </a:moveTo>
                      <a:lnTo>
                        <a:pt x="0" y="21600"/>
                      </a:lnTo>
                      <a:lnTo>
                        <a:pt x="21600" y="18900"/>
                      </a:lnTo>
                      <a:lnTo>
                        <a:pt x="21600" y="0"/>
                      </a:lnTo>
                      <a:lnTo>
                        <a:pt x="0" y="2700"/>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2628" name="Freeform 1998"/>
                <p:cNvSpPr/>
                <p:nvPr/>
              </p:nvSpPr>
              <p:spPr>
                <a:xfrm flipH="1">
                  <a:off x="859" y="0"/>
                  <a:ext cx="9526" cy="10126"/>
                </a:xfrm>
                <a:custGeom>
                  <a:avLst/>
                  <a:gdLst/>
                  <a:ahLst/>
                  <a:cxnLst>
                    <a:cxn ang="0">
                      <a:pos x="wd2" y="hd2"/>
                    </a:cxn>
                    <a:cxn ang="5400000">
                      <a:pos x="wd2" y="hd2"/>
                    </a:cxn>
                    <a:cxn ang="10800000">
                      <a:pos x="wd2" y="hd2"/>
                    </a:cxn>
                    <a:cxn ang="16200000">
                      <a:pos x="wd2" y="hd2"/>
                    </a:cxn>
                  </a:cxnLst>
                  <a:rect l="0" t="0" r="r" b="b"/>
                  <a:pathLst>
                    <a:path w="21600" h="21600" extrusionOk="0">
                      <a:moveTo>
                        <a:pt x="0" y="3086"/>
                      </a:moveTo>
                      <a:lnTo>
                        <a:pt x="0" y="21600"/>
                      </a:lnTo>
                      <a:lnTo>
                        <a:pt x="21600" y="18514"/>
                      </a:lnTo>
                      <a:lnTo>
                        <a:pt x="21600" y="0"/>
                      </a:lnTo>
                      <a:lnTo>
                        <a:pt x="0" y="3086"/>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2632" name="Group 1999"/>
              <p:cNvGrpSpPr/>
              <p:nvPr/>
            </p:nvGrpSpPr>
            <p:grpSpPr>
              <a:xfrm>
                <a:off x="0" y="25313"/>
                <a:ext cx="10385" cy="10126"/>
                <a:chOff x="0" y="0"/>
                <a:chExt cx="10384" cy="10125"/>
              </a:xfrm>
            </p:grpSpPr>
            <p:sp>
              <p:nvSpPr>
                <p:cNvPr id="2630" name="Freeform 2000"/>
                <p:cNvSpPr/>
                <p:nvPr/>
              </p:nvSpPr>
              <p:spPr>
                <a:xfrm flipH="1">
                  <a:off x="0" y="0"/>
                  <a:ext cx="9526" cy="10126"/>
                </a:xfrm>
                <a:custGeom>
                  <a:avLst/>
                  <a:gdLst/>
                  <a:ahLst/>
                  <a:cxnLst>
                    <a:cxn ang="0">
                      <a:pos x="wd2" y="hd2"/>
                    </a:cxn>
                    <a:cxn ang="5400000">
                      <a:pos x="wd2" y="hd2"/>
                    </a:cxn>
                    <a:cxn ang="10800000">
                      <a:pos x="wd2" y="hd2"/>
                    </a:cxn>
                    <a:cxn ang="16200000">
                      <a:pos x="wd2" y="hd2"/>
                    </a:cxn>
                  </a:cxnLst>
                  <a:rect l="0" t="0" r="r" b="b"/>
                  <a:pathLst>
                    <a:path w="21600" h="21600" extrusionOk="0">
                      <a:moveTo>
                        <a:pt x="0" y="2700"/>
                      </a:moveTo>
                      <a:lnTo>
                        <a:pt x="0" y="21600"/>
                      </a:lnTo>
                      <a:lnTo>
                        <a:pt x="21600" y="18900"/>
                      </a:lnTo>
                      <a:lnTo>
                        <a:pt x="21600" y="0"/>
                      </a:lnTo>
                      <a:lnTo>
                        <a:pt x="0" y="2700"/>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2631" name="Freeform 2001"/>
                <p:cNvSpPr/>
                <p:nvPr/>
              </p:nvSpPr>
              <p:spPr>
                <a:xfrm flipH="1">
                  <a:off x="859" y="0"/>
                  <a:ext cx="9526" cy="10126"/>
                </a:xfrm>
                <a:custGeom>
                  <a:avLst/>
                  <a:gdLst/>
                  <a:ahLst/>
                  <a:cxnLst>
                    <a:cxn ang="0">
                      <a:pos x="wd2" y="hd2"/>
                    </a:cxn>
                    <a:cxn ang="5400000">
                      <a:pos x="wd2" y="hd2"/>
                    </a:cxn>
                    <a:cxn ang="10800000">
                      <a:pos x="wd2" y="hd2"/>
                    </a:cxn>
                    <a:cxn ang="16200000">
                      <a:pos x="wd2" y="hd2"/>
                    </a:cxn>
                  </a:cxnLst>
                  <a:rect l="0" t="0" r="r" b="b"/>
                  <a:pathLst>
                    <a:path w="21600" h="21600" extrusionOk="0">
                      <a:moveTo>
                        <a:pt x="0" y="3086"/>
                      </a:moveTo>
                      <a:lnTo>
                        <a:pt x="0" y="21600"/>
                      </a:lnTo>
                      <a:lnTo>
                        <a:pt x="21600" y="18514"/>
                      </a:lnTo>
                      <a:lnTo>
                        <a:pt x="21600" y="0"/>
                      </a:lnTo>
                      <a:lnTo>
                        <a:pt x="0" y="3086"/>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2635" name="Group 2002"/>
              <p:cNvGrpSpPr/>
              <p:nvPr/>
            </p:nvGrpSpPr>
            <p:grpSpPr>
              <a:xfrm>
                <a:off x="0" y="15187"/>
                <a:ext cx="10385" cy="10127"/>
                <a:chOff x="0" y="0"/>
                <a:chExt cx="10384" cy="10125"/>
              </a:xfrm>
            </p:grpSpPr>
            <p:sp>
              <p:nvSpPr>
                <p:cNvPr id="2633" name="Freeform 2003"/>
                <p:cNvSpPr/>
                <p:nvPr/>
              </p:nvSpPr>
              <p:spPr>
                <a:xfrm flipH="1">
                  <a:off x="0" y="0"/>
                  <a:ext cx="9526" cy="10126"/>
                </a:xfrm>
                <a:custGeom>
                  <a:avLst/>
                  <a:gdLst/>
                  <a:ahLst/>
                  <a:cxnLst>
                    <a:cxn ang="0">
                      <a:pos x="wd2" y="hd2"/>
                    </a:cxn>
                    <a:cxn ang="5400000">
                      <a:pos x="wd2" y="hd2"/>
                    </a:cxn>
                    <a:cxn ang="10800000">
                      <a:pos x="wd2" y="hd2"/>
                    </a:cxn>
                    <a:cxn ang="16200000">
                      <a:pos x="wd2" y="hd2"/>
                    </a:cxn>
                  </a:cxnLst>
                  <a:rect l="0" t="0" r="r" b="b"/>
                  <a:pathLst>
                    <a:path w="21600" h="21600" extrusionOk="0">
                      <a:moveTo>
                        <a:pt x="0" y="2700"/>
                      </a:moveTo>
                      <a:lnTo>
                        <a:pt x="0" y="21600"/>
                      </a:lnTo>
                      <a:lnTo>
                        <a:pt x="21600" y="18900"/>
                      </a:lnTo>
                      <a:lnTo>
                        <a:pt x="21600" y="0"/>
                      </a:lnTo>
                      <a:lnTo>
                        <a:pt x="0" y="2700"/>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2634" name="Freeform 2004"/>
                <p:cNvSpPr/>
                <p:nvPr/>
              </p:nvSpPr>
              <p:spPr>
                <a:xfrm flipH="1">
                  <a:off x="859" y="0"/>
                  <a:ext cx="9526" cy="10126"/>
                </a:xfrm>
                <a:custGeom>
                  <a:avLst/>
                  <a:gdLst/>
                  <a:ahLst/>
                  <a:cxnLst>
                    <a:cxn ang="0">
                      <a:pos x="wd2" y="hd2"/>
                    </a:cxn>
                    <a:cxn ang="5400000">
                      <a:pos x="wd2" y="hd2"/>
                    </a:cxn>
                    <a:cxn ang="10800000">
                      <a:pos x="wd2" y="hd2"/>
                    </a:cxn>
                    <a:cxn ang="16200000">
                      <a:pos x="wd2" y="hd2"/>
                    </a:cxn>
                  </a:cxnLst>
                  <a:rect l="0" t="0" r="r" b="b"/>
                  <a:pathLst>
                    <a:path w="21600" h="21600" extrusionOk="0">
                      <a:moveTo>
                        <a:pt x="0" y="3086"/>
                      </a:moveTo>
                      <a:lnTo>
                        <a:pt x="0" y="21600"/>
                      </a:lnTo>
                      <a:lnTo>
                        <a:pt x="21600" y="18514"/>
                      </a:lnTo>
                      <a:lnTo>
                        <a:pt x="21600" y="0"/>
                      </a:lnTo>
                      <a:lnTo>
                        <a:pt x="0" y="3086"/>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2638" name="Group 2005"/>
              <p:cNvGrpSpPr/>
              <p:nvPr/>
            </p:nvGrpSpPr>
            <p:grpSpPr>
              <a:xfrm>
                <a:off x="0" y="0"/>
                <a:ext cx="10385" cy="10001"/>
                <a:chOff x="0" y="0"/>
                <a:chExt cx="10384" cy="10000"/>
              </a:xfrm>
            </p:grpSpPr>
            <p:sp>
              <p:nvSpPr>
                <p:cNvPr id="2636" name="Freeform 2006"/>
                <p:cNvSpPr/>
                <p:nvPr/>
              </p:nvSpPr>
              <p:spPr>
                <a:xfrm flipH="1">
                  <a:off x="0" y="0"/>
                  <a:ext cx="9526" cy="10001"/>
                </a:xfrm>
                <a:custGeom>
                  <a:avLst/>
                  <a:gdLst/>
                  <a:ahLst/>
                  <a:cxnLst>
                    <a:cxn ang="0">
                      <a:pos x="wd2" y="hd2"/>
                    </a:cxn>
                    <a:cxn ang="5400000">
                      <a:pos x="wd2" y="hd2"/>
                    </a:cxn>
                    <a:cxn ang="10800000">
                      <a:pos x="wd2" y="hd2"/>
                    </a:cxn>
                    <a:cxn ang="16200000">
                      <a:pos x="wd2" y="hd2"/>
                    </a:cxn>
                  </a:cxnLst>
                  <a:rect l="0" t="0" r="r" b="b"/>
                  <a:pathLst>
                    <a:path w="21600" h="21600" extrusionOk="0">
                      <a:moveTo>
                        <a:pt x="0" y="2700"/>
                      </a:moveTo>
                      <a:lnTo>
                        <a:pt x="0" y="21600"/>
                      </a:lnTo>
                      <a:lnTo>
                        <a:pt x="21600" y="18900"/>
                      </a:lnTo>
                      <a:lnTo>
                        <a:pt x="21600" y="0"/>
                      </a:lnTo>
                      <a:lnTo>
                        <a:pt x="0" y="2700"/>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2637" name="Freeform 2007"/>
                <p:cNvSpPr/>
                <p:nvPr/>
              </p:nvSpPr>
              <p:spPr>
                <a:xfrm flipH="1">
                  <a:off x="859" y="0"/>
                  <a:ext cx="9526" cy="10001"/>
                </a:xfrm>
                <a:custGeom>
                  <a:avLst/>
                  <a:gdLst/>
                  <a:ahLst/>
                  <a:cxnLst>
                    <a:cxn ang="0">
                      <a:pos x="wd2" y="hd2"/>
                    </a:cxn>
                    <a:cxn ang="5400000">
                      <a:pos x="wd2" y="hd2"/>
                    </a:cxn>
                    <a:cxn ang="10800000">
                      <a:pos x="wd2" y="hd2"/>
                    </a:cxn>
                    <a:cxn ang="16200000">
                      <a:pos x="wd2" y="hd2"/>
                    </a:cxn>
                  </a:cxnLst>
                  <a:rect l="0" t="0" r="r" b="b"/>
                  <a:pathLst>
                    <a:path w="21600" h="21600" extrusionOk="0">
                      <a:moveTo>
                        <a:pt x="0" y="3086"/>
                      </a:moveTo>
                      <a:lnTo>
                        <a:pt x="0" y="21600"/>
                      </a:lnTo>
                      <a:lnTo>
                        <a:pt x="21600" y="18514"/>
                      </a:lnTo>
                      <a:lnTo>
                        <a:pt x="21600" y="0"/>
                      </a:lnTo>
                      <a:lnTo>
                        <a:pt x="0" y="3086"/>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grpSp>
          <p:nvGrpSpPr>
            <p:cNvPr id="2689" name="Group 2008"/>
            <p:cNvGrpSpPr/>
            <p:nvPr/>
          </p:nvGrpSpPr>
          <p:grpSpPr>
            <a:xfrm>
              <a:off x="118485" y="50203"/>
              <a:ext cx="1" cy="88341"/>
              <a:chOff x="0" y="0"/>
              <a:chExt cx="0" cy="88339"/>
            </a:xfrm>
          </p:grpSpPr>
          <p:grpSp>
            <p:nvGrpSpPr>
              <p:cNvPr id="2646" name="Group 2009"/>
              <p:cNvGrpSpPr/>
              <p:nvPr/>
            </p:nvGrpSpPr>
            <p:grpSpPr>
              <a:xfrm>
                <a:off x="-1" y="78814"/>
                <a:ext cx="2" cy="9526"/>
                <a:chOff x="0" y="0"/>
                <a:chExt cx="0" cy="9525"/>
              </a:xfrm>
            </p:grpSpPr>
            <p:grpSp>
              <p:nvGrpSpPr>
                <p:cNvPr id="2642" name="Freeform 2010"/>
                <p:cNvGrpSpPr/>
                <p:nvPr/>
              </p:nvGrpSpPr>
              <p:grpSpPr>
                <a:xfrm>
                  <a:off x="-1" y="0"/>
                  <a:ext cx="2" cy="9525"/>
                  <a:chOff x="0" y="0"/>
                  <a:chExt cx="0" cy="9525"/>
                </a:xfrm>
              </p:grpSpPr>
              <p:sp>
                <p:nvSpPr>
                  <p:cNvPr id="2640" name="Line"/>
                  <p:cNvSpPr/>
                  <p:nvPr/>
                </p:nvSpPr>
                <p:spPr>
                  <a:xfrm flipH="1">
                    <a:off x="-1" y="0"/>
                    <a:ext cx="2" cy="9525"/>
                  </a:xfrm>
                  <a:prstGeom prst="line">
                    <a:avLst/>
                  </a:prstGeom>
                  <a:no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1200">
                        <a:latin typeface="Calibri"/>
                        <a:ea typeface="Calibri"/>
                        <a:cs typeface="Calibri"/>
                        <a:sym typeface="Calibri"/>
                      </a:defRPr>
                    </a:pPr>
                    <a:endParaRPr/>
                  </a:p>
                </p:txBody>
              </p:sp>
              <p:sp>
                <p:nvSpPr>
                  <p:cNvPr id="2641" name="Line"/>
                  <p:cNvSpPr/>
                  <p:nvPr/>
                </p:nvSpPr>
                <p:spPr>
                  <a:xfrm flipV="1">
                    <a:off x="-1" y="0"/>
                    <a:ext cx="2" cy="9525"/>
                  </a:xfrm>
                  <a:prstGeom prst="line">
                    <a:avLst/>
                  </a:prstGeom>
                  <a:no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1200">
                        <a:latin typeface="Calibri"/>
                        <a:ea typeface="Calibri"/>
                        <a:cs typeface="Calibri"/>
                        <a:sym typeface="Calibri"/>
                      </a:defRPr>
                    </a:pPr>
                    <a:endParaRPr/>
                  </a:p>
                </p:txBody>
              </p:sp>
            </p:grpSp>
            <p:grpSp>
              <p:nvGrpSpPr>
                <p:cNvPr id="2645" name="Freeform 2011"/>
                <p:cNvGrpSpPr/>
                <p:nvPr/>
              </p:nvGrpSpPr>
              <p:grpSpPr>
                <a:xfrm>
                  <a:off x="-1" y="0"/>
                  <a:ext cx="2" cy="9526"/>
                  <a:chOff x="0" y="0"/>
                  <a:chExt cx="0" cy="9525"/>
                </a:xfrm>
              </p:grpSpPr>
              <p:sp>
                <p:nvSpPr>
                  <p:cNvPr id="2643" name="Line"/>
                  <p:cNvSpPr/>
                  <p:nvPr/>
                </p:nvSpPr>
                <p:spPr>
                  <a:xfrm flipH="1">
                    <a:off x="-1" y="0"/>
                    <a:ext cx="2" cy="9525"/>
                  </a:xfrm>
                  <a:prstGeom prst="line">
                    <a:avLst/>
                  </a:prstGeom>
                  <a:no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1200">
                        <a:latin typeface="Calibri"/>
                        <a:ea typeface="Calibri"/>
                        <a:cs typeface="Calibri"/>
                        <a:sym typeface="Calibri"/>
                      </a:defRPr>
                    </a:pPr>
                    <a:endParaRPr/>
                  </a:p>
                </p:txBody>
              </p:sp>
              <p:sp>
                <p:nvSpPr>
                  <p:cNvPr id="2644" name="Line"/>
                  <p:cNvSpPr/>
                  <p:nvPr/>
                </p:nvSpPr>
                <p:spPr>
                  <a:xfrm flipV="1">
                    <a:off x="-1" y="0"/>
                    <a:ext cx="2" cy="9525"/>
                  </a:xfrm>
                  <a:prstGeom prst="line">
                    <a:avLst/>
                  </a:prstGeom>
                  <a:no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1200">
                        <a:latin typeface="Calibri"/>
                        <a:ea typeface="Calibri"/>
                        <a:cs typeface="Calibri"/>
                        <a:sym typeface="Calibri"/>
                      </a:defRPr>
                    </a:pPr>
                    <a:endParaRPr/>
                  </a:p>
                </p:txBody>
              </p:sp>
            </p:grpSp>
          </p:grpSp>
          <p:grpSp>
            <p:nvGrpSpPr>
              <p:cNvPr id="2653" name="Group 2012"/>
              <p:cNvGrpSpPr/>
              <p:nvPr/>
            </p:nvGrpSpPr>
            <p:grpSpPr>
              <a:xfrm>
                <a:off x="-1" y="66158"/>
                <a:ext cx="2" cy="9526"/>
                <a:chOff x="0" y="0"/>
                <a:chExt cx="0" cy="9525"/>
              </a:xfrm>
            </p:grpSpPr>
            <p:grpSp>
              <p:nvGrpSpPr>
                <p:cNvPr id="2649" name="Freeform 2013"/>
                <p:cNvGrpSpPr/>
                <p:nvPr/>
              </p:nvGrpSpPr>
              <p:grpSpPr>
                <a:xfrm>
                  <a:off x="-1" y="0"/>
                  <a:ext cx="2" cy="9525"/>
                  <a:chOff x="0" y="0"/>
                  <a:chExt cx="0" cy="9525"/>
                </a:xfrm>
              </p:grpSpPr>
              <p:sp>
                <p:nvSpPr>
                  <p:cNvPr id="2647" name="Line"/>
                  <p:cNvSpPr/>
                  <p:nvPr/>
                </p:nvSpPr>
                <p:spPr>
                  <a:xfrm flipH="1">
                    <a:off x="-1" y="0"/>
                    <a:ext cx="2" cy="9525"/>
                  </a:xfrm>
                  <a:prstGeom prst="line">
                    <a:avLst/>
                  </a:prstGeom>
                  <a:no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1200">
                        <a:latin typeface="Calibri"/>
                        <a:ea typeface="Calibri"/>
                        <a:cs typeface="Calibri"/>
                        <a:sym typeface="Calibri"/>
                      </a:defRPr>
                    </a:pPr>
                    <a:endParaRPr/>
                  </a:p>
                </p:txBody>
              </p:sp>
              <p:sp>
                <p:nvSpPr>
                  <p:cNvPr id="2648" name="Line"/>
                  <p:cNvSpPr/>
                  <p:nvPr/>
                </p:nvSpPr>
                <p:spPr>
                  <a:xfrm flipV="1">
                    <a:off x="-1" y="0"/>
                    <a:ext cx="2" cy="9525"/>
                  </a:xfrm>
                  <a:prstGeom prst="line">
                    <a:avLst/>
                  </a:prstGeom>
                  <a:no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1200">
                        <a:latin typeface="Calibri"/>
                        <a:ea typeface="Calibri"/>
                        <a:cs typeface="Calibri"/>
                        <a:sym typeface="Calibri"/>
                      </a:defRPr>
                    </a:pPr>
                    <a:endParaRPr/>
                  </a:p>
                </p:txBody>
              </p:sp>
            </p:grpSp>
            <p:grpSp>
              <p:nvGrpSpPr>
                <p:cNvPr id="2652" name="Freeform 2014"/>
                <p:cNvGrpSpPr/>
                <p:nvPr/>
              </p:nvGrpSpPr>
              <p:grpSpPr>
                <a:xfrm>
                  <a:off x="-1" y="0"/>
                  <a:ext cx="2" cy="9526"/>
                  <a:chOff x="0" y="0"/>
                  <a:chExt cx="0" cy="9525"/>
                </a:xfrm>
              </p:grpSpPr>
              <p:sp>
                <p:nvSpPr>
                  <p:cNvPr id="2650" name="Line"/>
                  <p:cNvSpPr/>
                  <p:nvPr/>
                </p:nvSpPr>
                <p:spPr>
                  <a:xfrm flipH="1">
                    <a:off x="-1" y="0"/>
                    <a:ext cx="2" cy="9525"/>
                  </a:xfrm>
                  <a:prstGeom prst="line">
                    <a:avLst/>
                  </a:prstGeom>
                  <a:no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1200">
                        <a:latin typeface="Calibri"/>
                        <a:ea typeface="Calibri"/>
                        <a:cs typeface="Calibri"/>
                        <a:sym typeface="Calibri"/>
                      </a:defRPr>
                    </a:pPr>
                    <a:endParaRPr/>
                  </a:p>
                </p:txBody>
              </p:sp>
              <p:sp>
                <p:nvSpPr>
                  <p:cNvPr id="2651" name="Line"/>
                  <p:cNvSpPr/>
                  <p:nvPr/>
                </p:nvSpPr>
                <p:spPr>
                  <a:xfrm flipV="1">
                    <a:off x="-1" y="0"/>
                    <a:ext cx="2" cy="9525"/>
                  </a:xfrm>
                  <a:prstGeom prst="line">
                    <a:avLst/>
                  </a:prstGeom>
                  <a:no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1200">
                        <a:latin typeface="Calibri"/>
                        <a:ea typeface="Calibri"/>
                        <a:cs typeface="Calibri"/>
                        <a:sym typeface="Calibri"/>
                      </a:defRPr>
                    </a:pPr>
                    <a:endParaRPr/>
                  </a:p>
                </p:txBody>
              </p:sp>
            </p:grpSp>
          </p:grpSp>
          <p:grpSp>
            <p:nvGrpSpPr>
              <p:cNvPr id="2660" name="Group 2015"/>
              <p:cNvGrpSpPr/>
              <p:nvPr/>
            </p:nvGrpSpPr>
            <p:grpSpPr>
              <a:xfrm>
                <a:off x="-1" y="52095"/>
                <a:ext cx="2" cy="9526"/>
                <a:chOff x="0" y="0"/>
                <a:chExt cx="0" cy="9525"/>
              </a:xfrm>
            </p:grpSpPr>
            <p:grpSp>
              <p:nvGrpSpPr>
                <p:cNvPr id="2656" name="Freeform 2016"/>
                <p:cNvGrpSpPr/>
                <p:nvPr/>
              </p:nvGrpSpPr>
              <p:grpSpPr>
                <a:xfrm>
                  <a:off x="-1" y="0"/>
                  <a:ext cx="2" cy="9525"/>
                  <a:chOff x="0" y="0"/>
                  <a:chExt cx="0" cy="9525"/>
                </a:xfrm>
              </p:grpSpPr>
              <p:sp>
                <p:nvSpPr>
                  <p:cNvPr id="2654" name="Line"/>
                  <p:cNvSpPr/>
                  <p:nvPr/>
                </p:nvSpPr>
                <p:spPr>
                  <a:xfrm flipH="1">
                    <a:off x="-1" y="0"/>
                    <a:ext cx="2" cy="9525"/>
                  </a:xfrm>
                  <a:prstGeom prst="line">
                    <a:avLst/>
                  </a:prstGeom>
                  <a:no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1200">
                        <a:latin typeface="Calibri"/>
                        <a:ea typeface="Calibri"/>
                        <a:cs typeface="Calibri"/>
                        <a:sym typeface="Calibri"/>
                      </a:defRPr>
                    </a:pPr>
                    <a:endParaRPr/>
                  </a:p>
                </p:txBody>
              </p:sp>
              <p:sp>
                <p:nvSpPr>
                  <p:cNvPr id="2655" name="Line"/>
                  <p:cNvSpPr/>
                  <p:nvPr/>
                </p:nvSpPr>
                <p:spPr>
                  <a:xfrm flipV="1">
                    <a:off x="-1" y="0"/>
                    <a:ext cx="2" cy="9525"/>
                  </a:xfrm>
                  <a:prstGeom prst="line">
                    <a:avLst/>
                  </a:prstGeom>
                  <a:no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1200">
                        <a:latin typeface="Calibri"/>
                        <a:ea typeface="Calibri"/>
                        <a:cs typeface="Calibri"/>
                        <a:sym typeface="Calibri"/>
                      </a:defRPr>
                    </a:pPr>
                    <a:endParaRPr/>
                  </a:p>
                </p:txBody>
              </p:sp>
            </p:grpSp>
            <p:grpSp>
              <p:nvGrpSpPr>
                <p:cNvPr id="2659" name="Freeform 2017"/>
                <p:cNvGrpSpPr/>
                <p:nvPr/>
              </p:nvGrpSpPr>
              <p:grpSpPr>
                <a:xfrm>
                  <a:off x="-1" y="0"/>
                  <a:ext cx="2" cy="9526"/>
                  <a:chOff x="0" y="0"/>
                  <a:chExt cx="0" cy="9525"/>
                </a:xfrm>
              </p:grpSpPr>
              <p:sp>
                <p:nvSpPr>
                  <p:cNvPr id="2657" name="Line"/>
                  <p:cNvSpPr/>
                  <p:nvPr/>
                </p:nvSpPr>
                <p:spPr>
                  <a:xfrm flipH="1">
                    <a:off x="-1" y="0"/>
                    <a:ext cx="2" cy="9525"/>
                  </a:xfrm>
                  <a:prstGeom prst="line">
                    <a:avLst/>
                  </a:prstGeom>
                  <a:no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1200">
                        <a:latin typeface="Calibri"/>
                        <a:ea typeface="Calibri"/>
                        <a:cs typeface="Calibri"/>
                        <a:sym typeface="Calibri"/>
                      </a:defRPr>
                    </a:pPr>
                    <a:endParaRPr/>
                  </a:p>
                </p:txBody>
              </p:sp>
              <p:sp>
                <p:nvSpPr>
                  <p:cNvPr id="2658" name="Line"/>
                  <p:cNvSpPr/>
                  <p:nvPr/>
                </p:nvSpPr>
                <p:spPr>
                  <a:xfrm flipV="1">
                    <a:off x="-1" y="0"/>
                    <a:ext cx="2" cy="9525"/>
                  </a:xfrm>
                  <a:prstGeom prst="line">
                    <a:avLst/>
                  </a:prstGeom>
                  <a:no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1200">
                        <a:latin typeface="Calibri"/>
                        <a:ea typeface="Calibri"/>
                        <a:cs typeface="Calibri"/>
                        <a:sym typeface="Calibri"/>
                      </a:defRPr>
                    </a:pPr>
                    <a:endParaRPr/>
                  </a:p>
                </p:txBody>
              </p:sp>
            </p:grpSp>
          </p:grpSp>
          <p:grpSp>
            <p:nvGrpSpPr>
              <p:cNvPr id="2667" name="Group 2018"/>
              <p:cNvGrpSpPr/>
              <p:nvPr/>
            </p:nvGrpSpPr>
            <p:grpSpPr>
              <a:xfrm>
                <a:off x="-1" y="39438"/>
                <a:ext cx="2" cy="9526"/>
                <a:chOff x="0" y="0"/>
                <a:chExt cx="0" cy="9525"/>
              </a:xfrm>
            </p:grpSpPr>
            <p:grpSp>
              <p:nvGrpSpPr>
                <p:cNvPr id="2663" name="Freeform 2019"/>
                <p:cNvGrpSpPr/>
                <p:nvPr/>
              </p:nvGrpSpPr>
              <p:grpSpPr>
                <a:xfrm>
                  <a:off x="-1" y="0"/>
                  <a:ext cx="2" cy="9525"/>
                  <a:chOff x="0" y="0"/>
                  <a:chExt cx="0" cy="9525"/>
                </a:xfrm>
              </p:grpSpPr>
              <p:sp>
                <p:nvSpPr>
                  <p:cNvPr id="2661" name="Line"/>
                  <p:cNvSpPr/>
                  <p:nvPr/>
                </p:nvSpPr>
                <p:spPr>
                  <a:xfrm flipH="1">
                    <a:off x="-1" y="0"/>
                    <a:ext cx="2" cy="9525"/>
                  </a:xfrm>
                  <a:prstGeom prst="line">
                    <a:avLst/>
                  </a:prstGeom>
                  <a:no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1200">
                        <a:latin typeface="Calibri"/>
                        <a:ea typeface="Calibri"/>
                        <a:cs typeface="Calibri"/>
                        <a:sym typeface="Calibri"/>
                      </a:defRPr>
                    </a:pPr>
                    <a:endParaRPr/>
                  </a:p>
                </p:txBody>
              </p:sp>
              <p:sp>
                <p:nvSpPr>
                  <p:cNvPr id="2662" name="Line"/>
                  <p:cNvSpPr/>
                  <p:nvPr/>
                </p:nvSpPr>
                <p:spPr>
                  <a:xfrm flipV="1">
                    <a:off x="-1" y="0"/>
                    <a:ext cx="2" cy="9525"/>
                  </a:xfrm>
                  <a:prstGeom prst="line">
                    <a:avLst/>
                  </a:prstGeom>
                  <a:no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1200">
                        <a:latin typeface="Calibri"/>
                        <a:ea typeface="Calibri"/>
                        <a:cs typeface="Calibri"/>
                        <a:sym typeface="Calibri"/>
                      </a:defRPr>
                    </a:pPr>
                    <a:endParaRPr/>
                  </a:p>
                </p:txBody>
              </p:sp>
            </p:grpSp>
            <p:grpSp>
              <p:nvGrpSpPr>
                <p:cNvPr id="2666" name="Freeform 2020"/>
                <p:cNvGrpSpPr/>
                <p:nvPr/>
              </p:nvGrpSpPr>
              <p:grpSpPr>
                <a:xfrm>
                  <a:off x="-1" y="0"/>
                  <a:ext cx="2" cy="9526"/>
                  <a:chOff x="0" y="0"/>
                  <a:chExt cx="0" cy="9525"/>
                </a:xfrm>
              </p:grpSpPr>
              <p:sp>
                <p:nvSpPr>
                  <p:cNvPr id="2664" name="Line"/>
                  <p:cNvSpPr/>
                  <p:nvPr/>
                </p:nvSpPr>
                <p:spPr>
                  <a:xfrm flipH="1">
                    <a:off x="-1" y="0"/>
                    <a:ext cx="2" cy="9525"/>
                  </a:xfrm>
                  <a:prstGeom prst="line">
                    <a:avLst/>
                  </a:prstGeom>
                  <a:no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1200">
                        <a:latin typeface="Calibri"/>
                        <a:ea typeface="Calibri"/>
                        <a:cs typeface="Calibri"/>
                        <a:sym typeface="Calibri"/>
                      </a:defRPr>
                    </a:pPr>
                    <a:endParaRPr/>
                  </a:p>
                </p:txBody>
              </p:sp>
              <p:sp>
                <p:nvSpPr>
                  <p:cNvPr id="2665" name="Line"/>
                  <p:cNvSpPr/>
                  <p:nvPr/>
                </p:nvSpPr>
                <p:spPr>
                  <a:xfrm flipV="1">
                    <a:off x="-1" y="0"/>
                    <a:ext cx="2" cy="9525"/>
                  </a:xfrm>
                  <a:prstGeom prst="line">
                    <a:avLst/>
                  </a:prstGeom>
                  <a:no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1200">
                        <a:latin typeface="Calibri"/>
                        <a:ea typeface="Calibri"/>
                        <a:cs typeface="Calibri"/>
                        <a:sym typeface="Calibri"/>
                      </a:defRPr>
                    </a:pPr>
                    <a:endParaRPr/>
                  </a:p>
                </p:txBody>
              </p:sp>
            </p:grpSp>
          </p:grpSp>
          <p:grpSp>
            <p:nvGrpSpPr>
              <p:cNvPr id="2674" name="Group 2021"/>
              <p:cNvGrpSpPr/>
              <p:nvPr/>
            </p:nvGrpSpPr>
            <p:grpSpPr>
              <a:xfrm>
                <a:off x="-1" y="25375"/>
                <a:ext cx="2" cy="9526"/>
                <a:chOff x="0" y="0"/>
                <a:chExt cx="0" cy="9525"/>
              </a:xfrm>
            </p:grpSpPr>
            <p:grpSp>
              <p:nvGrpSpPr>
                <p:cNvPr id="2670" name="Freeform 2022"/>
                <p:cNvGrpSpPr/>
                <p:nvPr/>
              </p:nvGrpSpPr>
              <p:grpSpPr>
                <a:xfrm>
                  <a:off x="-1" y="0"/>
                  <a:ext cx="2" cy="9525"/>
                  <a:chOff x="0" y="0"/>
                  <a:chExt cx="0" cy="9525"/>
                </a:xfrm>
              </p:grpSpPr>
              <p:sp>
                <p:nvSpPr>
                  <p:cNvPr id="2668" name="Line"/>
                  <p:cNvSpPr/>
                  <p:nvPr/>
                </p:nvSpPr>
                <p:spPr>
                  <a:xfrm flipH="1">
                    <a:off x="-1" y="0"/>
                    <a:ext cx="2" cy="9525"/>
                  </a:xfrm>
                  <a:prstGeom prst="line">
                    <a:avLst/>
                  </a:prstGeom>
                  <a:no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1200">
                        <a:latin typeface="Calibri"/>
                        <a:ea typeface="Calibri"/>
                        <a:cs typeface="Calibri"/>
                        <a:sym typeface="Calibri"/>
                      </a:defRPr>
                    </a:pPr>
                    <a:endParaRPr/>
                  </a:p>
                </p:txBody>
              </p:sp>
              <p:sp>
                <p:nvSpPr>
                  <p:cNvPr id="2669" name="Line"/>
                  <p:cNvSpPr/>
                  <p:nvPr/>
                </p:nvSpPr>
                <p:spPr>
                  <a:xfrm flipV="1">
                    <a:off x="-1" y="0"/>
                    <a:ext cx="2" cy="9525"/>
                  </a:xfrm>
                  <a:prstGeom prst="line">
                    <a:avLst/>
                  </a:prstGeom>
                  <a:no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1200">
                        <a:latin typeface="Calibri"/>
                        <a:ea typeface="Calibri"/>
                        <a:cs typeface="Calibri"/>
                        <a:sym typeface="Calibri"/>
                      </a:defRPr>
                    </a:pPr>
                    <a:endParaRPr/>
                  </a:p>
                </p:txBody>
              </p:sp>
            </p:grpSp>
            <p:grpSp>
              <p:nvGrpSpPr>
                <p:cNvPr id="2673" name="Freeform 2023"/>
                <p:cNvGrpSpPr/>
                <p:nvPr/>
              </p:nvGrpSpPr>
              <p:grpSpPr>
                <a:xfrm>
                  <a:off x="-1" y="0"/>
                  <a:ext cx="2" cy="9526"/>
                  <a:chOff x="0" y="0"/>
                  <a:chExt cx="0" cy="9525"/>
                </a:xfrm>
              </p:grpSpPr>
              <p:sp>
                <p:nvSpPr>
                  <p:cNvPr id="2671" name="Line"/>
                  <p:cNvSpPr/>
                  <p:nvPr/>
                </p:nvSpPr>
                <p:spPr>
                  <a:xfrm flipH="1">
                    <a:off x="-1" y="0"/>
                    <a:ext cx="2" cy="9525"/>
                  </a:xfrm>
                  <a:prstGeom prst="line">
                    <a:avLst/>
                  </a:prstGeom>
                  <a:no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1200">
                        <a:latin typeface="Calibri"/>
                        <a:ea typeface="Calibri"/>
                        <a:cs typeface="Calibri"/>
                        <a:sym typeface="Calibri"/>
                      </a:defRPr>
                    </a:pPr>
                    <a:endParaRPr/>
                  </a:p>
                </p:txBody>
              </p:sp>
              <p:sp>
                <p:nvSpPr>
                  <p:cNvPr id="2672" name="Line"/>
                  <p:cNvSpPr/>
                  <p:nvPr/>
                </p:nvSpPr>
                <p:spPr>
                  <a:xfrm flipV="1">
                    <a:off x="-1" y="0"/>
                    <a:ext cx="2" cy="9525"/>
                  </a:xfrm>
                  <a:prstGeom prst="line">
                    <a:avLst/>
                  </a:prstGeom>
                  <a:no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1200">
                        <a:latin typeface="Calibri"/>
                        <a:ea typeface="Calibri"/>
                        <a:cs typeface="Calibri"/>
                        <a:sym typeface="Calibri"/>
                      </a:defRPr>
                    </a:pPr>
                    <a:endParaRPr/>
                  </a:p>
                </p:txBody>
              </p:sp>
            </p:grpSp>
          </p:grpSp>
          <p:grpSp>
            <p:nvGrpSpPr>
              <p:cNvPr id="2681" name="Group 2024"/>
              <p:cNvGrpSpPr/>
              <p:nvPr/>
            </p:nvGrpSpPr>
            <p:grpSpPr>
              <a:xfrm>
                <a:off x="-1" y="12719"/>
                <a:ext cx="2" cy="9526"/>
                <a:chOff x="0" y="0"/>
                <a:chExt cx="0" cy="9525"/>
              </a:xfrm>
            </p:grpSpPr>
            <p:grpSp>
              <p:nvGrpSpPr>
                <p:cNvPr id="2677" name="Freeform 2025"/>
                <p:cNvGrpSpPr/>
                <p:nvPr/>
              </p:nvGrpSpPr>
              <p:grpSpPr>
                <a:xfrm>
                  <a:off x="-1" y="0"/>
                  <a:ext cx="2" cy="9525"/>
                  <a:chOff x="0" y="0"/>
                  <a:chExt cx="0" cy="9525"/>
                </a:xfrm>
              </p:grpSpPr>
              <p:sp>
                <p:nvSpPr>
                  <p:cNvPr id="2675" name="Line"/>
                  <p:cNvSpPr/>
                  <p:nvPr/>
                </p:nvSpPr>
                <p:spPr>
                  <a:xfrm flipH="1">
                    <a:off x="-1" y="0"/>
                    <a:ext cx="2" cy="9525"/>
                  </a:xfrm>
                  <a:prstGeom prst="line">
                    <a:avLst/>
                  </a:prstGeom>
                  <a:no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1200">
                        <a:latin typeface="Calibri"/>
                        <a:ea typeface="Calibri"/>
                        <a:cs typeface="Calibri"/>
                        <a:sym typeface="Calibri"/>
                      </a:defRPr>
                    </a:pPr>
                    <a:endParaRPr/>
                  </a:p>
                </p:txBody>
              </p:sp>
              <p:sp>
                <p:nvSpPr>
                  <p:cNvPr id="2676" name="Line"/>
                  <p:cNvSpPr/>
                  <p:nvPr/>
                </p:nvSpPr>
                <p:spPr>
                  <a:xfrm flipV="1">
                    <a:off x="-1" y="0"/>
                    <a:ext cx="2" cy="9525"/>
                  </a:xfrm>
                  <a:prstGeom prst="line">
                    <a:avLst/>
                  </a:prstGeom>
                  <a:no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1200">
                        <a:latin typeface="Calibri"/>
                        <a:ea typeface="Calibri"/>
                        <a:cs typeface="Calibri"/>
                        <a:sym typeface="Calibri"/>
                      </a:defRPr>
                    </a:pPr>
                    <a:endParaRPr/>
                  </a:p>
                </p:txBody>
              </p:sp>
            </p:grpSp>
            <p:grpSp>
              <p:nvGrpSpPr>
                <p:cNvPr id="2680" name="Freeform 2026"/>
                <p:cNvGrpSpPr/>
                <p:nvPr/>
              </p:nvGrpSpPr>
              <p:grpSpPr>
                <a:xfrm>
                  <a:off x="-1" y="0"/>
                  <a:ext cx="2" cy="9526"/>
                  <a:chOff x="0" y="0"/>
                  <a:chExt cx="0" cy="9525"/>
                </a:xfrm>
              </p:grpSpPr>
              <p:sp>
                <p:nvSpPr>
                  <p:cNvPr id="2678" name="Line"/>
                  <p:cNvSpPr/>
                  <p:nvPr/>
                </p:nvSpPr>
                <p:spPr>
                  <a:xfrm flipH="1">
                    <a:off x="-1" y="0"/>
                    <a:ext cx="2" cy="9525"/>
                  </a:xfrm>
                  <a:prstGeom prst="line">
                    <a:avLst/>
                  </a:prstGeom>
                  <a:no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1200">
                        <a:latin typeface="Calibri"/>
                        <a:ea typeface="Calibri"/>
                        <a:cs typeface="Calibri"/>
                        <a:sym typeface="Calibri"/>
                      </a:defRPr>
                    </a:pPr>
                    <a:endParaRPr/>
                  </a:p>
                </p:txBody>
              </p:sp>
              <p:sp>
                <p:nvSpPr>
                  <p:cNvPr id="2679" name="Line"/>
                  <p:cNvSpPr/>
                  <p:nvPr/>
                </p:nvSpPr>
                <p:spPr>
                  <a:xfrm flipV="1">
                    <a:off x="-1" y="0"/>
                    <a:ext cx="2" cy="9525"/>
                  </a:xfrm>
                  <a:prstGeom prst="line">
                    <a:avLst/>
                  </a:prstGeom>
                  <a:no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1200">
                        <a:latin typeface="Calibri"/>
                        <a:ea typeface="Calibri"/>
                        <a:cs typeface="Calibri"/>
                        <a:sym typeface="Calibri"/>
                      </a:defRPr>
                    </a:pPr>
                    <a:endParaRPr/>
                  </a:p>
                </p:txBody>
              </p:sp>
            </p:grpSp>
          </p:grpSp>
          <p:grpSp>
            <p:nvGrpSpPr>
              <p:cNvPr id="2688" name="Group 2027"/>
              <p:cNvGrpSpPr/>
              <p:nvPr/>
            </p:nvGrpSpPr>
            <p:grpSpPr>
              <a:xfrm>
                <a:off x="-1" y="0"/>
                <a:ext cx="2" cy="9526"/>
                <a:chOff x="0" y="0"/>
                <a:chExt cx="0" cy="9525"/>
              </a:xfrm>
            </p:grpSpPr>
            <p:grpSp>
              <p:nvGrpSpPr>
                <p:cNvPr id="2684" name="Freeform 2028"/>
                <p:cNvGrpSpPr/>
                <p:nvPr/>
              </p:nvGrpSpPr>
              <p:grpSpPr>
                <a:xfrm>
                  <a:off x="-1" y="0"/>
                  <a:ext cx="2" cy="9526"/>
                  <a:chOff x="0" y="0"/>
                  <a:chExt cx="0" cy="9525"/>
                </a:xfrm>
              </p:grpSpPr>
              <p:sp>
                <p:nvSpPr>
                  <p:cNvPr id="2682" name="Line"/>
                  <p:cNvSpPr/>
                  <p:nvPr/>
                </p:nvSpPr>
                <p:spPr>
                  <a:xfrm flipH="1">
                    <a:off x="-1" y="0"/>
                    <a:ext cx="2" cy="9525"/>
                  </a:xfrm>
                  <a:prstGeom prst="line">
                    <a:avLst/>
                  </a:prstGeom>
                  <a:no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1200">
                        <a:latin typeface="Calibri"/>
                        <a:ea typeface="Calibri"/>
                        <a:cs typeface="Calibri"/>
                        <a:sym typeface="Calibri"/>
                      </a:defRPr>
                    </a:pPr>
                    <a:endParaRPr/>
                  </a:p>
                </p:txBody>
              </p:sp>
              <p:sp>
                <p:nvSpPr>
                  <p:cNvPr id="2683" name="Line"/>
                  <p:cNvSpPr/>
                  <p:nvPr/>
                </p:nvSpPr>
                <p:spPr>
                  <a:xfrm flipV="1">
                    <a:off x="-1" y="0"/>
                    <a:ext cx="2" cy="9525"/>
                  </a:xfrm>
                  <a:prstGeom prst="line">
                    <a:avLst/>
                  </a:prstGeom>
                  <a:no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1200">
                        <a:latin typeface="Calibri"/>
                        <a:ea typeface="Calibri"/>
                        <a:cs typeface="Calibri"/>
                        <a:sym typeface="Calibri"/>
                      </a:defRPr>
                    </a:pPr>
                    <a:endParaRPr/>
                  </a:p>
                </p:txBody>
              </p:sp>
            </p:grpSp>
            <p:grpSp>
              <p:nvGrpSpPr>
                <p:cNvPr id="2687" name="Freeform 2029"/>
                <p:cNvGrpSpPr/>
                <p:nvPr/>
              </p:nvGrpSpPr>
              <p:grpSpPr>
                <a:xfrm>
                  <a:off x="-1" y="0"/>
                  <a:ext cx="2" cy="9525"/>
                  <a:chOff x="0" y="0"/>
                  <a:chExt cx="0" cy="9525"/>
                </a:xfrm>
              </p:grpSpPr>
              <p:sp>
                <p:nvSpPr>
                  <p:cNvPr id="2685" name="Line"/>
                  <p:cNvSpPr/>
                  <p:nvPr/>
                </p:nvSpPr>
                <p:spPr>
                  <a:xfrm flipH="1">
                    <a:off x="-1" y="0"/>
                    <a:ext cx="2" cy="9525"/>
                  </a:xfrm>
                  <a:prstGeom prst="line">
                    <a:avLst/>
                  </a:prstGeom>
                  <a:no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1200">
                        <a:latin typeface="Calibri"/>
                        <a:ea typeface="Calibri"/>
                        <a:cs typeface="Calibri"/>
                        <a:sym typeface="Calibri"/>
                      </a:defRPr>
                    </a:pPr>
                    <a:endParaRPr/>
                  </a:p>
                </p:txBody>
              </p:sp>
              <p:sp>
                <p:nvSpPr>
                  <p:cNvPr id="2686" name="Line"/>
                  <p:cNvSpPr/>
                  <p:nvPr/>
                </p:nvSpPr>
                <p:spPr>
                  <a:xfrm flipV="1">
                    <a:off x="-1" y="0"/>
                    <a:ext cx="2" cy="9525"/>
                  </a:xfrm>
                  <a:prstGeom prst="line">
                    <a:avLst/>
                  </a:prstGeom>
                  <a:no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1200">
                        <a:latin typeface="Calibri"/>
                        <a:ea typeface="Calibri"/>
                        <a:cs typeface="Calibri"/>
                        <a:sym typeface="Calibri"/>
                      </a:defRPr>
                    </a:pPr>
                    <a:endParaRPr/>
                  </a:p>
                </p:txBody>
              </p:sp>
            </p:grpSp>
          </p:grpSp>
        </p:grpSp>
        <p:grpSp>
          <p:nvGrpSpPr>
            <p:cNvPr id="2711" name="Group 2030"/>
            <p:cNvGrpSpPr/>
            <p:nvPr/>
          </p:nvGrpSpPr>
          <p:grpSpPr>
            <a:xfrm>
              <a:off x="105747" y="47110"/>
              <a:ext cx="9526" cy="88879"/>
              <a:chOff x="0" y="0"/>
              <a:chExt cx="9525" cy="88877"/>
            </a:xfrm>
          </p:grpSpPr>
          <p:grpSp>
            <p:nvGrpSpPr>
              <p:cNvPr id="2692" name="Group 2031"/>
              <p:cNvGrpSpPr/>
              <p:nvPr/>
            </p:nvGrpSpPr>
            <p:grpSpPr>
              <a:xfrm>
                <a:off x="-1" y="78752"/>
                <a:ext cx="9526" cy="10126"/>
                <a:chOff x="0" y="0"/>
                <a:chExt cx="9525" cy="10125"/>
              </a:xfrm>
            </p:grpSpPr>
            <p:sp>
              <p:nvSpPr>
                <p:cNvPr id="2690" name="Freeform 2032"/>
                <p:cNvSpPr/>
                <p:nvPr/>
              </p:nvSpPr>
              <p:spPr>
                <a:xfrm flipH="1">
                  <a:off x="-1" y="0"/>
                  <a:ext cx="9526" cy="10126"/>
                </a:xfrm>
                <a:custGeom>
                  <a:avLst/>
                  <a:gdLst/>
                  <a:ahLst/>
                  <a:cxnLst>
                    <a:cxn ang="0">
                      <a:pos x="wd2" y="hd2"/>
                    </a:cxn>
                    <a:cxn ang="5400000">
                      <a:pos x="wd2" y="hd2"/>
                    </a:cxn>
                    <a:cxn ang="10800000">
                      <a:pos x="wd2" y="hd2"/>
                    </a:cxn>
                    <a:cxn ang="16200000">
                      <a:pos x="wd2" y="hd2"/>
                    </a:cxn>
                  </a:cxnLst>
                  <a:rect l="0" t="0" r="r" b="b"/>
                  <a:pathLst>
                    <a:path w="21600" h="21600" extrusionOk="0">
                      <a:moveTo>
                        <a:pt x="0" y="2700"/>
                      </a:moveTo>
                      <a:lnTo>
                        <a:pt x="0" y="21600"/>
                      </a:lnTo>
                      <a:lnTo>
                        <a:pt x="21600" y="18900"/>
                      </a:lnTo>
                      <a:lnTo>
                        <a:pt x="21600" y="0"/>
                      </a:lnTo>
                      <a:lnTo>
                        <a:pt x="0" y="2700"/>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2691" name="Freeform 2033"/>
                <p:cNvSpPr/>
                <p:nvPr/>
              </p:nvSpPr>
              <p:spPr>
                <a:xfrm flipH="1">
                  <a:off x="-1" y="0"/>
                  <a:ext cx="9526" cy="10126"/>
                </a:xfrm>
                <a:custGeom>
                  <a:avLst/>
                  <a:gdLst/>
                  <a:ahLst/>
                  <a:cxnLst>
                    <a:cxn ang="0">
                      <a:pos x="wd2" y="hd2"/>
                    </a:cxn>
                    <a:cxn ang="5400000">
                      <a:pos x="wd2" y="hd2"/>
                    </a:cxn>
                    <a:cxn ang="10800000">
                      <a:pos x="wd2" y="hd2"/>
                    </a:cxn>
                    <a:cxn ang="16200000">
                      <a:pos x="wd2" y="hd2"/>
                    </a:cxn>
                  </a:cxnLst>
                  <a:rect l="0" t="0" r="r" b="b"/>
                  <a:pathLst>
                    <a:path w="21600" h="21600" extrusionOk="0">
                      <a:moveTo>
                        <a:pt x="0" y="3086"/>
                      </a:moveTo>
                      <a:lnTo>
                        <a:pt x="0" y="21600"/>
                      </a:lnTo>
                      <a:lnTo>
                        <a:pt x="21600" y="18514"/>
                      </a:lnTo>
                      <a:lnTo>
                        <a:pt x="21600" y="0"/>
                      </a:lnTo>
                      <a:lnTo>
                        <a:pt x="0" y="3086"/>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2695" name="Group 2034"/>
              <p:cNvGrpSpPr/>
              <p:nvPr/>
            </p:nvGrpSpPr>
            <p:grpSpPr>
              <a:xfrm>
                <a:off x="-1" y="66095"/>
                <a:ext cx="9526" cy="10126"/>
                <a:chOff x="0" y="0"/>
                <a:chExt cx="9525" cy="10125"/>
              </a:xfrm>
            </p:grpSpPr>
            <p:sp>
              <p:nvSpPr>
                <p:cNvPr id="2693" name="Freeform 2035"/>
                <p:cNvSpPr/>
                <p:nvPr/>
              </p:nvSpPr>
              <p:spPr>
                <a:xfrm flipH="1">
                  <a:off x="-1" y="0"/>
                  <a:ext cx="9526" cy="10126"/>
                </a:xfrm>
                <a:custGeom>
                  <a:avLst/>
                  <a:gdLst/>
                  <a:ahLst/>
                  <a:cxnLst>
                    <a:cxn ang="0">
                      <a:pos x="wd2" y="hd2"/>
                    </a:cxn>
                    <a:cxn ang="5400000">
                      <a:pos x="wd2" y="hd2"/>
                    </a:cxn>
                    <a:cxn ang="10800000">
                      <a:pos x="wd2" y="hd2"/>
                    </a:cxn>
                    <a:cxn ang="16200000">
                      <a:pos x="wd2" y="hd2"/>
                    </a:cxn>
                  </a:cxnLst>
                  <a:rect l="0" t="0" r="r" b="b"/>
                  <a:pathLst>
                    <a:path w="21600" h="21600" extrusionOk="0">
                      <a:moveTo>
                        <a:pt x="0" y="2700"/>
                      </a:moveTo>
                      <a:lnTo>
                        <a:pt x="0" y="21600"/>
                      </a:lnTo>
                      <a:lnTo>
                        <a:pt x="21600" y="18900"/>
                      </a:lnTo>
                      <a:lnTo>
                        <a:pt x="21600" y="0"/>
                      </a:lnTo>
                      <a:lnTo>
                        <a:pt x="0" y="2700"/>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2694" name="Freeform 2036"/>
                <p:cNvSpPr/>
                <p:nvPr/>
              </p:nvSpPr>
              <p:spPr>
                <a:xfrm flipH="1">
                  <a:off x="-1" y="0"/>
                  <a:ext cx="9526" cy="10126"/>
                </a:xfrm>
                <a:custGeom>
                  <a:avLst/>
                  <a:gdLst/>
                  <a:ahLst/>
                  <a:cxnLst>
                    <a:cxn ang="0">
                      <a:pos x="wd2" y="hd2"/>
                    </a:cxn>
                    <a:cxn ang="5400000">
                      <a:pos x="wd2" y="hd2"/>
                    </a:cxn>
                    <a:cxn ang="10800000">
                      <a:pos x="wd2" y="hd2"/>
                    </a:cxn>
                    <a:cxn ang="16200000">
                      <a:pos x="wd2" y="hd2"/>
                    </a:cxn>
                  </a:cxnLst>
                  <a:rect l="0" t="0" r="r" b="b"/>
                  <a:pathLst>
                    <a:path w="21600" h="21600" extrusionOk="0">
                      <a:moveTo>
                        <a:pt x="0" y="3086"/>
                      </a:moveTo>
                      <a:lnTo>
                        <a:pt x="0" y="21600"/>
                      </a:lnTo>
                      <a:lnTo>
                        <a:pt x="21600" y="18514"/>
                      </a:lnTo>
                      <a:lnTo>
                        <a:pt x="21600" y="0"/>
                      </a:lnTo>
                      <a:lnTo>
                        <a:pt x="0" y="3086"/>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2698" name="Group 2037"/>
              <p:cNvGrpSpPr/>
              <p:nvPr/>
            </p:nvGrpSpPr>
            <p:grpSpPr>
              <a:xfrm>
                <a:off x="-1" y="55829"/>
                <a:ext cx="9526" cy="10126"/>
                <a:chOff x="0" y="0"/>
                <a:chExt cx="9525" cy="10125"/>
              </a:xfrm>
            </p:grpSpPr>
            <p:sp>
              <p:nvSpPr>
                <p:cNvPr id="2696" name="Freeform 2038"/>
                <p:cNvSpPr/>
                <p:nvPr/>
              </p:nvSpPr>
              <p:spPr>
                <a:xfrm flipH="1">
                  <a:off x="-1" y="0"/>
                  <a:ext cx="9526" cy="10126"/>
                </a:xfrm>
                <a:custGeom>
                  <a:avLst/>
                  <a:gdLst/>
                  <a:ahLst/>
                  <a:cxnLst>
                    <a:cxn ang="0">
                      <a:pos x="wd2" y="hd2"/>
                    </a:cxn>
                    <a:cxn ang="5400000">
                      <a:pos x="wd2" y="hd2"/>
                    </a:cxn>
                    <a:cxn ang="10800000">
                      <a:pos x="wd2" y="hd2"/>
                    </a:cxn>
                    <a:cxn ang="16200000">
                      <a:pos x="wd2" y="hd2"/>
                    </a:cxn>
                  </a:cxnLst>
                  <a:rect l="0" t="0" r="r" b="b"/>
                  <a:pathLst>
                    <a:path w="21600" h="21600" extrusionOk="0">
                      <a:moveTo>
                        <a:pt x="0" y="2700"/>
                      </a:moveTo>
                      <a:lnTo>
                        <a:pt x="0" y="21600"/>
                      </a:lnTo>
                      <a:lnTo>
                        <a:pt x="21600" y="18900"/>
                      </a:lnTo>
                      <a:lnTo>
                        <a:pt x="21600" y="0"/>
                      </a:lnTo>
                      <a:lnTo>
                        <a:pt x="0" y="2700"/>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2697" name="Freeform 2039"/>
                <p:cNvSpPr/>
                <p:nvPr/>
              </p:nvSpPr>
              <p:spPr>
                <a:xfrm flipH="1">
                  <a:off x="-1" y="0"/>
                  <a:ext cx="9526" cy="10126"/>
                </a:xfrm>
                <a:custGeom>
                  <a:avLst/>
                  <a:gdLst/>
                  <a:ahLst/>
                  <a:cxnLst>
                    <a:cxn ang="0">
                      <a:pos x="wd2" y="hd2"/>
                    </a:cxn>
                    <a:cxn ang="5400000">
                      <a:pos x="wd2" y="hd2"/>
                    </a:cxn>
                    <a:cxn ang="10800000">
                      <a:pos x="wd2" y="hd2"/>
                    </a:cxn>
                    <a:cxn ang="16200000">
                      <a:pos x="wd2" y="hd2"/>
                    </a:cxn>
                  </a:cxnLst>
                  <a:rect l="0" t="0" r="r" b="b"/>
                  <a:pathLst>
                    <a:path w="21600" h="21600" extrusionOk="0">
                      <a:moveTo>
                        <a:pt x="0" y="3086"/>
                      </a:moveTo>
                      <a:lnTo>
                        <a:pt x="0" y="21600"/>
                      </a:lnTo>
                      <a:lnTo>
                        <a:pt x="21600" y="18514"/>
                      </a:lnTo>
                      <a:lnTo>
                        <a:pt x="21600" y="0"/>
                      </a:lnTo>
                      <a:lnTo>
                        <a:pt x="0" y="3086"/>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2701" name="Group 2040"/>
              <p:cNvGrpSpPr/>
              <p:nvPr/>
            </p:nvGrpSpPr>
            <p:grpSpPr>
              <a:xfrm>
                <a:off x="-1" y="39376"/>
                <a:ext cx="9526" cy="10126"/>
                <a:chOff x="0" y="0"/>
                <a:chExt cx="9525" cy="10125"/>
              </a:xfrm>
            </p:grpSpPr>
            <p:sp>
              <p:nvSpPr>
                <p:cNvPr id="2699" name="Freeform 2041"/>
                <p:cNvSpPr/>
                <p:nvPr/>
              </p:nvSpPr>
              <p:spPr>
                <a:xfrm flipH="1">
                  <a:off x="-1" y="0"/>
                  <a:ext cx="9526" cy="10126"/>
                </a:xfrm>
                <a:custGeom>
                  <a:avLst/>
                  <a:gdLst/>
                  <a:ahLst/>
                  <a:cxnLst>
                    <a:cxn ang="0">
                      <a:pos x="wd2" y="hd2"/>
                    </a:cxn>
                    <a:cxn ang="5400000">
                      <a:pos x="wd2" y="hd2"/>
                    </a:cxn>
                    <a:cxn ang="10800000">
                      <a:pos x="wd2" y="hd2"/>
                    </a:cxn>
                    <a:cxn ang="16200000">
                      <a:pos x="wd2" y="hd2"/>
                    </a:cxn>
                  </a:cxnLst>
                  <a:rect l="0" t="0" r="r" b="b"/>
                  <a:pathLst>
                    <a:path w="21600" h="21600" extrusionOk="0">
                      <a:moveTo>
                        <a:pt x="0" y="2700"/>
                      </a:moveTo>
                      <a:lnTo>
                        <a:pt x="0" y="21600"/>
                      </a:lnTo>
                      <a:lnTo>
                        <a:pt x="21600" y="18900"/>
                      </a:lnTo>
                      <a:lnTo>
                        <a:pt x="21600" y="0"/>
                      </a:lnTo>
                      <a:lnTo>
                        <a:pt x="0" y="2700"/>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2700" name="Freeform 2042"/>
                <p:cNvSpPr/>
                <p:nvPr/>
              </p:nvSpPr>
              <p:spPr>
                <a:xfrm flipH="1">
                  <a:off x="-1" y="0"/>
                  <a:ext cx="9526" cy="10126"/>
                </a:xfrm>
                <a:custGeom>
                  <a:avLst/>
                  <a:gdLst/>
                  <a:ahLst/>
                  <a:cxnLst>
                    <a:cxn ang="0">
                      <a:pos x="wd2" y="hd2"/>
                    </a:cxn>
                    <a:cxn ang="5400000">
                      <a:pos x="wd2" y="hd2"/>
                    </a:cxn>
                    <a:cxn ang="10800000">
                      <a:pos x="wd2" y="hd2"/>
                    </a:cxn>
                    <a:cxn ang="16200000">
                      <a:pos x="wd2" y="hd2"/>
                    </a:cxn>
                  </a:cxnLst>
                  <a:rect l="0" t="0" r="r" b="b"/>
                  <a:pathLst>
                    <a:path w="21600" h="21600" extrusionOk="0">
                      <a:moveTo>
                        <a:pt x="0" y="3086"/>
                      </a:moveTo>
                      <a:lnTo>
                        <a:pt x="0" y="21600"/>
                      </a:lnTo>
                      <a:lnTo>
                        <a:pt x="21600" y="18514"/>
                      </a:lnTo>
                      <a:lnTo>
                        <a:pt x="21600" y="0"/>
                      </a:lnTo>
                      <a:lnTo>
                        <a:pt x="0" y="3086"/>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2704" name="Group 2043"/>
              <p:cNvGrpSpPr/>
              <p:nvPr/>
            </p:nvGrpSpPr>
            <p:grpSpPr>
              <a:xfrm>
                <a:off x="-1" y="25313"/>
                <a:ext cx="9526" cy="10126"/>
                <a:chOff x="0" y="0"/>
                <a:chExt cx="9525" cy="10125"/>
              </a:xfrm>
            </p:grpSpPr>
            <p:sp>
              <p:nvSpPr>
                <p:cNvPr id="2702" name="Freeform 2044"/>
                <p:cNvSpPr/>
                <p:nvPr/>
              </p:nvSpPr>
              <p:spPr>
                <a:xfrm flipH="1">
                  <a:off x="-1" y="0"/>
                  <a:ext cx="9526" cy="10126"/>
                </a:xfrm>
                <a:custGeom>
                  <a:avLst/>
                  <a:gdLst/>
                  <a:ahLst/>
                  <a:cxnLst>
                    <a:cxn ang="0">
                      <a:pos x="wd2" y="hd2"/>
                    </a:cxn>
                    <a:cxn ang="5400000">
                      <a:pos x="wd2" y="hd2"/>
                    </a:cxn>
                    <a:cxn ang="10800000">
                      <a:pos x="wd2" y="hd2"/>
                    </a:cxn>
                    <a:cxn ang="16200000">
                      <a:pos x="wd2" y="hd2"/>
                    </a:cxn>
                  </a:cxnLst>
                  <a:rect l="0" t="0" r="r" b="b"/>
                  <a:pathLst>
                    <a:path w="21600" h="21600" extrusionOk="0">
                      <a:moveTo>
                        <a:pt x="0" y="2700"/>
                      </a:moveTo>
                      <a:lnTo>
                        <a:pt x="0" y="21600"/>
                      </a:lnTo>
                      <a:lnTo>
                        <a:pt x="21600" y="18900"/>
                      </a:lnTo>
                      <a:lnTo>
                        <a:pt x="21600" y="0"/>
                      </a:lnTo>
                      <a:lnTo>
                        <a:pt x="0" y="2700"/>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2703" name="Freeform 2045"/>
                <p:cNvSpPr/>
                <p:nvPr/>
              </p:nvSpPr>
              <p:spPr>
                <a:xfrm flipH="1">
                  <a:off x="-1" y="0"/>
                  <a:ext cx="9526" cy="10126"/>
                </a:xfrm>
                <a:custGeom>
                  <a:avLst/>
                  <a:gdLst/>
                  <a:ahLst/>
                  <a:cxnLst>
                    <a:cxn ang="0">
                      <a:pos x="wd2" y="hd2"/>
                    </a:cxn>
                    <a:cxn ang="5400000">
                      <a:pos x="wd2" y="hd2"/>
                    </a:cxn>
                    <a:cxn ang="10800000">
                      <a:pos x="wd2" y="hd2"/>
                    </a:cxn>
                    <a:cxn ang="16200000">
                      <a:pos x="wd2" y="hd2"/>
                    </a:cxn>
                  </a:cxnLst>
                  <a:rect l="0" t="0" r="r" b="b"/>
                  <a:pathLst>
                    <a:path w="21600" h="21600" extrusionOk="0">
                      <a:moveTo>
                        <a:pt x="0" y="3086"/>
                      </a:moveTo>
                      <a:lnTo>
                        <a:pt x="0" y="21600"/>
                      </a:lnTo>
                      <a:lnTo>
                        <a:pt x="21600" y="18514"/>
                      </a:lnTo>
                      <a:lnTo>
                        <a:pt x="21600" y="0"/>
                      </a:lnTo>
                      <a:lnTo>
                        <a:pt x="0" y="3086"/>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2707" name="Group 2046"/>
              <p:cNvGrpSpPr/>
              <p:nvPr/>
            </p:nvGrpSpPr>
            <p:grpSpPr>
              <a:xfrm>
                <a:off x="-1" y="16453"/>
                <a:ext cx="9526" cy="10126"/>
                <a:chOff x="0" y="0"/>
                <a:chExt cx="9525" cy="10125"/>
              </a:xfrm>
            </p:grpSpPr>
            <p:sp>
              <p:nvSpPr>
                <p:cNvPr id="2705" name="Freeform 2047"/>
                <p:cNvSpPr/>
                <p:nvPr/>
              </p:nvSpPr>
              <p:spPr>
                <a:xfrm flipH="1">
                  <a:off x="-1" y="0"/>
                  <a:ext cx="9526" cy="10126"/>
                </a:xfrm>
                <a:custGeom>
                  <a:avLst/>
                  <a:gdLst/>
                  <a:ahLst/>
                  <a:cxnLst>
                    <a:cxn ang="0">
                      <a:pos x="wd2" y="hd2"/>
                    </a:cxn>
                    <a:cxn ang="5400000">
                      <a:pos x="wd2" y="hd2"/>
                    </a:cxn>
                    <a:cxn ang="10800000">
                      <a:pos x="wd2" y="hd2"/>
                    </a:cxn>
                    <a:cxn ang="16200000">
                      <a:pos x="wd2" y="hd2"/>
                    </a:cxn>
                  </a:cxnLst>
                  <a:rect l="0" t="0" r="r" b="b"/>
                  <a:pathLst>
                    <a:path w="21600" h="21600" extrusionOk="0">
                      <a:moveTo>
                        <a:pt x="0" y="2700"/>
                      </a:moveTo>
                      <a:lnTo>
                        <a:pt x="0" y="21600"/>
                      </a:lnTo>
                      <a:lnTo>
                        <a:pt x="21600" y="18900"/>
                      </a:lnTo>
                      <a:lnTo>
                        <a:pt x="21600" y="0"/>
                      </a:lnTo>
                      <a:lnTo>
                        <a:pt x="0" y="2700"/>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2706" name="Freeform 2048"/>
                <p:cNvSpPr/>
                <p:nvPr/>
              </p:nvSpPr>
              <p:spPr>
                <a:xfrm flipH="1">
                  <a:off x="-1" y="0"/>
                  <a:ext cx="9526" cy="10126"/>
                </a:xfrm>
                <a:custGeom>
                  <a:avLst/>
                  <a:gdLst/>
                  <a:ahLst/>
                  <a:cxnLst>
                    <a:cxn ang="0">
                      <a:pos x="wd2" y="hd2"/>
                    </a:cxn>
                    <a:cxn ang="5400000">
                      <a:pos x="wd2" y="hd2"/>
                    </a:cxn>
                    <a:cxn ang="10800000">
                      <a:pos x="wd2" y="hd2"/>
                    </a:cxn>
                    <a:cxn ang="16200000">
                      <a:pos x="wd2" y="hd2"/>
                    </a:cxn>
                  </a:cxnLst>
                  <a:rect l="0" t="0" r="r" b="b"/>
                  <a:pathLst>
                    <a:path w="21600" h="21600" extrusionOk="0">
                      <a:moveTo>
                        <a:pt x="0" y="3086"/>
                      </a:moveTo>
                      <a:lnTo>
                        <a:pt x="0" y="21600"/>
                      </a:lnTo>
                      <a:lnTo>
                        <a:pt x="21600" y="18514"/>
                      </a:lnTo>
                      <a:lnTo>
                        <a:pt x="21600" y="0"/>
                      </a:lnTo>
                      <a:lnTo>
                        <a:pt x="0" y="3086"/>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nvGrpSpPr>
              <p:cNvPr id="2710" name="Group 2049"/>
              <p:cNvGrpSpPr/>
              <p:nvPr/>
            </p:nvGrpSpPr>
            <p:grpSpPr>
              <a:xfrm>
                <a:off x="-1" y="0"/>
                <a:ext cx="9526" cy="10001"/>
                <a:chOff x="0" y="0"/>
                <a:chExt cx="9525" cy="10000"/>
              </a:xfrm>
            </p:grpSpPr>
            <p:sp>
              <p:nvSpPr>
                <p:cNvPr id="2708" name="Freeform 2050"/>
                <p:cNvSpPr/>
                <p:nvPr/>
              </p:nvSpPr>
              <p:spPr>
                <a:xfrm flipH="1">
                  <a:off x="-1" y="0"/>
                  <a:ext cx="9526" cy="10001"/>
                </a:xfrm>
                <a:custGeom>
                  <a:avLst/>
                  <a:gdLst/>
                  <a:ahLst/>
                  <a:cxnLst>
                    <a:cxn ang="0">
                      <a:pos x="wd2" y="hd2"/>
                    </a:cxn>
                    <a:cxn ang="5400000">
                      <a:pos x="wd2" y="hd2"/>
                    </a:cxn>
                    <a:cxn ang="10800000">
                      <a:pos x="wd2" y="hd2"/>
                    </a:cxn>
                    <a:cxn ang="16200000">
                      <a:pos x="wd2" y="hd2"/>
                    </a:cxn>
                  </a:cxnLst>
                  <a:rect l="0" t="0" r="r" b="b"/>
                  <a:pathLst>
                    <a:path w="21600" h="21600" extrusionOk="0">
                      <a:moveTo>
                        <a:pt x="0" y="2700"/>
                      </a:moveTo>
                      <a:lnTo>
                        <a:pt x="0" y="21600"/>
                      </a:lnTo>
                      <a:lnTo>
                        <a:pt x="21600" y="18900"/>
                      </a:lnTo>
                      <a:lnTo>
                        <a:pt x="21600" y="0"/>
                      </a:lnTo>
                      <a:lnTo>
                        <a:pt x="0" y="2700"/>
                      </a:lnTo>
                    </a:path>
                  </a:pathLst>
                </a:custGeom>
                <a:solidFill>
                  <a:srgbClr val="000000">
                    <a:alpha val="45000"/>
                  </a:srgbClr>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sp>
              <p:nvSpPr>
                <p:cNvPr id="2709" name="Freeform 2051"/>
                <p:cNvSpPr/>
                <p:nvPr/>
              </p:nvSpPr>
              <p:spPr>
                <a:xfrm flipH="1">
                  <a:off x="-1" y="0"/>
                  <a:ext cx="9526" cy="10001"/>
                </a:xfrm>
                <a:custGeom>
                  <a:avLst/>
                  <a:gdLst/>
                  <a:ahLst/>
                  <a:cxnLst>
                    <a:cxn ang="0">
                      <a:pos x="wd2" y="hd2"/>
                    </a:cxn>
                    <a:cxn ang="5400000">
                      <a:pos x="wd2" y="hd2"/>
                    </a:cxn>
                    <a:cxn ang="10800000">
                      <a:pos x="wd2" y="hd2"/>
                    </a:cxn>
                    <a:cxn ang="16200000">
                      <a:pos x="wd2" y="hd2"/>
                    </a:cxn>
                  </a:cxnLst>
                  <a:rect l="0" t="0" r="r" b="b"/>
                  <a:pathLst>
                    <a:path w="21600" h="21600" extrusionOk="0">
                      <a:moveTo>
                        <a:pt x="0" y="3086"/>
                      </a:moveTo>
                      <a:lnTo>
                        <a:pt x="0" y="21600"/>
                      </a:lnTo>
                      <a:lnTo>
                        <a:pt x="21600" y="18514"/>
                      </a:lnTo>
                      <a:lnTo>
                        <a:pt x="21600" y="0"/>
                      </a:lnTo>
                      <a:lnTo>
                        <a:pt x="0" y="3086"/>
                      </a:lnTo>
                    </a:path>
                  </a:pathLst>
                </a:custGeom>
                <a:solidFill>
                  <a:srgbClr val="3E9EC8"/>
                </a:solidFill>
                <a:ln w="3175" cap="flat">
                  <a:solidFill>
                    <a:srgbClr val="555555">
                      <a:alpha val="80000"/>
                    </a:srgbClr>
                  </a:solidFill>
                  <a:prstDash val="solid"/>
                  <a:round/>
                </a:ln>
                <a:effectLst/>
              </p:spPr>
              <p:txBody>
                <a:bodyPr wrap="square" lIns="34289" tIns="34289" rIns="34289" bIns="34289" numCol="1" anchor="t">
                  <a:noAutofit/>
                </a:bodyPr>
                <a:lstStyle/>
                <a:p>
                  <a:pPr defTabSz="685800">
                    <a:defRPr sz="700"/>
                  </a:pPr>
                  <a:endParaRPr/>
                </a:p>
              </p:txBody>
            </p:sp>
          </p:grpSp>
        </p:grpSp>
        <p:sp>
          <p:nvSpPr>
            <p:cNvPr id="2712" name="Text Box 2052"/>
            <p:cNvSpPr txBox="1"/>
            <p:nvPr/>
          </p:nvSpPr>
          <p:spPr>
            <a:xfrm>
              <a:off x="0" y="174166"/>
              <a:ext cx="440031" cy="1270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10800" tIns="10800" rIns="10800" bIns="10800" numCol="1" anchor="t">
              <a:spAutoFit/>
            </a:bodyPr>
            <a:lstStyle>
              <a:lvl1pPr algn="r" defTabSz="685800">
                <a:defRPr sz="700"/>
              </a:lvl1pPr>
            </a:lstStyle>
            <a:p>
              <a:r>
                <a:t>Ashburn</a:t>
              </a:r>
            </a:p>
          </p:txBody>
        </p:sp>
      </p:grpSp>
      <p:grpSp>
        <p:nvGrpSpPr>
          <p:cNvPr id="2725" name="Group 2054"/>
          <p:cNvGrpSpPr/>
          <p:nvPr/>
        </p:nvGrpSpPr>
        <p:grpSpPr>
          <a:xfrm>
            <a:off x="4241006" y="2047874"/>
            <a:ext cx="652463" cy="386893"/>
            <a:chOff x="0" y="0"/>
            <a:chExt cx="652462" cy="386891"/>
          </a:xfrm>
        </p:grpSpPr>
        <p:sp>
          <p:nvSpPr>
            <p:cNvPr id="2714" name="Freeform 2055"/>
            <p:cNvSpPr/>
            <p:nvPr/>
          </p:nvSpPr>
          <p:spPr>
            <a:xfrm>
              <a:off x="276151" y="67151"/>
              <a:ext cx="44357" cy="19145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2901"/>
                  </a:lnTo>
                  <a:lnTo>
                    <a:pt x="0" y="21600"/>
                  </a:lnTo>
                  <a:lnTo>
                    <a:pt x="21600" y="18537"/>
                  </a:lnTo>
                  <a:lnTo>
                    <a:pt x="21600" y="0"/>
                  </a:lnTo>
                </a:path>
              </a:pathLst>
            </a:custGeom>
            <a:gradFill flip="none" rotWithShape="1">
              <a:gsLst>
                <a:gs pos="0">
                  <a:srgbClr val="485C8C"/>
                </a:gs>
                <a:gs pos="100000">
                  <a:srgbClr val="3C4D75"/>
                </a:gs>
              </a:gsLst>
              <a:lin ang="5400000" scaled="0"/>
            </a:gradFill>
            <a:ln w="12700" cap="flat">
              <a:noFill/>
              <a:miter lim="400000"/>
            </a:ln>
            <a:effectLst/>
          </p:spPr>
          <p:txBody>
            <a:bodyPr wrap="square" lIns="34289" tIns="34289" rIns="34289" bIns="34289" numCol="1" anchor="t">
              <a:noAutofit/>
            </a:bodyPr>
            <a:lstStyle/>
            <a:p>
              <a:pPr defTabSz="685800">
                <a:defRPr sz="700"/>
              </a:pPr>
              <a:endParaRPr/>
            </a:p>
          </p:txBody>
        </p:sp>
        <p:sp>
          <p:nvSpPr>
            <p:cNvPr id="2715" name="Freeform 2056"/>
            <p:cNvSpPr/>
            <p:nvPr/>
          </p:nvSpPr>
          <p:spPr>
            <a:xfrm>
              <a:off x="174562" y="31432"/>
              <a:ext cx="101590" cy="227172"/>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15858"/>
                  </a:lnTo>
                  <a:lnTo>
                    <a:pt x="0" y="0"/>
                  </a:lnTo>
                  <a:lnTo>
                    <a:pt x="21600" y="5742"/>
                  </a:lnTo>
                  <a:lnTo>
                    <a:pt x="21600" y="21600"/>
                  </a:lnTo>
                </a:path>
              </a:pathLst>
            </a:custGeom>
            <a:gradFill flip="none" rotWithShape="1">
              <a:gsLst>
                <a:gs pos="0">
                  <a:srgbClr val="566EA8"/>
                </a:gs>
                <a:gs pos="100000">
                  <a:srgbClr val="485C8C"/>
                </a:gs>
              </a:gsLst>
              <a:lin ang="5400000" scaled="0"/>
            </a:gradFill>
            <a:ln w="12700" cap="flat">
              <a:noFill/>
              <a:miter lim="400000"/>
            </a:ln>
            <a:effectLst/>
          </p:spPr>
          <p:txBody>
            <a:bodyPr wrap="square" lIns="34289" tIns="34289" rIns="34289" bIns="34289" numCol="1" anchor="t">
              <a:noAutofit/>
            </a:bodyPr>
            <a:lstStyle/>
            <a:p>
              <a:pPr defTabSz="685800">
                <a:defRPr sz="700"/>
              </a:pPr>
              <a:endParaRPr/>
            </a:p>
          </p:txBody>
        </p:sp>
        <p:sp>
          <p:nvSpPr>
            <p:cNvPr id="2716" name="Freeform 2057"/>
            <p:cNvSpPr/>
            <p:nvPr/>
          </p:nvSpPr>
          <p:spPr>
            <a:xfrm>
              <a:off x="174562" y="5715"/>
              <a:ext cx="145946" cy="87154"/>
            </a:xfrm>
            <a:custGeom>
              <a:avLst/>
              <a:gdLst/>
              <a:ahLst/>
              <a:cxnLst>
                <a:cxn ang="0">
                  <a:pos x="wd2" y="hd2"/>
                </a:cxn>
                <a:cxn ang="5400000">
                  <a:pos x="wd2" y="hd2"/>
                </a:cxn>
                <a:cxn ang="10800000">
                  <a:pos x="wd2" y="hd2"/>
                </a:cxn>
                <a:cxn ang="16200000">
                  <a:pos x="wd2" y="hd2"/>
                </a:cxn>
              </a:cxnLst>
              <a:rect l="0" t="0" r="r" b="b"/>
              <a:pathLst>
                <a:path w="21600" h="21600" extrusionOk="0">
                  <a:moveTo>
                    <a:pt x="14824" y="21600"/>
                  </a:moveTo>
                  <a:lnTo>
                    <a:pt x="21600" y="14872"/>
                  </a:lnTo>
                  <a:lnTo>
                    <a:pt x="6565" y="0"/>
                  </a:lnTo>
                  <a:lnTo>
                    <a:pt x="0" y="6374"/>
                  </a:lnTo>
                  <a:lnTo>
                    <a:pt x="14824" y="21600"/>
                  </a:lnTo>
                </a:path>
              </a:pathLst>
            </a:custGeom>
            <a:blipFill rotWithShape="1">
              <a:blip r:embed="rId12"/>
              <a:srcRect/>
              <a:stretch>
                <a:fillRect/>
              </a:stretch>
            </a:blipFill>
            <a:ln w="12700" cap="flat">
              <a:noFill/>
              <a:miter lim="400000"/>
            </a:ln>
            <a:effectLst/>
          </p:spPr>
          <p:txBody>
            <a:bodyPr wrap="square" lIns="34289" tIns="34289" rIns="34289" bIns="34289" numCol="1" anchor="t">
              <a:noAutofit/>
            </a:bodyPr>
            <a:lstStyle/>
            <a:p>
              <a:pPr defTabSz="685800">
                <a:defRPr sz="700"/>
              </a:pPr>
              <a:endParaRPr/>
            </a:p>
          </p:txBody>
        </p:sp>
        <p:sp>
          <p:nvSpPr>
            <p:cNvPr id="2717" name="Freeform 2058"/>
            <p:cNvSpPr/>
            <p:nvPr/>
          </p:nvSpPr>
          <p:spPr>
            <a:xfrm>
              <a:off x="238950" y="27146"/>
              <a:ext cx="60096" cy="228601"/>
            </a:xfrm>
            <a:custGeom>
              <a:avLst/>
              <a:gdLst/>
              <a:ahLst/>
              <a:cxnLst>
                <a:cxn ang="0">
                  <a:pos x="wd2" y="hd2"/>
                </a:cxn>
                <a:cxn ang="5400000">
                  <a:pos x="wd2" y="hd2"/>
                </a:cxn>
                <a:cxn ang="10800000">
                  <a:pos x="wd2" y="hd2"/>
                </a:cxn>
                <a:cxn ang="16200000">
                  <a:pos x="wd2" y="hd2"/>
                </a:cxn>
              </a:cxnLst>
              <a:rect l="0" t="0" r="r" b="b"/>
              <a:pathLst>
                <a:path w="21600" h="21600" extrusionOk="0">
                  <a:moveTo>
                    <a:pt x="5657" y="20649"/>
                  </a:moveTo>
                  <a:lnTo>
                    <a:pt x="0" y="21600"/>
                  </a:lnTo>
                  <a:lnTo>
                    <a:pt x="0" y="3396"/>
                  </a:lnTo>
                  <a:lnTo>
                    <a:pt x="21600" y="0"/>
                  </a:lnTo>
                  <a:lnTo>
                    <a:pt x="21600" y="2445"/>
                  </a:lnTo>
                  <a:lnTo>
                    <a:pt x="5657" y="5026"/>
                  </a:lnTo>
                  <a:lnTo>
                    <a:pt x="5657" y="20649"/>
                  </a:lnTo>
                </a:path>
              </a:pathLst>
            </a:custGeom>
            <a:gradFill flip="none" rotWithShape="1">
              <a:gsLst>
                <a:gs pos="0">
                  <a:srgbClr val="3C4D75"/>
                </a:gs>
                <a:gs pos="100000">
                  <a:srgbClr val="485C8C"/>
                </a:gs>
              </a:gsLst>
              <a:lin ang="0" scaled="0"/>
            </a:gradFill>
            <a:ln w="12700" cap="flat">
              <a:noFill/>
              <a:miter lim="400000"/>
            </a:ln>
            <a:effectLst/>
          </p:spPr>
          <p:txBody>
            <a:bodyPr wrap="square" lIns="34289" tIns="34289" rIns="34289" bIns="34289" numCol="1" anchor="t">
              <a:noAutofit/>
            </a:bodyPr>
            <a:lstStyle/>
            <a:p>
              <a:pPr defTabSz="685800">
                <a:defRPr sz="700"/>
              </a:pPr>
              <a:endParaRPr/>
            </a:p>
          </p:txBody>
        </p:sp>
        <p:sp>
          <p:nvSpPr>
            <p:cNvPr id="2718" name="Freeform 2059"/>
            <p:cNvSpPr/>
            <p:nvPr/>
          </p:nvSpPr>
          <p:spPr>
            <a:xfrm>
              <a:off x="190301" y="35718"/>
              <a:ext cx="48650" cy="220029"/>
            </a:xfrm>
            <a:custGeom>
              <a:avLst/>
              <a:gdLst/>
              <a:ahLst/>
              <a:cxnLst>
                <a:cxn ang="0">
                  <a:pos x="wd2" y="hd2"/>
                </a:cxn>
                <a:cxn ang="5400000">
                  <a:pos x="wd2" y="hd2"/>
                </a:cxn>
                <a:cxn ang="10800000">
                  <a:pos x="wd2" y="hd2"/>
                </a:cxn>
                <a:cxn ang="16200000">
                  <a:pos x="wd2" y="hd2"/>
                </a:cxn>
              </a:cxnLst>
              <a:rect l="0" t="0" r="r" b="b"/>
              <a:pathLst>
                <a:path w="21600" h="21600" extrusionOk="0">
                  <a:moveTo>
                    <a:pt x="0" y="18776"/>
                  </a:moveTo>
                  <a:lnTo>
                    <a:pt x="20965" y="21600"/>
                  </a:lnTo>
                  <a:lnTo>
                    <a:pt x="21600" y="2824"/>
                  </a:lnTo>
                  <a:lnTo>
                    <a:pt x="0" y="0"/>
                  </a:lnTo>
                  <a:lnTo>
                    <a:pt x="0" y="18776"/>
                  </a:lnTo>
                </a:path>
              </a:pathLst>
            </a:custGeom>
            <a:gradFill flip="none" rotWithShape="1">
              <a:gsLst>
                <a:gs pos="0">
                  <a:srgbClr val="788BB9"/>
                </a:gs>
                <a:gs pos="100000">
                  <a:srgbClr val="485C8C"/>
                </a:gs>
              </a:gsLst>
              <a:lin ang="5400000" scaled="0"/>
            </a:gradFill>
            <a:ln w="12700" cap="flat">
              <a:noFill/>
              <a:miter lim="400000"/>
            </a:ln>
            <a:effectLst/>
          </p:spPr>
          <p:txBody>
            <a:bodyPr wrap="square" lIns="34289" tIns="34289" rIns="34289" bIns="34289" numCol="1" anchor="t">
              <a:noAutofit/>
            </a:bodyPr>
            <a:lstStyle/>
            <a:p>
              <a:pPr defTabSz="685800">
                <a:defRPr sz="700"/>
              </a:pPr>
              <a:endParaRPr/>
            </a:p>
          </p:txBody>
        </p:sp>
        <p:sp>
          <p:nvSpPr>
            <p:cNvPr id="2719" name="Freeform 2060"/>
            <p:cNvSpPr/>
            <p:nvPr/>
          </p:nvSpPr>
          <p:spPr>
            <a:xfrm>
              <a:off x="191732" y="0"/>
              <a:ext cx="108745" cy="64294"/>
            </a:xfrm>
            <a:custGeom>
              <a:avLst/>
              <a:gdLst/>
              <a:ahLst/>
              <a:cxnLst>
                <a:cxn ang="0">
                  <a:pos x="wd2" y="hd2"/>
                </a:cxn>
                <a:cxn ang="5400000">
                  <a:pos x="wd2" y="hd2"/>
                </a:cxn>
                <a:cxn ang="10800000">
                  <a:pos x="wd2" y="hd2"/>
                </a:cxn>
                <a:cxn ang="16200000">
                  <a:pos x="wd2" y="hd2"/>
                </a:cxn>
              </a:cxnLst>
              <a:rect l="0" t="0" r="r" b="b"/>
              <a:pathLst>
                <a:path w="21600" h="21600" extrusionOk="0">
                  <a:moveTo>
                    <a:pt x="0" y="12000"/>
                  </a:moveTo>
                  <a:lnTo>
                    <a:pt x="12096" y="0"/>
                  </a:lnTo>
                  <a:lnTo>
                    <a:pt x="21600" y="9120"/>
                  </a:lnTo>
                  <a:lnTo>
                    <a:pt x="9504" y="21600"/>
                  </a:lnTo>
                  <a:lnTo>
                    <a:pt x="0" y="12000"/>
                  </a:lnTo>
                </a:path>
              </a:pathLst>
            </a:custGeom>
            <a:blipFill rotWithShape="1">
              <a:blip r:embed="rId13"/>
              <a:srcRect/>
              <a:stretch>
                <a:fillRect/>
              </a:stretch>
            </a:blipFill>
            <a:ln w="12700" cap="flat">
              <a:noFill/>
              <a:miter lim="400000"/>
            </a:ln>
            <a:effectLst/>
          </p:spPr>
          <p:txBody>
            <a:bodyPr wrap="square" lIns="34289" tIns="34289" rIns="34289" bIns="34289" numCol="1" anchor="t">
              <a:noAutofit/>
            </a:bodyPr>
            <a:lstStyle/>
            <a:p>
              <a:pPr defTabSz="685800">
                <a:defRPr sz="700"/>
              </a:pPr>
              <a:endParaRPr/>
            </a:p>
          </p:txBody>
        </p:sp>
        <p:sp>
          <p:nvSpPr>
            <p:cNvPr id="2720" name="Freeform 2061"/>
            <p:cNvSpPr/>
            <p:nvPr/>
          </p:nvSpPr>
          <p:spPr>
            <a:xfrm>
              <a:off x="197455" y="40005"/>
              <a:ext cx="34341" cy="21145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9396"/>
                  </a:lnTo>
                  <a:lnTo>
                    <a:pt x="21600" y="21600"/>
                  </a:lnTo>
                  <a:lnTo>
                    <a:pt x="21600" y="2057"/>
                  </a:lnTo>
                  <a:lnTo>
                    <a:pt x="0" y="0"/>
                  </a:lnTo>
                </a:path>
              </a:pathLst>
            </a:custGeom>
            <a:solidFill>
              <a:srgbClr val="FFFFFF">
                <a:alpha val="29999"/>
              </a:srgbClr>
            </a:solidFill>
            <a:ln w="12700" cap="flat">
              <a:noFill/>
              <a:miter lim="400000"/>
            </a:ln>
            <a:effectLst/>
          </p:spPr>
          <p:txBody>
            <a:bodyPr wrap="square" lIns="34289" tIns="34289" rIns="34289" bIns="34289" numCol="1" anchor="t">
              <a:noAutofit/>
            </a:bodyPr>
            <a:lstStyle/>
            <a:p>
              <a:pPr defTabSz="685800">
                <a:defRPr sz="700"/>
              </a:pPr>
              <a:endParaRPr/>
            </a:p>
          </p:txBody>
        </p:sp>
        <p:sp>
          <p:nvSpPr>
            <p:cNvPr id="2721" name="Freeform 2062"/>
            <p:cNvSpPr/>
            <p:nvPr/>
          </p:nvSpPr>
          <p:spPr>
            <a:xfrm>
              <a:off x="178384" y="40005"/>
              <a:ext cx="9526" cy="154306"/>
            </a:xfrm>
            <a:custGeom>
              <a:avLst/>
              <a:gdLst/>
              <a:ahLst/>
              <a:cxnLst>
                <a:cxn ang="0">
                  <a:pos x="wd2" y="hd2"/>
                </a:cxn>
                <a:cxn ang="5400000">
                  <a:pos x="wd2" y="hd2"/>
                </a:cxn>
                <a:cxn ang="10800000">
                  <a:pos x="wd2" y="hd2"/>
                </a:cxn>
                <a:cxn ang="16200000">
                  <a:pos x="wd2" y="hd2"/>
                </a:cxn>
              </a:cxnLst>
              <a:rect l="0" t="0" r="r" b="b"/>
              <a:pathLst>
                <a:path w="21600" h="21600" extrusionOk="0">
                  <a:moveTo>
                    <a:pt x="0" y="19024"/>
                  </a:moveTo>
                  <a:lnTo>
                    <a:pt x="0" y="20609"/>
                  </a:lnTo>
                  <a:lnTo>
                    <a:pt x="18000" y="21204"/>
                  </a:lnTo>
                  <a:lnTo>
                    <a:pt x="18000" y="19618"/>
                  </a:lnTo>
                  <a:lnTo>
                    <a:pt x="0" y="19024"/>
                  </a:lnTo>
                  <a:moveTo>
                    <a:pt x="0" y="18628"/>
                  </a:moveTo>
                  <a:lnTo>
                    <a:pt x="0" y="20807"/>
                  </a:lnTo>
                  <a:lnTo>
                    <a:pt x="21600" y="21600"/>
                  </a:lnTo>
                  <a:lnTo>
                    <a:pt x="21600" y="19420"/>
                  </a:lnTo>
                  <a:lnTo>
                    <a:pt x="0" y="18628"/>
                  </a:lnTo>
                  <a:moveTo>
                    <a:pt x="0" y="16250"/>
                  </a:moveTo>
                  <a:lnTo>
                    <a:pt x="0" y="17835"/>
                  </a:lnTo>
                  <a:lnTo>
                    <a:pt x="18000" y="18429"/>
                  </a:lnTo>
                  <a:lnTo>
                    <a:pt x="18000" y="16844"/>
                  </a:lnTo>
                  <a:lnTo>
                    <a:pt x="0" y="16250"/>
                  </a:lnTo>
                  <a:moveTo>
                    <a:pt x="0" y="15853"/>
                  </a:moveTo>
                  <a:lnTo>
                    <a:pt x="0" y="18033"/>
                  </a:lnTo>
                  <a:lnTo>
                    <a:pt x="21600" y="18826"/>
                  </a:lnTo>
                  <a:lnTo>
                    <a:pt x="21600" y="16646"/>
                  </a:lnTo>
                  <a:lnTo>
                    <a:pt x="0" y="15853"/>
                  </a:lnTo>
                  <a:moveTo>
                    <a:pt x="0" y="13673"/>
                  </a:moveTo>
                  <a:lnTo>
                    <a:pt x="0" y="15259"/>
                  </a:lnTo>
                  <a:lnTo>
                    <a:pt x="18000" y="15853"/>
                  </a:lnTo>
                  <a:lnTo>
                    <a:pt x="18000" y="14268"/>
                  </a:lnTo>
                  <a:lnTo>
                    <a:pt x="0" y="13673"/>
                  </a:lnTo>
                  <a:moveTo>
                    <a:pt x="0" y="13277"/>
                  </a:moveTo>
                  <a:lnTo>
                    <a:pt x="0" y="15457"/>
                  </a:lnTo>
                  <a:lnTo>
                    <a:pt x="21600" y="16250"/>
                  </a:lnTo>
                  <a:lnTo>
                    <a:pt x="21600" y="14070"/>
                  </a:lnTo>
                  <a:lnTo>
                    <a:pt x="0" y="13277"/>
                  </a:lnTo>
                  <a:moveTo>
                    <a:pt x="0" y="10899"/>
                  </a:moveTo>
                  <a:lnTo>
                    <a:pt x="0" y="12484"/>
                  </a:lnTo>
                  <a:lnTo>
                    <a:pt x="18000" y="13079"/>
                  </a:lnTo>
                  <a:lnTo>
                    <a:pt x="18000" y="11494"/>
                  </a:lnTo>
                  <a:lnTo>
                    <a:pt x="0" y="10899"/>
                  </a:lnTo>
                  <a:moveTo>
                    <a:pt x="0" y="10503"/>
                  </a:moveTo>
                  <a:lnTo>
                    <a:pt x="0" y="12683"/>
                  </a:lnTo>
                  <a:lnTo>
                    <a:pt x="21600" y="13475"/>
                  </a:lnTo>
                  <a:lnTo>
                    <a:pt x="21600" y="11295"/>
                  </a:lnTo>
                  <a:lnTo>
                    <a:pt x="0" y="10503"/>
                  </a:lnTo>
                  <a:moveTo>
                    <a:pt x="0" y="8323"/>
                  </a:moveTo>
                  <a:lnTo>
                    <a:pt x="0" y="9908"/>
                  </a:lnTo>
                  <a:lnTo>
                    <a:pt x="18000" y="10503"/>
                  </a:lnTo>
                  <a:lnTo>
                    <a:pt x="18000" y="8719"/>
                  </a:lnTo>
                  <a:lnTo>
                    <a:pt x="0" y="8323"/>
                  </a:lnTo>
                  <a:moveTo>
                    <a:pt x="0" y="7927"/>
                  </a:moveTo>
                  <a:lnTo>
                    <a:pt x="0" y="10106"/>
                  </a:lnTo>
                  <a:lnTo>
                    <a:pt x="21600" y="10899"/>
                  </a:lnTo>
                  <a:lnTo>
                    <a:pt x="21600" y="8719"/>
                  </a:lnTo>
                  <a:lnTo>
                    <a:pt x="0" y="7927"/>
                  </a:lnTo>
                  <a:moveTo>
                    <a:pt x="0" y="5549"/>
                  </a:moveTo>
                  <a:lnTo>
                    <a:pt x="0" y="7134"/>
                  </a:lnTo>
                  <a:lnTo>
                    <a:pt x="18000" y="7728"/>
                  </a:lnTo>
                  <a:lnTo>
                    <a:pt x="18000" y="6143"/>
                  </a:lnTo>
                  <a:lnTo>
                    <a:pt x="0" y="5549"/>
                  </a:lnTo>
                  <a:moveTo>
                    <a:pt x="0" y="5152"/>
                  </a:moveTo>
                  <a:lnTo>
                    <a:pt x="0" y="7332"/>
                  </a:lnTo>
                  <a:lnTo>
                    <a:pt x="21600" y="8125"/>
                  </a:lnTo>
                  <a:lnTo>
                    <a:pt x="21600" y="5945"/>
                  </a:lnTo>
                  <a:lnTo>
                    <a:pt x="0" y="5152"/>
                  </a:lnTo>
                  <a:moveTo>
                    <a:pt x="0" y="2972"/>
                  </a:moveTo>
                  <a:lnTo>
                    <a:pt x="0" y="4558"/>
                  </a:lnTo>
                  <a:lnTo>
                    <a:pt x="18000" y="5152"/>
                  </a:lnTo>
                  <a:lnTo>
                    <a:pt x="18000" y="3369"/>
                  </a:lnTo>
                  <a:lnTo>
                    <a:pt x="0" y="2972"/>
                  </a:lnTo>
                  <a:moveTo>
                    <a:pt x="0" y="2576"/>
                  </a:moveTo>
                  <a:lnTo>
                    <a:pt x="0" y="4756"/>
                  </a:lnTo>
                  <a:lnTo>
                    <a:pt x="21600" y="5549"/>
                  </a:lnTo>
                  <a:lnTo>
                    <a:pt x="21600" y="3369"/>
                  </a:lnTo>
                  <a:lnTo>
                    <a:pt x="0" y="2576"/>
                  </a:lnTo>
                  <a:moveTo>
                    <a:pt x="0" y="198"/>
                  </a:moveTo>
                  <a:lnTo>
                    <a:pt x="0" y="1982"/>
                  </a:lnTo>
                  <a:lnTo>
                    <a:pt x="18000" y="2378"/>
                  </a:lnTo>
                  <a:lnTo>
                    <a:pt x="18000" y="793"/>
                  </a:lnTo>
                  <a:lnTo>
                    <a:pt x="0" y="198"/>
                  </a:lnTo>
                  <a:moveTo>
                    <a:pt x="0" y="0"/>
                  </a:moveTo>
                  <a:lnTo>
                    <a:pt x="0" y="1982"/>
                  </a:lnTo>
                  <a:lnTo>
                    <a:pt x="21600" y="2774"/>
                  </a:lnTo>
                  <a:lnTo>
                    <a:pt x="21600" y="594"/>
                  </a:lnTo>
                  <a:lnTo>
                    <a:pt x="0" y="0"/>
                  </a:lnTo>
                </a:path>
              </a:pathLst>
            </a:custGeom>
            <a:solidFill>
              <a:srgbClr val="FFFFFF">
                <a:alpha val="79999"/>
              </a:srgbClr>
            </a:solidFill>
            <a:ln w="12700" cap="flat">
              <a:noFill/>
              <a:miter lim="400000"/>
            </a:ln>
            <a:effectLst/>
          </p:spPr>
          <p:txBody>
            <a:bodyPr wrap="square" lIns="34289" tIns="34289" rIns="34289" bIns="34289" numCol="1" anchor="t">
              <a:noAutofit/>
            </a:bodyPr>
            <a:lstStyle/>
            <a:p>
              <a:pPr defTabSz="685800">
                <a:defRPr sz="700"/>
              </a:pPr>
              <a:endParaRPr/>
            </a:p>
          </p:txBody>
        </p:sp>
        <p:sp>
          <p:nvSpPr>
            <p:cNvPr id="2722" name="Freeform 2063"/>
            <p:cNvSpPr/>
            <p:nvPr/>
          </p:nvSpPr>
          <p:spPr>
            <a:xfrm>
              <a:off x="260412" y="88582"/>
              <a:ext cx="10017" cy="154306"/>
            </a:xfrm>
            <a:custGeom>
              <a:avLst/>
              <a:gdLst/>
              <a:ahLst/>
              <a:cxnLst>
                <a:cxn ang="0">
                  <a:pos x="wd2" y="hd2"/>
                </a:cxn>
                <a:cxn ang="5400000">
                  <a:pos x="wd2" y="hd2"/>
                </a:cxn>
                <a:cxn ang="10800000">
                  <a:pos x="wd2" y="hd2"/>
                </a:cxn>
                <a:cxn ang="16200000">
                  <a:pos x="wd2" y="hd2"/>
                </a:cxn>
              </a:cxnLst>
              <a:rect l="0" t="0" r="r" b="b"/>
              <a:pathLst>
                <a:path w="21600" h="21600" extrusionOk="0">
                  <a:moveTo>
                    <a:pt x="0" y="13929"/>
                  </a:moveTo>
                  <a:lnTo>
                    <a:pt x="0" y="15544"/>
                  </a:lnTo>
                  <a:lnTo>
                    <a:pt x="18000" y="16150"/>
                  </a:lnTo>
                  <a:lnTo>
                    <a:pt x="18000" y="14535"/>
                  </a:lnTo>
                  <a:lnTo>
                    <a:pt x="0" y="13929"/>
                  </a:lnTo>
                  <a:moveTo>
                    <a:pt x="0" y="13525"/>
                  </a:moveTo>
                  <a:lnTo>
                    <a:pt x="0" y="15746"/>
                  </a:lnTo>
                  <a:lnTo>
                    <a:pt x="21600" y="16553"/>
                  </a:lnTo>
                  <a:lnTo>
                    <a:pt x="21600" y="14333"/>
                  </a:lnTo>
                  <a:lnTo>
                    <a:pt x="0" y="13525"/>
                  </a:lnTo>
                  <a:moveTo>
                    <a:pt x="0" y="11103"/>
                  </a:moveTo>
                  <a:lnTo>
                    <a:pt x="0" y="12718"/>
                  </a:lnTo>
                  <a:lnTo>
                    <a:pt x="18000" y="13323"/>
                  </a:lnTo>
                  <a:lnTo>
                    <a:pt x="18000" y="11708"/>
                  </a:lnTo>
                  <a:lnTo>
                    <a:pt x="0" y="11103"/>
                  </a:lnTo>
                  <a:moveTo>
                    <a:pt x="0" y="10699"/>
                  </a:moveTo>
                  <a:lnTo>
                    <a:pt x="0" y="12920"/>
                  </a:lnTo>
                  <a:lnTo>
                    <a:pt x="21600" y="13727"/>
                  </a:lnTo>
                  <a:lnTo>
                    <a:pt x="21600" y="11507"/>
                  </a:lnTo>
                  <a:lnTo>
                    <a:pt x="0" y="10699"/>
                  </a:lnTo>
                  <a:moveTo>
                    <a:pt x="0" y="8479"/>
                  </a:moveTo>
                  <a:lnTo>
                    <a:pt x="0" y="10093"/>
                  </a:lnTo>
                  <a:lnTo>
                    <a:pt x="18000" y="10699"/>
                  </a:lnTo>
                  <a:lnTo>
                    <a:pt x="18000" y="8882"/>
                  </a:lnTo>
                  <a:lnTo>
                    <a:pt x="0" y="8479"/>
                  </a:lnTo>
                  <a:moveTo>
                    <a:pt x="0" y="8075"/>
                  </a:moveTo>
                  <a:lnTo>
                    <a:pt x="0" y="10295"/>
                  </a:lnTo>
                  <a:lnTo>
                    <a:pt x="21600" y="11103"/>
                  </a:lnTo>
                  <a:lnTo>
                    <a:pt x="21600" y="8882"/>
                  </a:lnTo>
                  <a:lnTo>
                    <a:pt x="0" y="8075"/>
                  </a:lnTo>
                  <a:moveTo>
                    <a:pt x="0" y="5652"/>
                  </a:moveTo>
                  <a:lnTo>
                    <a:pt x="0" y="7267"/>
                  </a:lnTo>
                  <a:lnTo>
                    <a:pt x="18000" y="7873"/>
                  </a:lnTo>
                  <a:lnTo>
                    <a:pt x="18000" y="6258"/>
                  </a:lnTo>
                  <a:lnTo>
                    <a:pt x="0" y="5652"/>
                  </a:lnTo>
                  <a:moveTo>
                    <a:pt x="0" y="5249"/>
                  </a:moveTo>
                  <a:lnTo>
                    <a:pt x="0" y="7469"/>
                  </a:lnTo>
                  <a:lnTo>
                    <a:pt x="21600" y="8277"/>
                  </a:lnTo>
                  <a:lnTo>
                    <a:pt x="21600" y="6056"/>
                  </a:lnTo>
                  <a:lnTo>
                    <a:pt x="0" y="5249"/>
                  </a:lnTo>
                  <a:moveTo>
                    <a:pt x="0" y="3028"/>
                  </a:moveTo>
                  <a:lnTo>
                    <a:pt x="0" y="4643"/>
                  </a:lnTo>
                  <a:lnTo>
                    <a:pt x="18000" y="5249"/>
                  </a:lnTo>
                  <a:lnTo>
                    <a:pt x="18000" y="3432"/>
                  </a:lnTo>
                  <a:lnTo>
                    <a:pt x="0" y="3028"/>
                  </a:lnTo>
                  <a:moveTo>
                    <a:pt x="0" y="2624"/>
                  </a:moveTo>
                  <a:lnTo>
                    <a:pt x="0" y="4845"/>
                  </a:lnTo>
                  <a:lnTo>
                    <a:pt x="21600" y="5652"/>
                  </a:lnTo>
                  <a:lnTo>
                    <a:pt x="21600" y="3432"/>
                  </a:lnTo>
                  <a:lnTo>
                    <a:pt x="0" y="2624"/>
                  </a:lnTo>
                  <a:moveTo>
                    <a:pt x="0" y="202"/>
                  </a:moveTo>
                  <a:lnTo>
                    <a:pt x="0" y="2019"/>
                  </a:lnTo>
                  <a:lnTo>
                    <a:pt x="18000" y="2422"/>
                  </a:lnTo>
                  <a:lnTo>
                    <a:pt x="18000" y="807"/>
                  </a:lnTo>
                  <a:lnTo>
                    <a:pt x="0" y="202"/>
                  </a:lnTo>
                  <a:moveTo>
                    <a:pt x="0" y="0"/>
                  </a:moveTo>
                  <a:lnTo>
                    <a:pt x="0" y="2019"/>
                  </a:lnTo>
                  <a:lnTo>
                    <a:pt x="21600" y="2826"/>
                  </a:lnTo>
                  <a:lnTo>
                    <a:pt x="21600" y="606"/>
                  </a:lnTo>
                  <a:lnTo>
                    <a:pt x="0" y="0"/>
                  </a:lnTo>
                  <a:moveTo>
                    <a:pt x="0" y="18976"/>
                  </a:moveTo>
                  <a:lnTo>
                    <a:pt x="0" y="20591"/>
                  </a:lnTo>
                  <a:lnTo>
                    <a:pt x="18000" y="21196"/>
                  </a:lnTo>
                  <a:lnTo>
                    <a:pt x="18000" y="19581"/>
                  </a:lnTo>
                  <a:lnTo>
                    <a:pt x="0" y="18976"/>
                  </a:lnTo>
                  <a:moveTo>
                    <a:pt x="0" y="18572"/>
                  </a:moveTo>
                  <a:lnTo>
                    <a:pt x="0" y="20793"/>
                  </a:lnTo>
                  <a:lnTo>
                    <a:pt x="21600" y="21600"/>
                  </a:lnTo>
                  <a:lnTo>
                    <a:pt x="21600" y="19379"/>
                  </a:lnTo>
                  <a:lnTo>
                    <a:pt x="0" y="18572"/>
                  </a:lnTo>
                  <a:moveTo>
                    <a:pt x="0" y="16351"/>
                  </a:moveTo>
                  <a:lnTo>
                    <a:pt x="0" y="17966"/>
                  </a:lnTo>
                  <a:lnTo>
                    <a:pt x="18000" y="18572"/>
                  </a:lnTo>
                  <a:lnTo>
                    <a:pt x="18000" y="16957"/>
                  </a:lnTo>
                  <a:lnTo>
                    <a:pt x="0" y="16351"/>
                  </a:lnTo>
                  <a:moveTo>
                    <a:pt x="0" y="15948"/>
                  </a:moveTo>
                  <a:lnTo>
                    <a:pt x="0" y="18168"/>
                  </a:lnTo>
                  <a:lnTo>
                    <a:pt x="21600" y="18976"/>
                  </a:lnTo>
                  <a:lnTo>
                    <a:pt x="21600" y="16755"/>
                  </a:lnTo>
                  <a:lnTo>
                    <a:pt x="0" y="15948"/>
                  </a:lnTo>
                </a:path>
              </a:pathLst>
            </a:custGeom>
            <a:solidFill>
              <a:srgbClr val="FFFFFF">
                <a:alpha val="79999"/>
              </a:srgbClr>
            </a:solidFill>
            <a:ln w="12700" cap="flat">
              <a:noFill/>
              <a:miter lim="400000"/>
            </a:ln>
            <a:effectLst/>
          </p:spPr>
          <p:txBody>
            <a:bodyPr wrap="square" lIns="34289" tIns="34289" rIns="34289" bIns="34289" numCol="1" anchor="t">
              <a:noAutofit/>
            </a:bodyPr>
            <a:lstStyle/>
            <a:p>
              <a:pPr defTabSz="685800">
                <a:defRPr sz="700"/>
              </a:pPr>
              <a:endParaRPr/>
            </a:p>
          </p:txBody>
        </p:sp>
        <p:sp>
          <p:nvSpPr>
            <p:cNvPr id="2723" name="Freeform 2064"/>
            <p:cNvSpPr/>
            <p:nvPr/>
          </p:nvSpPr>
          <p:spPr>
            <a:xfrm>
              <a:off x="203179" y="52863"/>
              <a:ext cx="22894" cy="182881"/>
            </a:xfrm>
            <a:custGeom>
              <a:avLst/>
              <a:gdLst/>
              <a:ahLst/>
              <a:cxnLst>
                <a:cxn ang="0">
                  <a:pos x="wd2" y="hd2"/>
                </a:cxn>
                <a:cxn ang="5400000">
                  <a:pos x="wd2" y="hd2"/>
                </a:cxn>
                <a:cxn ang="10800000">
                  <a:pos x="wd2" y="hd2"/>
                </a:cxn>
                <a:cxn ang="16200000">
                  <a:pos x="wd2" y="hd2"/>
                </a:cxn>
              </a:cxnLst>
              <a:rect l="0" t="0" r="r" b="b"/>
              <a:pathLst>
                <a:path w="21600" h="21600" extrusionOk="0">
                  <a:moveTo>
                    <a:pt x="13500" y="10368"/>
                  </a:moveTo>
                  <a:lnTo>
                    <a:pt x="13500" y="11750"/>
                  </a:lnTo>
                  <a:lnTo>
                    <a:pt x="20250" y="12096"/>
                  </a:lnTo>
                  <a:lnTo>
                    <a:pt x="20250" y="10886"/>
                  </a:lnTo>
                  <a:lnTo>
                    <a:pt x="13500" y="10368"/>
                  </a:lnTo>
                  <a:moveTo>
                    <a:pt x="6750" y="9850"/>
                  </a:moveTo>
                  <a:lnTo>
                    <a:pt x="6750" y="11232"/>
                  </a:lnTo>
                  <a:lnTo>
                    <a:pt x="13500" y="11578"/>
                  </a:lnTo>
                  <a:lnTo>
                    <a:pt x="13500" y="10368"/>
                  </a:lnTo>
                  <a:lnTo>
                    <a:pt x="6750" y="9850"/>
                  </a:lnTo>
                  <a:moveTo>
                    <a:pt x="0" y="9331"/>
                  </a:moveTo>
                  <a:lnTo>
                    <a:pt x="0" y="10714"/>
                  </a:lnTo>
                  <a:lnTo>
                    <a:pt x="6750" y="11059"/>
                  </a:lnTo>
                  <a:lnTo>
                    <a:pt x="6750" y="9850"/>
                  </a:lnTo>
                  <a:lnTo>
                    <a:pt x="0" y="9331"/>
                  </a:lnTo>
                  <a:moveTo>
                    <a:pt x="0" y="10886"/>
                  </a:moveTo>
                  <a:lnTo>
                    <a:pt x="0" y="8986"/>
                  </a:lnTo>
                  <a:lnTo>
                    <a:pt x="21600" y="10714"/>
                  </a:lnTo>
                  <a:lnTo>
                    <a:pt x="20250" y="12614"/>
                  </a:lnTo>
                  <a:lnTo>
                    <a:pt x="0" y="10886"/>
                  </a:lnTo>
                  <a:moveTo>
                    <a:pt x="13500" y="12614"/>
                  </a:moveTo>
                  <a:lnTo>
                    <a:pt x="13500" y="13997"/>
                  </a:lnTo>
                  <a:lnTo>
                    <a:pt x="20250" y="14342"/>
                  </a:lnTo>
                  <a:lnTo>
                    <a:pt x="20250" y="13133"/>
                  </a:lnTo>
                  <a:lnTo>
                    <a:pt x="13500" y="12614"/>
                  </a:lnTo>
                  <a:moveTo>
                    <a:pt x="6750" y="12096"/>
                  </a:moveTo>
                  <a:lnTo>
                    <a:pt x="6750" y="13478"/>
                  </a:lnTo>
                  <a:lnTo>
                    <a:pt x="13500" y="13824"/>
                  </a:lnTo>
                  <a:lnTo>
                    <a:pt x="13500" y="12614"/>
                  </a:lnTo>
                  <a:lnTo>
                    <a:pt x="6750" y="12096"/>
                  </a:lnTo>
                  <a:moveTo>
                    <a:pt x="0" y="11578"/>
                  </a:moveTo>
                  <a:lnTo>
                    <a:pt x="0" y="12960"/>
                  </a:lnTo>
                  <a:lnTo>
                    <a:pt x="6750" y="13306"/>
                  </a:lnTo>
                  <a:lnTo>
                    <a:pt x="6750" y="12096"/>
                  </a:lnTo>
                  <a:lnTo>
                    <a:pt x="0" y="11578"/>
                  </a:lnTo>
                  <a:moveTo>
                    <a:pt x="0" y="13133"/>
                  </a:moveTo>
                  <a:lnTo>
                    <a:pt x="0" y="11232"/>
                  </a:lnTo>
                  <a:lnTo>
                    <a:pt x="21600" y="12960"/>
                  </a:lnTo>
                  <a:lnTo>
                    <a:pt x="20250" y="14861"/>
                  </a:lnTo>
                  <a:lnTo>
                    <a:pt x="0" y="13133"/>
                  </a:lnTo>
                  <a:moveTo>
                    <a:pt x="13500" y="15034"/>
                  </a:moveTo>
                  <a:lnTo>
                    <a:pt x="13500" y="16243"/>
                  </a:lnTo>
                  <a:lnTo>
                    <a:pt x="20250" y="16589"/>
                  </a:lnTo>
                  <a:lnTo>
                    <a:pt x="20250" y="15379"/>
                  </a:lnTo>
                  <a:lnTo>
                    <a:pt x="13500" y="15034"/>
                  </a:lnTo>
                  <a:moveTo>
                    <a:pt x="6750" y="14515"/>
                  </a:moveTo>
                  <a:lnTo>
                    <a:pt x="6750" y="15725"/>
                  </a:lnTo>
                  <a:lnTo>
                    <a:pt x="13500" y="16070"/>
                  </a:lnTo>
                  <a:lnTo>
                    <a:pt x="13500" y="14861"/>
                  </a:lnTo>
                  <a:lnTo>
                    <a:pt x="6750" y="14515"/>
                  </a:lnTo>
                  <a:moveTo>
                    <a:pt x="0" y="13997"/>
                  </a:moveTo>
                  <a:lnTo>
                    <a:pt x="0" y="15206"/>
                  </a:lnTo>
                  <a:lnTo>
                    <a:pt x="6750" y="15552"/>
                  </a:lnTo>
                  <a:lnTo>
                    <a:pt x="6750" y="14342"/>
                  </a:lnTo>
                  <a:lnTo>
                    <a:pt x="0" y="13997"/>
                  </a:lnTo>
                  <a:moveTo>
                    <a:pt x="0" y="15379"/>
                  </a:moveTo>
                  <a:lnTo>
                    <a:pt x="0" y="13651"/>
                  </a:lnTo>
                  <a:lnTo>
                    <a:pt x="21600" y="15206"/>
                  </a:lnTo>
                  <a:lnTo>
                    <a:pt x="20250" y="17107"/>
                  </a:lnTo>
                  <a:lnTo>
                    <a:pt x="0" y="15379"/>
                  </a:lnTo>
                  <a:moveTo>
                    <a:pt x="13500" y="17280"/>
                  </a:moveTo>
                  <a:lnTo>
                    <a:pt x="13500" y="18490"/>
                  </a:lnTo>
                  <a:lnTo>
                    <a:pt x="20250" y="19008"/>
                  </a:lnTo>
                  <a:lnTo>
                    <a:pt x="20250" y="17626"/>
                  </a:lnTo>
                  <a:lnTo>
                    <a:pt x="13500" y="17280"/>
                  </a:lnTo>
                  <a:moveTo>
                    <a:pt x="6750" y="16762"/>
                  </a:moveTo>
                  <a:lnTo>
                    <a:pt x="6750" y="17971"/>
                  </a:lnTo>
                  <a:lnTo>
                    <a:pt x="13500" y="18490"/>
                  </a:lnTo>
                  <a:lnTo>
                    <a:pt x="13500" y="17107"/>
                  </a:lnTo>
                  <a:lnTo>
                    <a:pt x="6750" y="16762"/>
                  </a:lnTo>
                  <a:moveTo>
                    <a:pt x="0" y="16243"/>
                  </a:moveTo>
                  <a:lnTo>
                    <a:pt x="0" y="17453"/>
                  </a:lnTo>
                  <a:lnTo>
                    <a:pt x="6750" y="17971"/>
                  </a:lnTo>
                  <a:lnTo>
                    <a:pt x="6750" y="16589"/>
                  </a:lnTo>
                  <a:lnTo>
                    <a:pt x="0" y="16243"/>
                  </a:lnTo>
                  <a:moveTo>
                    <a:pt x="0" y="17798"/>
                  </a:moveTo>
                  <a:lnTo>
                    <a:pt x="0" y="15898"/>
                  </a:lnTo>
                  <a:lnTo>
                    <a:pt x="21600" y="17626"/>
                  </a:lnTo>
                  <a:lnTo>
                    <a:pt x="20250" y="19354"/>
                  </a:lnTo>
                  <a:lnTo>
                    <a:pt x="0" y="17798"/>
                  </a:lnTo>
                  <a:moveTo>
                    <a:pt x="13500" y="19526"/>
                  </a:moveTo>
                  <a:lnTo>
                    <a:pt x="13500" y="20736"/>
                  </a:lnTo>
                  <a:lnTo>
                    <a:pt x="20250" y="21254"/>
                  </a:lnTo>
                  <a:lnTo>
                    <a:pt x="20250" y="20045"/>
                  </a:lnTo>
                  <a:lnTo>
                    <a:pt x="13500" y="19526"/>
                  </a:lnTo>
                  <a:moveTo>
                    <a:pt x="6750" y="19008"/>
                  </a:moveTo>
                  <a:lnTo>
                    <a:pt x="6750" y="20218"/>
                  </a:lnTo>
                  <a:lnTo>
                    <a:pt x="13500" y="20736"/>
                  </a:lnTo>
                  <a:lnTo>
                    <a:pt x="13500" y="19526"/>
                  </a:lnTo>
                  <a:lnTo>
                    <a:pt x="6750" y="19008"/>
                  </a:lnTo>
                  <a:moveTo>
                    <a:pt x="0" y="18490"/>
                  </a:moveTo>
                  <a:lnTo>
                    <a:pt x="0" y="19699"/>
                  </a:lnTo>
                  <a:lnTo>
                    <a:pt x="6750" y="20218"/>
                  </a:lnTo>
                  <a:lnTo>
                    <a:pt x="6750" y="19008"/>
                  </a:lnTo>
                  <a:lnTo>
                    <a:pt x="0" y="18490"/>
                  </a:lnTo>
                  <a:moveTo>
                    <a:pt x="0" y="20045"/>
                  </a:moveTo>
                  <a:lnTo>
                    <a:pt x="0" y="18144"/>
                  </a:lnTo>
                  <a:lnTo>
                    <a:pt x="21600" y="19872"/>
                  </a:lnTo>
                  <a:lnTo>
                    <a:pt x="20250" y="21600"/>
                  </a:lnTo>
                  <a:lnTo>
                    <a:pt x="0" y="20045"/>
                  </a:lnTo>
                  <a:moveTo>
                    <a:pt x="13500" y="8122"/>
                  </a:moveTo>
                  <a:lnTo>
                    <a:pt x="13500" y="9331"/>
                  </a:lnTo>
                  <a:lnTo>
                    <a:pt x="20250" y="9850"/>
                  </a:lnTo>
                  <a:lnTo>
                    <a:pt x="20250" y="8467"/>
                  </a:lnTo>
                  <a:lnTo>
                    <a:pt x="13500" y="8122"/>
                  </a:lnTo>
                  <a:moveTo>
                    <a:pt x="6750" y="7603"/>
                  </a:moveTo>
                  <a:lnTo>
                    <a:pt x="6750" y="8813"/>
                  </a:lnTo>
                  <a:lnTo>
                    <a:pt x="13500" y="9331"/>
                  </a:lnTo>
                  <a:lnTo>
                    <a:pt x="13500" y="7949"/>
                  </a:lnTo>
                  <a:lnTo>
                    <a:pt x="6750" y="7603"/>
                  </a:lnTo>
                  <a:moveTo>
                    <a:pt x="0" y="7085"/>
                  </a:moveTo>
                  <a:lnTo>
                    <a:pt x="0" y="8294"/>
                  </a:lnTo>
                  <a:lnTo>
                    <a:pt x="6750" y="8813"/>
                  </a:lnTo>
                  <a:lnTo>
                    <a:pt x="6750" y="7430"/>
                  </a:lnTo>
                  <a:lnTo>
                    <a:pt x="0" y="7085"/>
                  </a:lnTo>
                  <a:moveTo>
                    <a:pt x="0" y="8640"/>
                  </a:moveTo>
                  <a:lnTo>
                    <a:pt x="0" y="6739"/>
                  </a:lnTo>
                  <a:lnTo>
                    <a:pt x="21600" y="8467"/>
                  </a:lnTo>
                  <a:lnTo>
                    <a:pt x="20250" y="10195"/>
                  </a:lnTo>
                  <a:lnTo>
                    <a:pt x="0" y="8640"/>
                  </a:lnTo>
                  <a:moveTo>
                    <a:pt x="13500" y="5875"/>
                  </a:moveTo>
                  <a:lnTo>
                    <a:pt x="13500" y="7085"/>
                  </a:lnTo>
                  <a:lnTo>
                    <a:pt x="20250" y="7603"/>
                  </a:lnTo>
                  <a:lnTo>
                    <a:pt x="20250" y="6221"/>
                  </a:lnTo>
                  <a:lnTo>
                    <a:pt x="13500" y="5875"/>
                  </a:lnTo>
                  <a:moveTo>
                    <a:pt x="6750" y="5357"/>
                  </a:moveTo>
                  <a:lnTo>
                    <a:pt x="6750" y="6566"/>
                  </a:lnTo>
                  <a:lnTo>
                    <a:pt x="13500" y="7085"/>
                  </a:lnTo>
                  <a:lnTo>
                    <a:pt x="13500" y="5702"/>
                  </a:lnTo>
                  <a:lnTo>
                    <a:pt x="6750" y="5357"/>
                  </a:lnTo>
                  <a:moveTo>
                    <a:pt x="0" y="4838"/>
                  </a:moveTo>
                  <a:lnTo>
                    <a:pt x="0" y="6048"/>
                  </a:lnTo>
                  <a:lnTo>
                    <a:pt x="6750" y="6566"/>
                  </a:lnTo>
                  <a:lnTo>
                    <a:pt x="6750" y="5184"/>
                  </a:lnTo>
                  <a:lnTo>
                    <a:pt x="0" y="4838"/>
                  </a:lnTo>
                  <a:moveTo>
                    <a:pt x="0" y="6394"/>
                  </a:moveTo>
                  <a:lnTo>
                    <a:pt x="0" y="4493"/>
                  </a:lnTo>
                  <a:lnTo>
                    <a:pt x="21600" y="6221"/>
                  </a:lnTo>
                  <a:lnTo>
                    <a:pt x="20250" y="7949"/>
                  </a:lnTo>
                  <a:lnTo>
                    <a:pt x="0" y="6394"/>
                  </a:lnTo>
                  <a:moveTo>
                    <a:pt x="13500" y="3629"/>
                  </a:moveTo>
                  <a:lnTo>
                    <a:pt x="13500" y="4838"/>
                  </a:lnTo>
                  <a:lnTo>
                    <a:pt x="20250" y="5357"/>
                  </a:lnTo>
                  <a:lnTo>
                    <a:pt x="20250" y="3974"/>
                  </a:lnTo>
                  <a:lnTo>
                    <a:pt x="13500" y="3629"/>
                  </a:lnTo>
                  <a:moveTo>
                    <a:pt x="6750" y="3110"/>
                  </a:moveTo>
                  <a:lnTo>
                    <a:pt x="6750" y="4320"/>
                  </a:lnTo>
                  <a:lnTo>
                    <a:pt x="13500" y="4838"/>
                  </a:lnTo>
                  <a:lnTo>
                    <a:pt x="13500" y="3456"/>
                  </a:lnTo>
                  <a:lnTo>
                    <a:pt x="6750" y="3110"/>
                  </a:lnTo>
                  <a:moveTo>
                    <a:pt x="0" y="2592"/>
                  </a:moveTo>
                  <a:lnTo>
                    <a:pt x="0" y="3802"/>
                  </a:lnTo>
                  <a:lnTo>
                    <a:pt x="6750" y="4320"/>
                  </a:lnTo>
                  <a:lnTo>
                    <a:pt x="6750" y="2938"/>
                  </a:lnTo>
                  <a:lnTo>
                    <a:pt x="0" y="2592"/>
                  </a:lnTo>
                  <a:moveTo>
                    <a:pt x="0" y="4147"/>
                  </a:moveTo>
                  <a:lnTo>
                    <a:pt x="0" y="2246"/>
                  </a:lnTo>
                  <a:lnTo>
                    <a:pt x="21600" y="3802"/>
                  </a:lnTo>
                  <a:lnTo>
                    <a:pt x="20250" y="5702"/>
                  </a:lnTo>
                  <a:lnTo>
                    <a:pt x="0" y="4147"/>
                  </a:lnTo>
                  <a:moveTo>
                    <a:pt x="13500" y="1210"/>
                  </a:moveTo>
                  <a:lnTo>
                    <a:pt x="13500" y="2592"/>
                  </a:lnTo>
                  <a:lnTo>
                    <a:pt x="20250" y="2938"/>
                  </a:lnTo>
                  <a:lnTo>
                    <a:pt x="20250" y="1728"/>
                  </a:lnTo>
                  <a:lnTo>
                    <a:pt x="13500" y="1210"/>
                  </a:lnTo>
                  <a:moveTo>
                    <a:pt x="6750" y="691"/>
                  </a:moveTo>
                  <a:lnTo>
                    <a:pt x="6750" y="2074"/>
                  </a:lnTo>
                  <a:lnTo>
                    <a:pt x="13500" y="2419"/>
                  </a:lnTo>
                  <a:lnTo>
                    <a:pt x="13500" y="1210"/>
                  </a:lnTo>
                  <a:lnTo>
                    <a:pt x="6750" y="691"/>
                  </a:lnTo>
                  <a:moveTo>
                    <a:pt x="0" y="173"/>
                  </a:moveTo>
                  <a:lnTo>
                    <a:pt x="0" y="1555"/>
                  </a:lnTo>
                  <a:lnTo>
                    <a:pt x="6750" y="1901"/>
                  </a:lnTo>
                  <a:lnTo>
                    <a:pt x="6750" y="691"/>
                  </a:lnTo>
                  <a:lnTo>
                    <a:pt x="0" y="173"/>
                  </a:lnTo>
                  <a:moveTo>
                    <a:pt x="0" y="1728"/>
                  </a:moveTo>
                  <a:lnTo>
                    <a:pt x="0" y="0"/>
                  </a:lnTo>
                  <a:lnTo>
                    <a:pt x="21600" y="1555"/>
                  </a:lnTo>
                  <a:lnTo>
                    <a:pt x="20250" y="3456"/>
                  </a:lnTo>
                  <a:lnTo>
                    <a:pt x="0" y="1728"/>
                  </a:lnTo>
                </a:path>
              </a:pathLst>
            </a:custGeom>
            <a:solidFill>
              <a:srgbClr val="FFFFFF">
                <a:alpha val="89999"/>
              </a:srgbClr>
            </a:solidFill>
            <a:ln w="12700" cap="flat">
              <a:noFill/>
              <a:miter lim="400000"/>
            </a:ln>
            <a:effectLst/>
          </p:spPr>
          <p:txBody>
            <a:bodyPr wrap="square" lIns="34289" tIns="34289" rIns="34289" bIns="34289" numCol="1" anchor="t">
              <a:noAutofit/>
            </a:bodyPr>
            <a:lstStyle/>
            <a:p>
              <a:pPr defTabSz="685800">
                <a:defRPr sz="700"/>
              </a:pPr>
              <a:endParaRPr/>
            </a:p>
          </p:txBody>
        </p:sp>
        <p:sp>
          <p:nvSpPr>
            <p:cNvPr id="2724" name="Text Box 2065"/>
            <p:cNvSpPr txBox="1"/>
            <p:nvPr/>
          </p:nvSpPr>
          <p:spPr>
            <a:xfrm>
              <a:off x="0" y="228899"/>
              <a:ext cx="652463" cy="157993"/>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36000" tIns="36000" rIns="36000" bIns="36000" numCol="1" anchor="ctr">
              <a:spAutoFit/>
            </a:bodyPr>
            <a:lstStyle>
              <a:lvl1pPr algn="ctr" defTabSz="685800">
                <a:defRPr sz="700"/>
              </a:lvl1pPr>
            </a:lstStyle>
            <a:p>
              <a:r>
                <a:t>Frankfurt</a:t>
              </a:r>
            </a:p>
          </p:txBody>
        </p:sp>
      </p:grpSp>
      <p:grpSp>
        <p:nvGrpSpPr>
          <p:cNvPr id="2737" name="Group 2066"/>
          <p:cNvGrpSpPr/>
          <p:nvPr/>
        </p:nvGrpSpPr>
        <p:grpSpPr>
          <a:xfrm>
            <a:off x="3087290" y="3651647"/>
            <a:ext cx="607220" cy="401242"/>
            <a:chOff x="0" y="0"/>
            <a:chExt cx="607218" cy="401240"/>
          </a:xfrm>
        </p:grpSpPr>
        <p:sp>
          <p:nvSpPr>
            <p:cNvPr id="2726" name="Freeform 2067"/>
            <p:cNvSpPr/>
            <p:nvPr/>
          </p:nvSpPr>
          <p:spPr>
            <a:xfrm>
              <a:off x="266374" y="67313"/>
              <a:ext cx="44396" cy="191916"/>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2901"/>
                  </a:lnTo>
                  <a:lnTo>
                    <a:pt x="0" y="21600"/>
                  </a:lnTo>
                  <a:lnTo>
                    <a:pt x="21600" y="18537"/>
                  </a:lnTo>
                  <a:lnTo>
                    <a:pt x="21600" y="0"/>
                  </a:lnTo>
                </a:path>
              </a:pathLst>
            </a:custGeom>
            <a:gradFill flip="none" rotWithShape="1">
              <a:gsLst>
                <a:gs pos="0">
                  <a:srgbClr val="485C8C"/>
                </a:gs>
                <a:gs pos="100000">
                  <a:srgbClr val="3C4D75"/>
                </a:gs>
              </a:gsLst>
              <a:lin ang="5400000" scaled="0"/>
            </a:gradFill>
            <a:ln w="12700" cap="flat">
              <a:noFill/>
              <a:miter lim="400000"/>
            </a:ln>
            <a:effectLst/>
          </p:spPr>
          <p:txBody>
            <a:bodyPr wrap="square" lIns="34289" tIns="34289" rIns="34289" bIns="34289" numCol="1" anchor="t">
              <a:noAutofit/>
            </a:bodyPr>
            <a:lstStyle/>
            <a:p>
              <a:pPr defTabSz="685800">
                <a:defRPr sz="700"/>
              </a:pPr>
              <a:endParaRPr/>
            </a:p>
          </p:txBody>
        </p:sp>
        <p:sp>
          <p:nvSpPr>
            <p:cNvPr id="2727" name="Freeform 2068"/>
            <p:cNvSpPr/>
            <p:nvPr/>
          </p:nvSpPr>
          <p:spPr>
            <a:xfrm>
              <a:off x="164693" y="31508"/>
              <a:ext cx="101682" cy="229153"/>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15858"/>
                  </a:lnTo>
                  <a:lnTo>
                    <a:pt x="0" y="0"/>
                  </a:lnTo>
                  <a:lnTo>
                    <a:pt x="21600" y="5742"/>
                  </a:lnTo>
                  <a:lnTo>
                    <a:pt x="21600" y="21600"/>
                  </a:lnTo>
                </a:path>
              </a:pathLst>
            </a:custGeom>
            <a:gradFill flip="none" rotWithShape="1">
              <a:gsLst>
                <a:gs pos="0">
                  <a:srgbClr val="566EA8"/>
                </a:gs>
                <a:gs pos="100000">
                  <a:srgbClr val="485C8C"/>
                </a:gs>
              </a:gsLst>
              <a:lin ang="5400000" scaled="0"/>
            </a:gradFill>
            <a:ln w="12700" cap="flat">
              <a:noFill/>
              <a:miter lim="400000"/>
            </a:ln>
            <a:effectLst/>
          </p:spPr>
          <p:txBody>
            <a:bodyPr wrap="square" lIns="34289" tIns="34289" rIns="34289" bIns="34289" numCol="1" anchor="t">
              <a:noAutofit/>
            </a:bodyPr>
            <a:lstStyle/>
            <a:p>
              <a:pPr defTabSz="685800">
                <a:defRPr sz="700"/>
              </a:pPr>
              <a:endParaRPr/>
            </a:p>
          </p:txBody>
        </p:sp>
        <p:sp>
          <p:nvSpPr>
            <p:cNvPr id="2728" name="Freeform 2069"/>
            <p:cNvSpPr/>
            <p:nvPr/>
          </p:nvSpPr>
          <p:spPr>
            <a:xfrm>
              <a:off x="164693" y="5728"/>
              <a:ext cx="146077" cy="87366"/>
            </a:xfrm>
            <a:custGeom>
              <a:avLst/>
              <a:gdLst/>
              <a:ahLst/>
              <a:cxnLst>
                <a:cxn ang="0">
                  <a:pos x="wd2" y="hd2"/>
                </a:cxn>
                <a:cxn ang="5400000">
                  <a:pos x="wd2" y="hd2"/>
                </a:cxn>
                <a:cxn ang="10800000">
                  <a:pos x="wd2" y="hd2"/>
                </a:cxn>
                <a:cxn ang="16200000">
                  <a:pos x="wd2" y="hd2"/>
                </a:cxn>
              </a:cxnLst>
              <a:rect l="0" t="0" r="r" b="b"/>
              <a:pathLst>
                <a:path w="21600" h="21600" extrusionOk="0">
                  <a:moveTo>
                    <a:pt x="14824" y="21600"/>
                  </a:moveTo>
                  <a:lnTo>
                    <a:pt x="21600" y="14872"/>
                  </a:lnTo>
                  <a:lnTo>
                    <a:pt x="6565" y="0"/>
                  </a:lnTo>
                  <a:lnTo>
                    <a:pt x="0" y="6374"/>
                  </a:lnTo>
                  <a:lnTo>
                    <a:pt x="14824" y="21600"/>
                  </a:lnTo>
                </a:path>
              </a:pathLst>
            </a:custGeom>
            <a:blipFill rotWithShape="1">
              <a:blip r:embed="rId14"/>
              <a:srcRect/>
              <a:stretch>
                <a:fillRect/>
              </a:stretch>
            </a:blipFill>
            <a:ln w="12700" cap="flat">
              <a:noFill/>
              <a:miter lim="400000"/>
            </a:ln>
            <a:effectLst/>
          </p:spPr>
          <p:txBody>
            <a:bodyPr wrap="square" lIns="34289" tIns="34289" rIns="34289" bIns="34289" numCol="1" anchor="t">
              <a:noAutofit/>
            </a:bodyPr>
            <a:lstStyle/>
            <a:p>
              <a:pPr defTabSz="685800">
                <a:defRPr sz="700"/>
              </a:pPr>
              <a:endParaRPr/>
            </a:p>
          </p:txBody>
        </p:sp>
        <p:sp>
          <p:nvSpPr>
            <p:cNvPr id="2729" name="Freeform 2070"/>
            <p:cNvSpPr/>
            <p:nvPr/>
          </p:nvSpPr>
          <p:spPr>
            <a:xfrm>
              <a:off x="229139" y="27211"/>
              <a:ext cx="61582" cy="229153"/>
            </a:xfrm>
            <a:custGeom>
              <a:avLst/>
              <a:gdLst/>
              <a:ahLst/>
              <a:cxnLst>
                <a:cxn ang="0">
                  <a:pos x="wd2" y="hd2"/>
                </a:cxn>
                <a:cxn ang="5400000">
                  <a:pos x="wd2" y="hd2"/>
                </a:cxn>
                <a:cxn ang="10800000">
                  <a:pos x="wd2" y="hd2"/>
                </a:cxn>
                <a:cxn ang="16200000">
                  <a:pos x="wd2" y="hd2"/>
                </a:cxn>
              </a:cxnLst>
              <a:rect l="0" t="0" r="r" b="b"/>
              <a:pathLst>
                <a:path w="21600" h="21600" extrusionOk="0">
                  <a:moveTo>
                    <a:pt x="5657" y="20649"/>
                  </a:moveTo>
                  <a:lnTo>
                    <a:pt x="0" y="21600"/>
                  </a:lnTo>
                  <a:lnTo>
                    <a:pt x="0" y="3396"/>
                  </a:lnTo>
                  <a:lnTo>
                    <a:pt x="21600" y="0"/>
                  </a:lnTo>
                  <a:lnTo>
                    <a:pt x="21600" y="2445"/>
                  </a:lnTo>
                  <a:lnTo>
                    <a:pt x="5657" y="5026"/>
                  </a:lnTo>
                  <a:lnTo>
                    <a:pt x="5657" y="20649"/>
                  </a:lnTo>
                </a:path>
              </a:pathLst>
            </a:custGeom>
            <a:gradFill flip="none" rotWithShape="1">
              <a:gsLst>
                <a:gs pos="0">
                  <a:srgbClr val="3C4D75"/>
                </a:gs>
                <a:gs pos="100000">
                  <a:srgbClr val="485C8C"/>
                </a:gs>
              </a:gsLst>
              <a:lin ang="0" scaled="0"/>
            </a:gradFill>
            <a:ln w="12700" cap="flat">
              <a:noFill/>
              <a:miter lim="400000"/>
            </a:ln>
            <a:effectLst/>
          </p:spPr>
          <p:txBody>
            <a:bodyPr wrap="square" lIns="34289" tIns="34289" rIns="34289" bIns="34289" numCol="1" anchor="t">
              <a:noAutofit/>
            </a:bodyPr>
            <a:lstStyle/>
            <a:p>
              <a:pPr defTabSz="685800">
                <a:defRPr sz="700"/>
              </a:pPr>
              <a:endParaRPr/>
            </a:p>
          </p:txBody>
        </p:sp>
        <p:sp>
          <p:nvSpPr>
            <p:cNvPr id="2730" name="Freeform 2071"/>
            <p:cNvSpPr/>
            <p:nvPr/>
          </p:nvSpPr>
          <p:spPr>
            <a:xfrm>
              <a:off x="180447" y="35805"/>
              <a:ext cx="45828" cy="220559"/>
            </a:xfrm>
            <a:custGeom>
              <a:avLst/>
              <a:gdLst/>
              <a:ahLst/>
              <a:cxnLst>
                <a:cxn ang="0">
                  <a:pos x="wd2" y="hd2"/>
                </a:cxn>
                <a:cxn ang="5400000">
                  <a:pos x="wd2" y="hd2"/>
                </a:cxn>
                <a:cxn ang="10800000">
                  <a:pos x="wd2" y="hd2"/>
                </a:cxn>
                <a:cxn ang="16200000">
                  <a:pos x="wd2" y="hd2"/>
                </a:cxn>
              </a:cxnLst>
              <a:rect l="0" t="0" r="r" b="b"/>
              <a:pathLst>
                <a:path w="21600" h="21600" extrusionOk="0">
                  <a:moveTo>
                    <a:pt x="0" y="18776"/>
                  </a:moveTo>
                  <a:lnTo>
                    <a:pt x="20965" y="21600"/>
                  </a:lnTo>
                  <a:lnTo>
                    <a:pt x="21600" y="2824"/>
                  </a:lnTo>
                  <a:lnTo>
                    <a:pt x="0" y="0"/>
                  </a:lnTo>
                  <a:lnTo>
                    <a:pt x="0" y="18776"/>
                  </a:lnTo>
                </a:path>
              </a:pathLst>
            </a:custGeom>
            <a:gradFill flip="none" rotWithShape="1">
              <a:gsLst>
                <a:gs pos="0">
                  <a:srgbClr val="788BB9"/>
                </a:gs>
                <a:gs pos="100000">
                  <a:srgbClr val="485C8C"/>
                </a:gs>
              </a:gsLst>
              <a:lin ang="5400000" scaled="0"/>
            </a:gradFill>
            <a:ln w="12700" cap="flat">
              <a:noFill/>
              <a:miter lim="400000"/>
            </a:ln>
            <a:effectLst/>
          </p:spPr>
          <p:txBody>
            <a:bodyPr wrap="square" lIns="34289" tIns="34289" rIns="34289" bIns="34289" numCol="1" anchor="t">
              <a:noAutofit/>
            </a:bodyPr>
            <a:lstStyle/>
            <a:p>
              <a:pPr defTabSz="685800">
                <a:defRPr sz="700"/>
              </a:pPr>
              <a:endParaRPr/>
            </a:p>
          </p:txBody>
        </p:sp>
        <p:sp>
          <p:nvSpPr>
            <p:cNvPr id="2731" name="Freeform 2072"/>
            <p:cNvSpPr/>
            <p:nvPr/>
          </p:nvSpPr>
          <p:spPr>
            <a:xfrm>
              <a:off x="181879" y="0"/>
              <a:ext cx="108842" cy="64450"/>
            </a:xfrm>
            <a:custGeom>
              <a:avLst/>
              <a:gdLst/>
              <a:ahLst/>
              <a:cxnLst>
                <a:cxn ang="0">
                  <a:pos x="wd2" y="hd2"/>
                </a:cxn>
                <a:cxn ang="5400000">
                  <a:pos x="wd2" y="hd2"/>
                </a:cxn>
                <a:cxn ang="10800000">
                  <a:pos x="wd2" y="hd2"/>
                </a:cxn>
                <a:cxn ang="16200000">
                  <a:pos x="wd2" y="hd2"/>
                </a:cxn>
              </a:cxnLst>
              <a:rect l="0" t="0" r="r" b="b"/>
              <a:pathLst>
                <a:path w="21600" h="21600" extrusionOk="0">
                  <a:moveTo>
                    <a:pt x="0" y="12000"/>
                  </a:moveTo>
                  <a:lnTo>
                    <a:pt x="12096" y="0"/>
                  </a:lnTo>
                  <a:lnTo>
                    <a:pt x="21600" y="9120"/>
                  </a:lnTo>
                  <a:lnTo>
                    <a:pt x="9504" y="21600"/>
                  </a:lnTo>
                  <a:lnTo>
                    <a:pt x="0" y="12000"/>
                  </a:lnTo>
                </a:path>
              </a:pathLst>
            </a:custGeom>
            <a:blipFill rotWithShape="1">
              <a:blip r:embed="rId15"/>
              <a:srcRect/>
              <a:stretch>
                <a:fillRect/>
              </a:stretch>
            </a:blipFill>
            <a:ln w="12700" cap="flat">
              <a:noFill/>
              <a:miter lim="400000"/>
            </a:ln>
            <a:effectLst/>
          </p:spPr>
          <p:txBody>
            <a:bodyPr wrap="square" lIns="34289" tIns="34289" rIns="34289" bIns="34289" numCol="1" anchor="t">
              <a:noAutofit/>
            </a:bodyPr>
            <a:lstStyle/>
            <a:p>
              <a:pPr defTabSz="685800">
                <a:defRPr sz="700"/>
              </a:pPr>
              <a:endParaRPr/>
            </a:p>
          </p:txBody>
        </p:sp>
        <p:sp>
          <p:nvSpPr>
            <p:cNvPr id="2732" name="Freeform 2073"/>
            <p:cNvSpPr/>
            <p:nvPr/>
          </p:nvSpPr>
          <p:spPr>
            <a:xfrm>
              <a:off x="187607" y="40101"/>
              <a:ext cx="31508" cy="21196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9396"/>
                  </a:lnTo>
                  <a:lnTo>
                    <a:pt x="21600" y="21600"/>
                  </a:lnTo>
                  <a:lnTo>
                    <a:pt x="21600" y="2057"/>
                  </a:lnTo>
                  <a:lnTo>
                    <a:pt x="0" y="0"/>
                  </a:lnTo>
                </a:path>
              </a:pathLst>
            </a:custGeom>
            <a:solidFill>
              <a:srgbClr val="FFFFFF">
                <a:alpha val="29999"/>
              </a:srgbClr>
            </a:solidFill>
            <a:ln w="12700" cap="flat">
              <a:noFill/>
              <a:miter lim="400000"/>
            </a:ln>
            <a:effectLst/>
          </p:spPr>
          <p:txBody>
            <a:bodyPr wrap="square" lIns="34289" tIns="34289" rIns="34289" bIns="34289" numCol="1" anchor="t">
              <a:noAutofit/>
            </a:bodyPr>
            <a:lstStyle/>
            <a:p>
              <a:pPr defTabSz="685800">
                <a:defRPr sz="700"/>
              </a:pPr>
              <a:endParaRPr/>
            </a:p>
          </p:txBody>
        </p:sp>
        <p:sp>
          <p:nvSpPr>
            <p:cNvPr id="2733" name="Freeform 2074"/>
            <p:cNvSpPr/>
            <p:nvPr/>
          </p:nvSpPr>
          <p:spPr>
            <a:xfrm>
              <a:off x="168523" y="40101"/>
              <a:ext cx="9526" cy="156111"/>
            </a:xfrm>
            <a:custGeom>
              <a:avLst/>
              <a:gdLst/>
              <a:ahLst/>
              <a:cxnLst>
                <a:cxn ang="0">
                  <a:pos x="wd2" y="hd2"/>
                </a:cxn>
                <a:cxn ang="5400000">
                  <a:pos x="wd2" y="hd2"/>
                </a:cxn>
                <a:cxn ang="10800000">
                  <a:pos x="wd2" y="hd2"/>
                </a:cxn>
                <a:cxn ang="16200000">
                  <a:pos x="wd2" y="hd2"/>
                </a:cxn>
              </a:cxnLst>
              <a:rect l="0" t="0" r="r" b="b"/>
              <a:pathLst>
                <a:path w="21600" h="21600" extrusionOk="0">
                  <a:moveTo>
                    <a:pt x="0" y="19024"/>
                  </a:moveTo>
                  <a:lnTo>
                    <a:pt x="0" y="20609"/>
                  </a:lnTo>
                  <a:lnTo>
                    <a:pt x="18000" y="21204"/>
                  </a:lnTo>
                  <a:lnTo>
                    <a:pt x="18000" y="19618"/>
                  </a:lnTo>
                  <a:lnTo>
                    <a:pt x="0" y="19024"/>
                  </a:lnTo>
                  <a:moveTo>
                    <a:pt x="0" y="18628"/>
                  </a:moveTo>
                  <a:lnTo>
                    <a:pt x="0" y="20807"/>
                  </a:lnTo>
                  <a:lnTo>
                    <a:pt x="21600" y="21600"/>
                  </a:lnTo>
                  <a:lnTo>
                    <a:pt x="21600" y="19420"/>
                  </a:lnTo>
                  <a:lnTo>
                    <a:pt x="0" y="18628"/>
                  </a:lnTo>
                  <a:moveTo>
                    <a:pt x="0" y="16250"/>
                  </a:moveTo>
                  <a:lnTo>
                    <a:pt x="0" y="17835"/>
                  </a:lnTo>
                  <a:lnTo>
                    <a:pt x="18000" y="18429"/>
                  </a:lnTo>
                  <a:lnTo>
                    <a:pt x="18000" y="16844"/>
                  </a:lnTo>
                  <a:lnTo>
                    <a:pt x="0" y="16250"/>
                  </a:lnTo>
                  <a:moveTo>
                    <a:pt x="0" y="15853"/>
                  </a:moveTo>
                  <a:lnTo>
                    <a:pt x="0" y="18033"/>
                  </a:lnTo>
                  <a:lnTo>
                    <a:pt x="21600" y="18826"/>
                  </a:lnTo>
                  <a:lnTo>
                    <a:pt x="21600" y="16646"/>
                  </a:lnTo>
                  <a:lnTo>
                    <a:pt x="0" y="15853"/>
                  </a:lnTo>
                  <a:moveTo>
                    <a:pt x="0" y="13673"/>
                  </a:moveTo>
                  <a:lnTo>
                    <a:pt x="0" y="15259"/>
                  </a:lnTo>
                  <a:lnTo>
                    <a:pt x="18000" y="15853"/>
                  </a:lnTo>
                  <a:lnTo>
                    <a:pt x="18000" y="14268"/>
                  </a:lnTo>
                  <a:lnTo>
                    <a:pt x="0" y="13673"/>
                  </a:lnTo>
                  <a:moveTo>
                    <a:pt x="0" y="13277"/>
                  </a:moveTo>
                  <a:lnTo>
                    <a:pt x="0" y="15457"/>
                  </a:lnTo>
                  <a:lnTo>
                    <a:pt x="21600" y="16250"/>
                  </a:lnTo>
                  <a:lnTo>
                    <a:pt x="21600" y="14070"/>
                  </a:lnTo>
                  <a:lnTo>
                    <a:pt x="0" y="13277"/>
                  </a:lnTo>
                  <a:moveTo>
                    <a:pt x="0" y="10899"/>
                  </a:moveTo>
                  <a:lnTo>
                    <a:pt x="0" y="12484"/>
                  </a:lnTo>
                  <a:lnTo>
                    <a:pt x="18000" y="13079"/>
                  </a:lnTo>
                  <a:lnTo>
                    <a:pt x="18000" y="11494"/>
                  </a:lnTo>
                  <a:lnTo>
                    <a:pt x="0" y="10899"/>
                  </a:lnTo>
                  <a:moveTo>
                    <a:pt x="0" y="10503"/>
                  </a:moveTo>
                  <a:lnTo>
                    <a:pt x="0" y="12683"/>
                  </a:lnTo>
                  <a:lnTo>
                    <a:pt x="21600" y="13475"/>
                  </a:lnTo>
                  <a:lnTo>
                    <a:pt x="21600" y="11295"/>
                  </a:lnTo>
                  <a:lnTo>
                    <a:pt x="0" y="10503"/>
                  </a:lnTo>
                  <a:moveTo>
                    <a:pt x="0" y="8323"/>
                  </a:moveTo>
                  <a:lnTo>
                    <a:pt x="0" y="9908"/>
                  </a:lnTo>
                  <a:lnTo>
                    <a:pt x="18000" y="10503"/>
                  </a:lnTo>
                  <a:lnTo>
                    <a:pt x="18000" y="8719"/>
                  </a:lnTo>
                  <a:lnTo>
                    <a:pt x="0" y="8323"/>
                  </a:lnTo>
                  <a:moveTo>
                    <a:pt x="0" y="7927"/>
                  </a:moveTo>
                  <a:lnTo>
                    <a:pt x="0" y="10106"/>
                  </a:lnTo>
                  <a:lnTo>
                    <a:pt x="21600" y="10899"/>
                  </a:lnTo>
                  <a:lnTo>
                    <a:pt x="21600" y="8719"/>
                  </a:lnTo>
                  <a:lnTo>
                    <a:pt x="0" y="7927"/>
                  </a:lnTo>
                  <a:moveTo>
                    <a:pt x="0" y="5549"/>
                  </a:moveTo>
                  <a:lnTo>
                    <a:pt x="0" y="7134"/>
                  </a:lnTo>
                  <a:lnTo>
                    <a:pt x="18000" y="7728"/>
                  </a:lnTo>
                  <a:lnTo>
                    <a:pt x="18000" y="6143"/>
                  </a:lnTo>
                  <a:lnTo>
                    <a:pt x="0" y="5549"/>
                  </a:lnTo>
                  <a:moveTo>
                    <a:pt x="0" y="5152"/>
                  </a:moveTo>
                  <a:lnTo>
                    <a:pt x="0" y="7332"/>
                  </a:lnTo>
                  <a:lnTo>
                    <a:pt x="21600" y="8125"/>
                  </a:lnTo>
                  <a:lnTo>
                    <a:pt x="21600" y="5945"/>
                  </a:lnTo>
                  <a:lnTo>
                    <a:pt x="0" y="5152"/>
                  </a:lnTo>
                  <a:moveTo>
                    <a:pt x="0" y="2972"/>
                  </a:moveTo>
                  <a:lnTo>
                    <a:pt x="0" y="4558"/>
                  </a:lnTo>
                  <a:lnTo>
                    <a:pt x="18000" y="5152"/>
                  </a:lnTo>
                  <a:lnTo>
                    <a:pt x="18000" y="3369"/>
                  </a:lnTo>
                  <a:lnTo>
                    <a:pt x="0" y="2972"/>
                  </a:lnTo>
                  <a:moveTo>
                    <a:pt x="0" y="2576"/>
                  </a:moveTo>
                  <a:lnTo>
                    <a:pt x="0" y="4756"/>
                  </a:lnTo>
                  <a:lnTo>
                    <a:pt x="21600" y="5549"/>
                  </a:lnTo>
                  <a:lnTo>
                    <a:pt x="21600" y="3369"/>
                  </a:lnTo>
                  <a:lnTo>
                    <a:pt x="0" y="2576"/>
                  </a:lnTo>
                  <a:moveTo>
                    <a:pt x="0" y="198"/>
                  </a:moveTo>
                  <a:lnTo>
                    <a:pt x="0" y="1982"/>
                  </a:lnTo>
                  <a:lnTo>
                    <a:pt x="18000" y="2378"/>
                  </a:lnTo>
                  <a:lnTo>
                    <a:pt x="18000" y="793"/>
                  </a:lnTo>
                  <a:lnTo>
                    <a:pt x="0" y="198"/>
                  </a:lnTo>
                  <a:moveTo>
                    <a:pt x="0" y="0"/>
                  </a:moveTo>
                  <a:lnTo>
                    <a:pt x="0" y="1982"/>
                  </a:lnTo>
                  <a:lnTo>
                    <a:pt x="21600" y="2774"/>
                  </a:lnTo>
                  <a:lnTo>
                    <a:pt x="21600" y="594"/>
                  </a:lnTo>
                  <a:lnTo>
                    <a:pt x="0" y="0"/>
                  </a:lnTo>
                </a:path>
              </a:pathLst>
            </a:custGeom>
            <a:solidFill>
              <a:srgbClr val="FFFFFF">
                <a:alpha val="79999"/>
              </a:srgbClr>
            </a:solidFill>
            <a:ln w="12700" cap="flat">
              <a:noFill/>
              <a:miter lim="400000"/>
            </a:ln>
            <a:effectLst/>
          </p:spPr>
          <p:txBody>
            <a:bodyPr wrap="square" lIns="34289" tIns="34289" rIns="34289" bIns="34289" numCol="1" anchor="t">
              <a:noAutofit/>
            </a:bodyPr>
            <a:lstStyle/>
            <a:p>
              <a:pPr defTabSz="685800">
                <a:defRPr sz="700"/>
              </a:pPr>
              <a:endParaRPr/>
            </a:p>
          </p:txBody>
        </p:sp>
        <p:sp>
          <p:nvSpPr>
            <p:cNvPr id="2734" name="Freeform 2075"/>
            <p:cNvSpPr/>
            <p:nvPr/>
          </p:nvSpPr>
          <p:spPr>
            <a:xfrm>
              <a:off x="250620" y="88796"/>
              <a:ext cx="10026" cy="151814"/>
            </a:xfrm>
            <a:custGeom>
              <a:avLst/>
              <a:gdLst/>
              <a:ahLst/>
              <a:cxnLst>
                <a:cxn ang="0">
                  <a:pos x="wd2" y="hd2"/>
                </a:cxn>
                <a:cxn ang="5400000">
                  <a:pos x="wd2" y="hd2"/>
                </a:cxn>
                <a:cxn ang="10800000">
                  <a:pos x="wd2" y="hd2"/>
                </a:cxn>
                <a:cxn ang="16200000">
                  <a:pos x="wd2" y="hd2"/>
                </a:cxn>
              </a:cxnLst>
              <a:rect l="0" t="0" r="r" b="b"/>
              <a:pathLst>
                <a:path w="21600" h="21600" extrusionOk="0">
                  <a:moveTo>
                    <a:pt x="0" y="13929"/>
                  </a:moveTo>
                  <a:lnTo>
                    <a:pt x="0" y="15544"/>
                  </a:lnTo>
                  <a:lnTo>
                    <a:pt x="18000" y="16150"/>
                  </a:lnTo>
                  <a:lnTo>
                    <a:pt x="18000" y="14535"/>
                  </a:lnTo>
                  <a:lnTo>
                    <a:pt x="0" y="13929"/>
                  </a:lnTo>
                  <a:moveTo>
                    <a:pt x="0" y="13525"/>
                  </a:moveTo>
                  <a:lnTo>
                    <a:pt x="0" y="15746"/>
                  </a:lnTo>
                  <a:lnTo>
                    <a:pt x="21600" y="16553"/>
                  </a:lnTo>
                  <a:lnTo>
                    <a:pt x="21600" y="14333"/>
                  </a:lnTo>
                  <a:lnTo>
                    <a:pt x="0" y="13525"/>
                  </a:lnTo>
                  <a:moveTo>
                    <a:pt x="0" y="11103"/>
                  </a:moveTo>
                  <a:lnTo>
                    <a:pt x="0" y="12718"/>
                  </a:lnTo>
                  <a:lnTo>
                    <a:pt x="18000" y="13323"/>
                  </a:lnTo>
                  <a:lnTo>
                    <a:pt x="18000" y="11708"/>
                  </a:lnTo>
                  <a:lnTo>
                    <a:pt x="0" y="11103"/>
                  </a:lnTo>
                  <a:moveTo>
                    <a:pt x="0" y="10699"/>
                  </a:moveTo>
                  <a:lnTo>
                    <a:pt x="0" y="12920"/>
                  </a:lnTo>
                  <a:lnTo>
                    <a:pt x="21600" y="13727"/>
                  </a:lnTo>
                  <a:lnTo>
                    <a:pt x="21600" y="11507"/>
                  </a:lnTo>
                  <a:lnTo>
                    <a:pt x="0" y="10699"/>
                  </a:lnTo>
                  <a:moveTo>
                    <a:pt x="0" y="8479"/>
                  </a:moveTo>
                  <a:lnTo>
                    <a:pt x="0" y="10093"/>
                  </a:lnTo>
                  <a:lnTo>
                    <a:pt x="18000" y="10699"/>
                  </a:lnTo>
                  <a:lnTo>
                    <a:pt x="18000" y="8882"/>
                  </a:lnTo>
                  <a:lnTo>
                    <a:pt x="0" y="8479"/>
                  </a:lnTo>
                  <a:moveTo>
                    <a:pt x="0" y="8075"/>
                  </a:moveTo>
                  <a:lnTo>
                    <a:pt x="0" y="10295"/>
                  </a:lnTo>
                  <a:lnTo>
                    <a:pt x="21600" y="11103"/>
                  </a:lnTo>
                  <a:lnTo>
                    <a:pt x="21600" y="8882"/>
                  </a:lnTo>
                  <a:lnTo>
                    <a:pt x="0" y="8075"/>
                  </a:lnTo>
                  <a:moveTo>
                    <a:pt x="0" y="5652"/>
                  </a:moveTo>
                  <a:lnTo>
                    <a:pt x="0" y="7267"/>
                  </a:lnTo>
                  <a:lnTo>
                    <a:pt x="18000" y="7873"/>
                  </a:lnTo>
                  <a:lnTo>
                    <a:pt x="18000" y="6258"/>
                  </a:lnTo>
                  <a:lnTo>
                    <a:pt x="0" y="5652"/>
                  </a:lnTo>
                  <a:moveTo>
                    <a:pt x="0" y="5249"/>
                  </a:moveTo>
                  <a:lnTo>
                    <a:pt x="0" y="7469"/>
                  </a:lnTo>
                  <a:lnTo>
                    <a:pt x="21600" y="8277"/>
                  </a:lnTo>
                  <a:lnTo>
                    <a:pt x="21600" y="6056"/>
                  </a:lnTo>
                  <a:lnTo>
                    <a:pt x="0" y="5249"/>
                  </a:lnTo>
                  <a:moveTo>
                    <a:pt x="0" y="3028"/>
                  </a:moveTo>
                  <a:lnTo>
                    <a:pt x="0" y="4643"/>
                  </a:lnTo>
                  <a:lnTo>
                    <a:pt x="18000" y="5249"/>
                  </a:lnTo>
                  <a:lnTo>
                    <a:pt x="18000" y="3432"/>
                  </a:lnTo>
                  <a:lnTo>
                    <a:pt x="0" y="3028"/>
                  </a:lnTo>
                  <a:moveTo>
                    <a:pt x="0" y="2624"/>
                  </a:moveTo>
                  <a:lnTo>
                    <a:pt x="0" y="4845"/>
                  </a:lnTo>
                  <a:lnTo>
                    <a:pt x="21600" y="5652"/>
                  </a:lnTo>
                  <a:lnTo>
                    <a:pt x="21600" y="3432"/>
                  </a:lnTo>
                  <a:lnTo>
                    <a:pt x="0" y="2624"/>
                  </a:lnTo>
                  <a:moveTo>
                    <a:pt x="0" y="202"/>
                  </a:moveTo>
                  <a:lnTo>
                    <a:pt x="0" y="2019"/>
                  </a:lnTo>
                  <a:lnTo>
                    <a:pt x="18000" y="2422"/>
                  </a:lnTo>
                  <a:lnTo>
                    <a:pt x="18000" y="807"/>
                  </a:lnTo>
                  <a:lnTo>
                    <a:pt x="0" y="202"/>
                  </a:lnTo>
                  <a:moveTo>
                    <a:pt x="0" y="0"/>
                  </a:moveTo>
                  <a:lnTo>
                    <a:pt x="0" y="2019"/>
                  </a:lnTo>
                  <a:lnTo>
                    <a:pt x="21600" y="2826"/>
                  </a:lnTo>
                  <a:lnTo>
                    <a:pt x="21600" y="606"/>
                  </a:lnTo>
                  <a:lnTo>
                    <a:pt x="0" y="0"/>
                  </a:lnTo>
                  <a:moveTo>
                    <a:pt x="0" y="18976"/>
                  </a:moveTo>
                  <a:lnTo>
                    <a:pt x="0" y="20591"/>
                  </a:lnTo>
                  <a:lnTo>
                    <a:pt x="18000" y="21196"/>
                  </a:lnTo>
                  <a:lnTo>
                    <a:pt x="18000" y="19581"/>
                  </a:lnTo>
                  <a:lnTo>
                    <a:pt x="0" y="18976"/>
                  </a:lnTo>
                  <a:moveTo>
                    <a:pt x="0" y="18572"/>
                  </a:moveTo>
                  <a:lnTo>
                    <a:pt x="0" y="20793"/>
                  </a:lnTo>
                  <a:lnTo>
                    <a:pt x="21600" y="21600"/>
                  </a:lnTo>
                  <a:lnTo>
                    <a:pt x="21600" y="19379"/>
                  </a:lnTo>
                  <a:lnTo>
                    <a:pt x="0" y="18572"/>
                  </a:lnTo>
                  <a:moveTo>
                    <a:pt x="0" y="16351"/>
                  </a:moveTo>
                  <a:lnTo>
                    <a:pt x="0" y="17966"/>
                  </a:lnTo>
                  <a:lnTo>
                    <a:pt x="18000" y="18572"/>
                  </a:lnTo>
                  <a:lnTo>
                    <a:pt x="18000" y="16957"/>
                  </a:lnTo>
                  <a:lnTo>
                    <a:pt x="0" y="16351"/>
                  </a:lnTo>
                  <a:moveTo>
                    <a:pt x="0" y="15948"/>
                  </a:moveTo>
                  <a:lnTo>
                    <a:pt x="0" y="18168"/>
                  </a:lnTo>
                  <a:lnTo>
                    <a:pt x="21600" y="18976"/>
                  </a:lnTo>
                  <a:lnTo>
                    <a:pt x="21600" y="16755"/>
                  </a:lnTo>
                  <a:lnTo>
                    <a:pt x="0" y="15948"/>
                  </a:lnTo>
                </a:path>
              </a:pathLst>
            </a:custGeom>
            <a:solidFill>
              <a:srgbClr val="FFFFFF">
                <a:alpha val="79999"/>
              </a:srgbClr>
            </a:solidFill>
            <a:ln w="12700" cap="flat">
              <a:noFill/>
              <a:miter lim="400000"/>
            </a:ln>
            <a:effectLst/>
          </p:spPr>
          <p:txBody>
            <a:bodyPr wrap="square" lIns="34289" tIns="34289" rIns="34289" bIns="34289" numCol="1" anchor="t">
              <a:noAutofit/>
            </a:bodyPr>
            <a:lstStyle/>
            <a:p>
              <a:pPr defTabSz="685800">
                <a:defRPr sz="700"/>
              </a:pPr>
              <a:endParaRPr/>
            </a:p>
          </p:txBody>
        </p:sp>
        <p:sp>
          <p:nvSpPr>
            <p:cNvPr id="2735" name="Freeform 2076"/>
            <p:cNvSpPr/>
            <p:nvPr/>
          </p:nvSpPr>
          <p:spPr>
            <a:xfrm>
              <a:off x="193336" y="52991"/>
              <a:ext cx="24347" cy="180458"/>
            </a:xfrm>
            <a:custGeom>
              <a:avLst/>
              <a:gdLst/>
              <a:ahLst/>
              <a:cxnLst>
                <a:cxn ang="0">
                  <a:pos x="wd2" y="hd2"/>
                </a:cxn>
                <a:cxn ang="5400000">
                  <a:pos x="wd2" y="hd2"/>
                </a:cxn>
                <a:cxn ang="10800000">
                  <a:pos x="wd2" y="hd2"/>
                </a:cxn>
                <a:cxn ang="16200000">
                  <a:pos x="wd2" y="hd2"/>
                </a:cxn>
              </a:cxnLst>
              <a:rect l="0" t="0" r="r" b="b"/>
              <a:pathLst>
                <a:path w="21600" h="21600" extrusionOk="0">
                  <a:moveTo>
                    <a:pt x="13500" y="10368"/>
                  </a:moveTo>
                  <a:lnTo>
                    <a:pt x="13500" y="11750"/>
                  </a:lnTo>
                  <a:lnTo>
                    <a:pt x="20250" y="12096"/>
                  </a:lnTo>
                  <a:lnTo>
                    <a:pt x="20250" y="10886"/>
                  </a:lnTo>
                  <a:lnTo>
                    <a:pt x="13500" y="10368"/>
                  </a:lnTo>
                  <a:moveTo>
                    <a:pt x="6750" y="9850"/>
                  </a:moveTo>
                  <a:lnTo>
                    <a:pt x="6750" y="11232"/>
                  </a:lnTo>
                  <a:lnTo>
                    <a:pt x="13500" y="11578"/>
                  </a:lnTo>
                  <a:lnTo>
                    <a:pt x="13500" y="10368"/>
                  </a:lnTo>
                  <a:lnTo>
                    <a:pt x="6750" y="9850"/>
                  </a:lnTo>
                  <a:moveTo>
                    <a:pt x="0" y="9331"/>
                  </a:moveTo>
                  <a:lnTo>
                    <a:pt x="0" y="10714"/>
                  </a:lnTo>
                  <a:lnTo>
                    <a:pt x="6750" y="11059"/>
                  </a:lnTo>
                  <a:lnTo>
                    <a:pt x="6750" y="9850"/>
                  </a:lnTo>
                  <a:lnTo>
                    <a:pt x="0" y="9331"/>
                  </a:lnTo>
                  <a:moveTo>
                    <a:pt x="0" y="10886"/>
                  </a:moveTo>
                  <a:lnTo>
                    <a:pt x="0" y="8986"/>
                  </a:lnTo>
                  <a:lnTo>
                    <a:pt x="21600" y="10714"/>
                  </a:lnTo>
                  <a:lnTo>
                    <a:pt x="20250" y="12614"/>
                  </a:lnTo>
                  <a:lnTo>
                    <a:pt x="0" y="10886"/>
                  </a:lnTo>
                  <a:moveTo>
                    <a:pt x="13500" y="12614"/>
                  </a:moveTo>
                  <a:lnTo>
                    <a:pt x="13500" y="13997"/>
                  </a:lnTo>
                  <a:lnTo>
                    <a:pt x="20250" y="14342"/>
                  </a:lnTo>
                  <a:lnTo>
                    <a:pt x="20250" y="13133"/>
                  </a:lnTo>
                  <a:lnTo>
                    <a:pt x="13500" y="12614"/>
                  </a:lnTo>
                  <a:moveTo>
                    <a:pt x="6750" y="12096"/>
                  </a:moveTo>
                  <a:lnTo>
                    <a:pt x="6750" y="13478"/>
                  </a:lnTo>
                  <a:lnTo>
                    <a:pt x="13500" y="13824"/>
                  </a:lnTo>
                  <a:lnTo>
                    <a:pt x="13500" y="12614"/>
                  </a:lnTo>
                  <a:lnTo>
                    <a:pt x="6750" y="12096"/>
                  </a:lnTo>
                  <a:moveTo>
                    <a:pt x="0" y="11578"/>
                  </a:moveTo>
                  <a:lnTo>
                    <a:pt x="0" y="12960"/>
                  </a:lnTo>
                  <a:lnTo>
                    <a:pt x="6750" y="13306"/>
                  </a:lnTo>
                  <a:lnTo>
                    <a:pt x="6750" y="12096"/>
                  </a:lnTo>
                  <a:lnTo>
                    <a:pt x="0" y="11578"/>
                  </a:lnTo>
                  <a:moveTo>
                    <a:pt x="0" y="13133"/>
                  </a:moveTo>
                  <a:lnTo>
                    <a:pt x="0" y="11232"/>
                  </a:lnTo>
                  <a:lnTo>
                    <a:pt x="21600" y="12960"/>
                  </a:lnTo>
                  <a:lnTo>
                    <a:pt x="20250" y="14861"/>
                  </a:lnTo>
                  <a:lnTo>
                    <a:pt x="0" y="13133"/>
                  </a:lnTo>
                  <a:moveTo>
                    <a:pt x="13500" y="15034"/>
                  </a:moveTo>
                  <a:lnTo>
                    <a:pt x="13500" y="16243"/>
                  </a:lnTo>
                  <a:lnTo>
                    <a:pt x="20250" y="16589"/>
                  </a:lnTo>
                  <a:lnTo>
                    <a:pt x="20250" y="15379"/>
                  </a:lnTo>
                  <a:lnTo>
                    <a:pt x="13500" y="15034"/>
                  </a:lnTo>
                  <a:moveTo>
                    <a:pt x="6750" y="14515"/>
                  </a:moveTo>
                  <a:lnTo>
                    <a:pt x="6750" y="15725"/>
                  </a:lnTo>
                  <a:lnTo>
                    <a:pt x="13500" y="16070"/>
                  </a:lnTo>
                  <a:lnTo>
                    <a:pt x="13500" y="14861"/>
                  </a:lnTo>
                  <a:lnTo>
                    <a:pt x="6750" y="14515"/>
                  </a:lnTo>
                  <a:moveTo>
                    <a:pt x="0" y="13997"/>
                  </a:moveTo>
                  <a:lnTo>
                    <a:pt x="0" y="15206"/>
                  </a:lnTo>
                  <a:lnTo>
                    <a:pt x="6750" y="15552"/>
                  </a:lnTo>
                  <a:lnTo>
                    <a:pt x="6750" y="14342"/>
                  </a:lnTo>
                  <a:lnTo>
                    <a:pt x="0" y="13997"/>
                  </a:lnTo>
                  <a:moveTo>
                    <a:pt x="0" y="15379"/>
                  </a:moveTo>
                  <a:lnTo>
                    <a:pt x="0" y="13651"/>
                  </a:lnTo>
                  <a:lnTo>
                    <a:pt x="21600" y="15206"/>
                  </a:lnTo>
                  <a:lnTo>
                    <a:pt x="20250" y="17107"/>
                  </a:lnTo>
                  <a:lnTo>
                    <a:pt x="0" y="15379"/>
                  </a:lnTo>
                  <a:moveTo>
                    <a:pt x="13500" y="17280"/>
                  </a:moveTo>
                  <a:lnTo>
                    <a:pt x="13500" y="18490"/>
                  </a:lnTo>
                  <a:lnTo>
                    <a:pt x="20250" y="19008"/>
                  </a:lnTo>
                  <a:lnTo>
                    <a:pt x="20250" y="17626"/>
                  </a:lnTo>
                  <a:lnTo>
                    <a:pt x="13500" y="17280"/>
                  </a:lnTo>
                  <a:moveTo>
                    <a:pt x="6750" y="16762"/>
                  </a:moveTo>
                  <a:lnTo>
                    <a:pt x="6750" y="17971"/>
                  </a:lnTo>
                  <a:lnTo>
                    <a:pt x="13500" y="18490"/>
                  </a:lnTo>
                  <a:lnTo>
                    <a:pt x="13500" y="17107"/>
                  </a:lnTo>
                  <a:lnTo>
                    <a:pt x="6750" y="16762"/>
                  </a:lnTo>
                  <a:moveTo>
                    <a:pt x="0" y="16243"/>
                  </a:moveTo>
                  <a:lnTo>
                    <a:pt x="0" y="17453"/>
                  </a:lnTo>
                  <a:lnTo>
                    <a:pt x="6750" y="17971"/>
                  </a:lnTo>
                  <a:lnTo>
                    <a:pt x="6750" y="16589"/>
                  </a:lnTo>
                  <a:lnTo>
                    <a:pt x="0" y="16243"/>
                  </a:lnTo>
                  <a:moveTo>
                    <a:pt x="0" y="17798"/>
                  </a:moveTo>
                  <a:lnTo>
                    <a:pt x="0" y="15898"/>
                  </a:lnTo>
                  <a:lnTo>
                    <a:pt x="21600" y="17626"/>
                  </a:lnTo>
                  <a:lnTo>
                    <a:pt x="20250" y="19354"/>
                  </a:lnTo>
                  <a:lnTo>
                    <a:pt x="0" y="17798"/>
                  </a:lnTo>
                  <a:moveTo>
                    <a:pt x="13500" y="19526"/>
                  </a:moveTo>
                  <a:lnTo>
                    <a:pt x="13500" y="20736"/>
                  </a:lnTo>
                  <a:lnTo>
                    <a:pt x="20250" y="21254"/>
                  </a:lnTo>
                  <a:lnTo>
                    <a:pt x="20250" y="20045"/>
                  </a:lnTo>
                  <a:lnTo>
                    <a:pt x="13500" y="19526"/>
                  </a:lnTo>
                  <a:moveTo>
                    <a:pt x="6750" y="19008"/>
                  </a:moveTo>
                  <a:lnTo>
                    <a:pt x="6750" y="20218"/>
                  </a:lnTo>
                  <a:lnTo>
                    <a:pt x="13500" y="20736"/>
                  </a:lnTo>
                  <a:lnTo>
                    <a:pt x="13500" y="19526"/>
                  </a:lnTo>
                  <a:lnTo>
                    <a:pt x="6750" y="19008"/>
                  </a:lnTo>
                  <a:moveTo>
                    <a:pt x="0" y="18490"/>
                  </a:moveTo>
                  <a:lnTo>
                    <a:pt x="0" y="19699"/>
                  </a:lnTo>
                  <a:lnTo>
                    <a:pt x="6750" y="20218"/>
                  </a:lnTo>
                  <a:lnTo>
                    <a:pt x="6750" y="19008"/>
                  </a:lnTo>
                  <a:lnTo>
                    <a:pt x="0" y="18490"/>
                  </a:lnTo>
                  <a:moveTo>
                    <a:pt x="0" y="20045"/>
                  </a:moveTo>
                  <a:lnTo>
                    <a:pt x="0" y="18144"/>
                  </a:lnTo>
                  <a:lnTo>
                    <a:pt x="21600" y="19872"/>
                  </a:lnTo>
                  <a:lnTo>
                    <a:pt x="20250" y="21600"/>
                  </a:lnTo>
                  <a:lnTo>
                    <a:pt x="0" y="20045"/>
                  </a:lnTo>
                  <a:moveTo>
                    <a:pt x="13500" y="8122"/>
                  </a:moveTo>
                  <a:lnTo>
                    <a:pt x="13500" y="9331"/>
                  </a:lnTo>
                  <a:lnTo>
                    <a:pt x="20250" y="9850"/>
                  </a:lnTo>
                  <a:lnTo>
                    <a:pt x="20250" y="8467"/>
                  </a:lnTo>
                  <a:lnTo>
                    <a:pt x="13500" y="8122"/>
                  </a:lnTo>
                  <a:moveTo>
                    <a:pt x="6750" y="7603"/>
                  </a:moveTo>
                  <a:lnTo>
                    <a:pt x="6750" y="8813"/>
                  </a:lnTo>
                  <a:lnTo>
                    <a:pt x="13500" y="9331"/>
                  </a:lnTo>
                  <a:lnTo>
                    <a:pt x="13500" y="7949"/>
                  </a:lnTo>
                  <a:lnTo>
                    <a:pt x="6750" y="7603"/>
                  </a:lnTo>
                  <a:moveTo>
                    <a:pt x="0" y="7085"/>
                  </a:moveTo>
                  <a:lnTo>
                    <a:pt x="0" y="8294"/>
                  </a:lnTo>
                  <a:lnTo>
                    <a:pt x="6750" y="8813"/>
                  </a:lnTo>
                  <a:lnTo>
                    <a:pt x="6750" y="7430"/>
                  </a:lnTo>
                  <a:lnTo>
                    <a:pt x="0" y="7085"/>
                  </a:lnTo>
                  <a:moveTo>
                    <a:pt x="0" y="8640"/>
                  </a:moveTo>
                  <a:lnTo>
                    <a:pt x="0" y="6739"/>
                  </a:lnTo>
                  <a:lnTo>
                    <a:pt x="21600" y="8467"/>
                  </a:lnTo>
                  <a:lnTo>
                    <a:pt x="20250" y="10195"/>
                  </a:lnTo>
                  <a:lnTo>
                    <a:pt x="0" y="8640"/>
                  </a:lnTo>
                  <a:moveTo>
                    <a:pt x="13500" y="5875"/>
                  </a:moveTo>
                  <a:lnTo>
                    <a:pt x="13500" y="7085"/>
                  </a:lnTo>
                  <a:lnTo>
                    <a:pt x="20250" y="7603"/>
                  </a:lnTo>
                  <a:lnTo>
                    <a:pt x="20250" y="6221"/>
                  </a:lnTo>
                  <a:lnTo>
                    <a:pt x="13500" y="5875"/>
                  </a:lnTo>
                  <a:moveTo>
                    <a:pt x="6750" y="5357"/>
                  </a:moveTo>
                  <a:lnTo>
                    <a:pt x="6750" y="6566"/>
                  </a:lnTo>
                  <a:lnTo>
                    <a:pt x="13500" y="7085"/>
                  </a:lnTo>
                  <a:lnTo>
                    <a:pt x="13500" y="5702"/>
                  </a:lnTo>
                  <a:lnTo>
                    <a:pt x="6750" y="5357"/>
                  </a:lnTo>
                  <a:moveTo>
                    <a:pt x="0" y="4838"/>
                  </a:moveTo>
                  <a:lnTo>
                    <a:pt x="0" y="6048"/>
                  </a:lnTo>
                  <a:lnTo>
                    <a:pt x="6750" y="6566"/>
                  </a:lnTo>
                  <a:lnTo>
                    <a:pt x="6750" y="5184"/>
                  </a:lnTo>
                  <a:lnTo>
                    <a:pt x="0" y="4838"/>
                  </a:lnTo>
                  <a:moveTo>
                    <a:pt x="0" y="6394"/>
                  </a:moveTo>
                  <a:lnTo>
                    <a:pt x="0" y="4493"/>
                  </a:lnTo>
                  <a:lnTo>
                    <a:pt x="21600" y="6221"/>
                  </a:lnTo>
                  <a:lnTo>
                    <a:pt x="20250" y="7949"/>
                  </a:lnTo>
                  <a:lnTo>
                    <a:pt x="0" y="6394"/>
                  </a:lnTo>
                  <a:moveTo>
                    <a:pt x="13500" y="3629"/>
                  </a:moveTo>
                  <a:lnTo>
                    <a:pt x="13500" y="4838"/>
                  </a:lnTo>
                  <a:lnTo>
                    <a:pt x="20250" y="5357"/>
                  </a:lnTo>
                  <a:lnTo>
                    <a:pt x="20250" y="3974"/>
                  </a:lnTo>
                  <a:lnTo>
                    <a:pt x="13500" y="3629"/>
                  </a:lnTo>
                  <a:moveTo>
                    <a:pt x="6750" y="3110"/>
                  </a:moveTo>
                  <a:lnTo>
                    <a:pt x="6750" y="4320"/>
                  </a:lnTo>
                  <a:lnTo>
                    <a:pt x="13500" y="4838"/>
                  </a:lnTo>
                  <a:lnTo>
                    <a:pt x="13500" y="3456"/>
                  </a:lnTo>
                  <a:lnTo>
                    <a:pt x="6750" y="3110"/>
                  </a:lnTo>
                  <a:moveTo>
                    <a:pt x="0" y="2592"/>
                  </a:moveTo>
                  <a:lnTo>
                    <a:pt x="0" y="3802"/>
                  </a:lnTo>
                  <a:lnTo>
                    <a:pt x="6750" y="4320"/>
                  </a:lnTo>
                  <a:lnTo>
                    <a:pt x="6750" y="2938"/>
                  </a:lnTo>
                  <a:lnTo>
                    <a:pt x="0" y="2592"/>
                  </a:lnTo>
                  <a:moveTo>
                    <a:pt x="0" y="4147"/>
                  </a:moveTo>
                  <a:lnTo>
                    <a:pt x="0" y="2246"/>
                  </a:lnTo>
                  <a:lnTo>
                    <a:pt x="21600" y="3802"/>
                  </a:lnTo>
                  <a:lnTo>
                    <a:pt x="20250" y="5702"/>
                  </a:lnTo>
                  <a:lnTo>
                    <a:pt x="0" y="4147"/>
                  </a:lnTo>
                  <a:moveTo>
                    <a:pt x="13500" y="1210"/>
                  </a:moveTo>
                  <a:lnTo>
                    <a:pt x="13500" y="2592"/>
                  </a:lnTo>
                  <a:lnTo>
                    <a:pt x="20250" y="2938"/>
                  </a:lnTo>
                  <a:lnTo>
                    <a:pt x="20250" y="1728"/>
                  </a:lnTo>
                  <a:lnTo>
                    <a:pt x="13500" y="1210"/>
                  </a:lnTo>
                  <a:moveTo>
                    <a:pt x="6750" y="691"/>
                  </a:moveTo>
                  <a:lnTo>
                    <a:pt x="6750" y="2074"/>
                  </a:lnTo>
                  <a:lnTo>
                    <a:pt x="13500" y="2419"/>
                  </a:lnTo>
                  <a:lnTo>
                    <a:pt x="13500" y="1210"/>
                  </a:lnTo>
                  <a:lnTo>
                    <a:pt x="6750" y="691"/>
                  </a:lnTo>
                  <a:moveTo>
                    <a:pt x="0" y="173"/>
                  </a:moveTo>
                  <a:lnTo>
                    <a:pt x="0" y="1555"/>
                  </a:lnTo>
                  <a:lnTo>
                    <a:pt x="6750" y="1901"/>
                  </a:lnTo>
                  <a:lnTo>
                    <a:pt x="6750" y="691"/>
                  </a:lnTo>
                  <a:lnTo>
                    <a:pt x="0" y="173"/>
                  </a:lnTo>
                  <a:moveTo>
                    <a:pt x="0" y="1728"/>
                  </a:moveTo>
                  <a:lnTo>
                    <a:pt x="0" y="0"/>
                  </a:lnTo>
                  <a:lnTo>
                    <a:pt x="21600" y="1555"/>
                  </a:lnTo>
                  <a:lnTo>
                    <a:pt x="20250" y="3456"/>
                  </a:lnTo>
                  <a:lnTo>
                    <a:pt x="0" y="1728"/>
                  </a:lnTo>
                </a:path>
              </a:pathLst>
            </a:custGeom>
            <a:solidFill>
              <a:srgbClr val="FFFFFF">
                <a:alpha val="89999"/>
              </a:srgbClr>
            </a:solidFill>
            <a:ln w="12700" cap="flat">
              <a:noFill/>
              <a:miter lim="400000"/>
            </a:ln>
            <a:effectLst/>
          </p:spPr>
          <p:txBody>
            <a:bodyPr wrap="square" lIns="34289" tIns="34289" rIns="34289" bIns="34289" numCol="1" anchor="t">
              <a:noAutofit/>
            </a:bodyPr>
            <a:lstStyle/>
            <a:p>
              <a:pPr defTabSz="685800">
                <a:defRPr sz="700"/>
              </a:pPr>
              <a:endParaRPr/>
            </a:p>
          </p:txBody>
        </p:sp>
        <p:sp>
          <p:nvSpPr>
            <p:cNvPr id="2736" name="Text Box 2077"/>
            <p:cNvSpPr txBox="1"/>
            <p:nvPr/>
          </p:nvSpPr>
          <p:spPr>
            <a:xfrm>
              <a:off x="0" y="243249"/>
              <a:ext cx="607219" cy="157992"/>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36000" tIns="36000" rIns="36000" bIns="36000" numCol="1" anchor="ctr">
              <a:spAutoFit/>
            </a:bodyPr>
            <a:lstStyle>
              <a:lvl1pPr algn="ctr" defTabSz="685800">
                <a:defRPr sz="700"/>
              </a:lvl1pPr>
            </a:lstStyle>
            <a:p>
              <a:r>
                <a:t>São Paolo</a:t>
              </a:r>
            </a:p>
          </p:txBody>
        </p:sp>
      </p:gr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44" name="TextBox 9"/>
          <p:cNvSpPr txBox="1">
            <a:spLocks noGrp="1"/>
          </p:cNvSpPr>
          <p:nvPr>
            <p:ph type="sldNum" sz="quarter" idx="2"/>
          </p:nvPr>
        </p:nvSpPr>
        <p:spPr>
          <a:xfrm>
            <a:off x="8859737" y="4920491"/>
            <a:ext cx="231277" cy="214702"/>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30</a:t>
            </a:fld>
            <a:endParaRPr/>
          </a:p>
        </p:txBody>
      </p:sp>
      <p:sp>
        <p:nvSpPr>
          <p:cNvPr id="3645" name="Content Placeholder 4"/>
          <p:cNvSpPr txBox="1"/>
          <p:nvPr/>
        </p:nvSpPr>
        <p:spPr>
          <a:xfrm>
            <a:off x="3130188" y="1017905"/>
            <a:ext cx="5870661" cy="1489736"/>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p>
            <a:pPr marL="228600" indent="-228600" defTabSz="914400">
              <a:buSzPct val="100000"/>
              <a:buFont typeface="Arial"/>
              <a:buChar char="–"/>
              <a:defRPr sz="1400">
                <a:solidFill>
                  <a:srgbClr val="5A5A5A"/>
                </a:solidFill>
              </a:defRPr>
            </a:pPr>
            <a:r>
              <a:t>Use </a:t>
            </a:r>
            <a:r>
              <a:rPr b="1"/>
              <a:t>connection profiles </a:t>
            </a:r>
            <a:r>
              <a:t>to describe Fabric connection parameters</a:t>
            </a:r>
          </a:p>
          <a:p>
            <a:pPr marL="685800" lvl="1" indent="-228600" defTabSz="914400">
              <a:buSzPct val="100000"/>
              <a:buFont typeface="Arial"/>
              <a:buChar char="–"/>
              <a:defRPr sz="1400">
                <a:solidFill>
                  <a:srgbClr val="5A5A5A"/>
                </a:solidFill>
              </a:defRPr>
            </a:pPr>
            <a:r>
              <a:t>One connection profile required per channel</a:t>
            </a:r>
          </a:p>
          <a:p>
            <a:pPr marL="228600" indent="-228600" defTabSz="914400">
              <a:buSzPct val="100000"/>
              <a:buFont typeface="Arial"/>
              <a:buChar char="–"/>
              <a:defRPr sz="1400">
                <a:solidFill>
                  <a:srgbClr val="5A5A5A"/>
                </a:solidFill>
              </a:defRPr>
            </a:pPr>
            <a:r>
              <a:t>Not necessary for web-based simulation</a:t>
            </a:r>
          </a:p>
          <a:p>
            <a:pPr marL="228600" indent="-228600" defTabSz="914400">
              <a:spcBef>
                <a:spcPts val="100"/>
              </a:spcBef>
              <a:buSzPct val="100000"/>
              <a:buFont typeface="Arial"/>
              <a:buChar char="–"/>
              <a:defRPr sz="1400">
                <a:solidFill>
                  <a:srgbClr val="5A5A5A"/>
                </a:solidFill>
              </a:defRPr>
            </a:pPr>
            <a:endParaRPr/>
          </a:p>
          <a:p>
            <a:pPr marL="228600" indent="-228600" defTabSz="914400">
              <a:buSzPct val="100000"/>
              <a:buFont typeface="Arial"/>
              <a:buChar char="–"/>
              <a:defRPr sz="1400">
                <a:solidFill>
                  <a:srgbClr val="5A5A5A"/>
                </a:solidFill>
              </a:defRPr>
            </a:pPr>
            <a:r>
              <a:t>Enrollment in Hyperledger Fabric network required (see later)</a:t>
            </a:r>
          </a:p>
          <a:p>
            <a:pPr marL="685800" lvl="1" indent="-228600" defTabSz="914400">
              <a:buSzPct val="100000"/>
              <a:buFont typeface="Arial"/>
              <a:buChar char="–"/>
              <a:defRPr sz="1400">
                <a:solidFill>
                  <a:srgbClr val="5A5A5A"/>
                </a:solidFill>
              </a:defRPr>
            </a:pPr>
            <a:r>
              <a:t>Issue Fabric identity from Composer participants</a:t>
            </a:r>
          </a:p>
        </p:txBody>
      </p:sp>
      <p:pic>
        <p:nvPicPr>
          <p:cNvPr id="3646" name="Picture 2" descr="Picture 2"/>
          <p:cNvPicPr>
            <a:picLocks noChangeAspect="1"/>
          </p:cNvPicPr>
          <p:nvPr/>
        </p:nvPicPr>
        <p:blipFill>
          <a:blip r:embed="rId2">
            <a:extLst/>
          </a:blip>
          <a:stretch>
            <a:fillRect/>
          </a:stretch>
        </p:blipFill>
        <p:spPr>
          <a:xfrm>
            <a:off x="125729" y="515421"/>
            <a:ext cx="2918849" cy="3732756"/>
          </a:xfrm>
          <a:prstGeom prst="rect">
            <a:avLst/>
          </a:prstGeom>
          <a:ln w="12700">
            <a:miter lim="400000"/>
          </a:ln>
        </p:spPr>
      </p:pic>
      <p:sp>
        <p:nvSpPr>
          <p:cNvPr id="3647" name="Text Placeholder 1"/>
          <p:cNvSpPr txBox="1">
            <a:spLocks noGrp="1"/>
          </p:cNvSpPr>
          <p:nvPr>
            <p:ph type="body" sz="quarter" idx="1"/>
          </p:nvPr>
        </p:nvSpPr>
        <p:spPr>
          <a:xfrm>
            <a:off x="125729" y="144463"/>
            <a:ext cx="7768592" cy="1011700"/>
          </a:xfrm>
          <a:prstGeom prst="rect">
            <a:avLst/>
          </a:prstGeom>
        </p:spPr>
        <p:txBody>
          <a:bodyPr/>
          <a:lstStyle>
            <a:lvl1pPr>
              <a:spcBef>
                <a:spcPts val="1100"/>
              </a:spcBef>
              <a:defRPr>
                <a:solidFill>
                  <a:srgbClr val="0164FF"/>
                </a:solidFill>
              </a:defRPr>
            </a:lvl1pPr>
          </a:lstStyle>
          <a:p>
            <a:r>
              <a:t>Connection Profiles to Hyperledger Fabric</a:t>
            </a:r>
          </a:p>
        </p:txBody>
      </p:sp>
      <p:pic>
        <p:nvPicPr>
          <p:cNvPr id="3648" name="Picture 5" descr="Picture 5"/>
          <p:cNvPicPr>
            <a:picLocks noChangeAspect="1"/>
          </p:cNvPicPr>
          <p:nvPr/>
        </p:nvPicPr>
        <p:blipFill>
          <a:blip r:embed="rId3">
            <a:extLst/>
          </a:blip>
          <a:stretch>
            <a:fillRect/>
          </a:stretch>
        </p:blipFill>
        <p:spPr>
          <a:xfrm>
            <a:off x="2037201" y="3176336"/>
            <a:ext cx="2329535" cy="1945283"/>
          </a:xfrm>
          <a:prstGeom prst="rect">
            <a:avLst/>
          </a:prstGeom>
          <a:ln w="12700">
            <a:miter lim="400000"/>
          </a:ln>
        </p:spPr>
      </p:pic>
      <p:sp>
        <p:nvSpPr>
          <p:cNvPr id="3649" name="Content Placeholder 4"/>
          <p:cNvSpPr txBox="1"/>
          <p:nvPr/>
        </p:nvSpPr>
        <p:spPr>
          <a:xfrm>
            <a:off x="4512274" y="2903035"/>
            <a:ext cx="4432347" cy="817653"/>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lvl1pPr marL="228600" indent="-228600" defTabSz="914400">
              <a:buSzPct val="100000"/>
              <a:buFont typeface="Arial"/>
              <a:buChar char="–"/>
              <a:defRPr sz="1400">
                <a:solidFill>
                  <a:srgbClr val="5A5A5A"/>
                </a:solidFill>
              </a:defRPr>
            </a:lvl1pPr>
            <a:lvl2pPr marL="685800" indent="-228600" defTabSz="914400">
              <a:buSzPct val="100000"/>
              <a:buFont typeface="Arial"/>
              <a:buChar char="–"/>
              <a:defRPr sz="1400">
                <a:solidFill>
                  <a:srgbClr val="5A5A5A"/>
                </a:solidFill>
              </a:defRPr>
            </a:lvl2pPr>
          </a:lstStyle>
          <a:p>
            <a:r>
              <a:t>Connection profiles currently used by Composer only</a:t>
            </a:r>
          </a:p>
          <a:p>
            <a:pPr lvl="1"/>
            <a:r>
              <a:t>Plans to implement common connection profiles that can be used by both Fabric and Composer</a:t>
            </a:r>
          </a:p>
        </p:txBody>
      </p:sp>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51" name="TextBox 9"/>
          <p:cNvSpPr txBox="1">
            <a:spLocks noGrp="1"/>
          </p:cNvSpPr>
          <p:nvPr>
            <p:ph type="sldNum" sz="quarter" idx="2"/>
          </p:nvPr>
        </p:nvSpPr>
        <p:spPr>
          <a:xfrm>
            <a:off x="8859737" y="4920491"/>
            <a:ext cx="231277" cy="214702"/>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31</a:t>
            </a:fld>
            <a:endParaRPr/>
          </a:p>
        </p:txBody>
      </p:sp>
      <p:sp>
        <p:nvSpPr>
          <p:cNvPr id="3652" name="Content Placeholder 4"/>
          <p:cNvSpPr txBox="1"/>
          <p:nvPr/>
        </p:nvSpPr>
        <p:spPr>
          <a:xfrm>
            <a:off x="125729" y="738952"/>
            <a:ext cx="5772974" cy="3584221"/>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p>
            <a:pPr marL="228600" indent="-228600" defTabSz="914400">
              <a:buSzPct val="100000"/>
              <a:buFont typeface="Arial"/>
              <a:buChar char="–"/>
              <a:defRPr sz="1400">
                <a:solidFill>
                  <a:srgbClr val="5A5A5A"/>
                </a:solidFill>
              </a:defRPr>
            </a:pPr>
            <a:r>
              <a:t>The </a:t>
            </a:r>
            <a:r>
              <a:rPr>
                <a:solidFill>
                  <a:srgbClr val="00B050"/>
                </a:solidFill>
              </a:rPr>
              <a:t>Network Service Consumer </a:t>
            </a:r>
            <a:r>
              <a:t>issues network participants with an </a:t>
            </a:r>
            <a:r>
              <a:rPr b="1"/>
              <a:t>identity</a:t>
            </a:r>
            <a:r>
              <a:t> in order to connect to Hyperledger Fabric</a:t>
            </a:r>
          </a:p>
          <a:p>
            <a:pPr marL="685800" lvl="1" indent="-228600" defTabSz="914400">
              <a:buSzPct val="100000"/>
              <a:buFont typeface="Arial"/>
              <a:buChar char="–"/>
              <a:defRPr sz="1400">
                <a:solidFill>
                  <a:srgbClr val="5A5A5A"/>
                </a:solidFill>
              </a:defRPr>
            </a:pPr>
            <a:r>
              <a:t>Issued as a Hyperledger Fabric userid/secret</a:t>
            </a:r>
          </a:p>
          <a:p>
            <a:pPr marL="685800" lvl="1" indent="-228600" defTabSz="914400">
              <a:buSzPct val="100000"/>
              <a:buFont typeface="Arial"/>
              <a:buChar char="–"/>
              <a:defRPr sz="1400">
                <a:solidFill>
                  <a:srgbClr val="5A5A5A"/>
                </a:solidFill>
              </a:defRPr>
            </a:pPr>
            <a:r>
              <a:t>Automatically swapped for a certificate on first use</a:t>
            </a:r>
          </a:p>
          <a:p>
            <a:pPr marL="685800" lvl="1" indent="-228600" defTabSz="914400">
              <a:buSzPct val="100000"/>
              <a:buFont typeface="Arial"/>
              <a:buChar char="–"/>
              <a:defRPr sz="1400">
                <a:solidFill>
                  <a:srgbClr val="5A5A5A"/>
                </a:solidFill>
              </a:defRPr>
            </a:pPr>
            <a:r>
              <a:t>Packaged in a Business Network Card and supplied when the client application connects</a:t>
            </a:r>
          </a:p>
          <a:p>
            <a:pPr marL="228600" indent="-228600" defTabSz="914400">
              <a:spcBef>
                <a:spcPts val="100"/>
              </a:spcBef>
              <a:buSzPct val="100000"/>
              <a:buFont typeface="Arial"/>
              <a:buChar char="–"/>
              <a:defRPr sz="1400">
                <a:solidFill>
                  <a:srgbClr val="5A5A5A"/>
                </a:solidFill>
              </a:defRPr>
            </a:pPr>
            <a:endParaRPr/>
          </a:p>
          <a:p>
            <a:pPr marL="228600" indent="-228600" defTabSz="914400">
              <a:buSzPct val="100000"/>
              <a:buFont typeface="Arial"/>
              <a:buChar char="–"/>
              <a:defRPr sz="1400">
                <a:solidFill>
                  <a:srgbClr val="5A5A5A"/>
                </a:solidFill>
              </a:defRPr>
            </a:pPr>
            <a:r>
              <a:t>Composer Participant to Fabric Identity mapping is stored on the blockchain in an </a:t>
            </a:r>
            <a:r>
              <a:rPr i="1"/>
              <a:t>identity registry</a:t>
            </a:r>
          </a:p>
          <a:p>
            <a:pPr marL="228600" indent="-228600" defTabSz="914400">
              <a:spcBef>
                <a:spcPts val="100"/>
              </a:spcBef>
              <a:buSzPct val="100000"/>
              <a:buFont typeface="Arial"/>
              <a:buChar char="–"/>
              <a:defRPr sz="1400" i="1">
                <a:solidFill>
                  <a:srgbClr val="5A5A5A"/>
                </a:solidFill>
              </a:defRPr>
            </a:pPr>
            <a:endParaRPr i="1"/>
          </a:p>
          <a:p>
            <a:pPr marL="228600" indent="-228600" defTabSz="914400">
              <a:buSzPct val="100000"/>
              <a:buFont typeface="Arial"/>
              <a:buChar char="–"/>
              <a:defRPr sz="1400">
                <a:solidFill>
                  <a:srgbClr val="5A5A5A"/>
                </a:solidFill>
              </a:defRPr>
            </a:pPr>
            <a:r>
              <a:t>Usually, only </a:t>
            </a:r>
            <a:r>
              <a:rPr>
                <a:solidFill>
                  <a:srgbClr val="FF0000"/>
                </a:solidFill>
              </a:rPr>
              <a:t>Business Service Consumers </a:t>
            </a:r>
            <a:r>
              <a:t>have a Fabric identity</a:t>
            </a:r>
          </a:p>
          <a:p>
            <a:pPr marL="685800" lvl="1" indent="-228600" defTabSz="914400">
              <a:buSzPct val="100000"/>
              <a:buFont typeface="Arial"/>
              <a:buChar char="–"/>
              <a:defRPr sz="1400">
                <a:solidFill>
                  <a:srgbClr val="7030A0"/>
                </a:solidFill>
              </a:defRPr>
            </a:pPr>
            <a:r>
              <a:t>End-users</a:t>
            </a:r>
            <a:r>
              <a:rPr>
                <a:solidFill>
                  <a:srgbClr val="5A5A5A"/>
                </a:solidFill>
              </a:rPr>
              <a:t> log in to the business application using a separately managed identity; blockchain transactions invoked by proxy</a:t>
            </a:r>
          </a:p>
          <a:p>
            <a:pPr marL="228600" indent="-228600" defTabSz="914400">
              <a:spcBef>
                <a:spcPts val="100"/>
              </a:spcBef>
              <a:buSzPct val="100000"/>
              <a:buFont typeface="Arial"/>
              <a:buChar char="–"/>
              <a:defRPr sz="1400">
                <a:solidFill>
                  <a:srgbClr val="5A5A5A"/>
                </a:solidFill>
              </a:defRPr>
            </a:pPr>
            <a:endParaRPr>
              <a:solidFill>
                <a:srgbClr val="5A5A5A"/>
              </a:solidFill>
            </a:endParaRPr>
          </a:p>
          <a:p>
            <a:pPr marL="228600" indent="-228600" defTabSz="914400">
              <a:buSzPct val="100000"/>
              <a:buFont typeface="Arial"/>
              <a:buChar char="–"/>
              <a:defRPr sz="1400">
                <a:solidFill>
                  <a:srgbClr val="5A5A5A"/>
                </a:solidFill>
              </a:defRPr>
            </a:pPr>
            <a:r>
              <a:t>Manage identity from Playground, Javascript, REST or command line</a:t>
            </a:r>
          </a:p>
          <a:p>
            <a:pPr marL="685800" lvl="1" indent="-228600" defTabSz="914400">
              <a:buSzPct val="100000"/>
              <a:buFont typeface="Arial"/>
              <a:buChar char="–"/>
              <a:defRPr sz="1400">
                <a:solidFill>
                  <a:srgbClr val="5A5A5A"/>
                </a:solidFill>
              </a:defRPr>
            </a:pPr>
            <a:r>
              <a:t>For example: Test connection, issue identity, bind an identity to a participant, revoke an identity, list identities</a:t>
            </a:r>
          </a:p>
        </p:txBody>
      </p:sp>
      <p:pic>
        <p:nvPicPr>
          <p:cNvPr id="3653" name="Picture 2" descr="Picture 2"/>
          <p:cNvPicPr>
            <a:picLocks noChangeAspect="1"/>
          </p:cNvPicPr>
          <p:nvPr/>
        </p:nvPicPr>
        <p:blipFill>
          <a:blip r:embed="rId2">
            <a:extLst/>
          </a:blip>
          <a:stretch>
            <a:fillRect/>
          </a:stretch>
        </p:blipFill>
        <p:spPr>
          <a:xfrm>
            <a:off x="5835701" y="623243"/>
            <a:ext cx="3172275" cy="1783458"/>
          </a:xfrm>
          <a:prstGeom prst="rect">
            <a:avLst/>
          </a:prstGeom>
          <a:ln w="12700">
            <a:miter lim="400000"/>
          </a:ln>
        </p:spPr>
      </p:pic>
      <p:sp>
        <p:nvSpPr>
          <p:cNvPr id="3654" name="Text Placeholder 1"/>
          <p:cNvSpPr txBox="1">
            <a:spLocks noGrp="1"/>
          </p:cNvSpPr>
          <p:nvPr>
            <p:ph type="body" sz="quarter" idx="1"/>
          </p:nvPr>
        </p:nvSpPr>
        <p:spPr>
          <a:xfrm>
            <a:off x="125729" y="144463"/>
            <a:ext cx="7768592" cy="478781"/>
          </a:xfrm>
          <a:prstGeom prst="rect">
            <a:avLst/>
          </a:prstGeom>
        </p:spPr>
        <p:txBody>
          <a:bodyPr/>
          <a:lstStyle>
            <a:lvl1pPr>
              <a:defRPr>
                <a:solidFill>
                  <a:srgbClr val="0164FF"/>
                </a:solidFill>
              </a:defRPr>
            </a:lvl1pPr>
          </a:lstStyle>
          <a:p>
            <a:r>
              <a:t>Participant Identity</a:t>
            </a:r>
          </a:p>
        </p:txBody>
      </p:sp>
      <p:pic>
        <p:nvPicPr>
          <p:cNvPr id="3655" name="Picture 4" descr="Picture 4"/>
          <p:cNvPicPr>
            <a:picLocks noChangeAspect="1"/>
          </p:cNvPicPr>
          <p:nvPr/>
        </p:nvPicPr>
        <p:blipFill>
          <a:blip r:embed="rId3">
            <a:extLst/>
          </a:blip>
          <a:stretch>
            <a:fillRect/>
          </a:stretch>
        </p:blipFill>
        <p:spPr>
          <a:xfrm>
            <a:off x="6080514" y="2406699"/>
            <a:ext cx="2807911" cy="2228060"/>
          </a:xfrm>
          <a:prstGeom prst="rect">
            <a:avLst/>
          </a:prstGeom>
          <a:ln w="12700">
            <a:miter lim="400000"/>
          </a:ln>
        </p:spPr>
      </p:pic>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57" name="TextBox 9"/>
          <p:cNvSpPr txBox="1">
            <a:spLocks noGrp="1"/>
          </p:cNvSpPr>
          <p:nvPr>
            <p:ph type="sldNum" sz="quarter" idx="2"/>
          </p:nvPr>
        </p:nvSpPr>
        <p:spPr>
          <a:xfrm>
            <a:off x="8859737" y="4920491"/>
            <a:ext cx="231277" cy="214702"/>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32</a:t>
            </a:fld>
            <a:endParaRPr/>
          </a:p>
        </p:txBody>
      </p:sp>
      <p:sp>
        <p:nvSpPr>
          <p:cNvPr id="3658" name="Content Placeholder 4"/>
          <p:cNvSpPr txBox="1"/>
          <p:nvPr/>
        </p:nvSpPr>
        <p:spPr>
          <a:xfrm>
            <a:off x="4166456" y="2402073"/>
            <a:ext cx="4908884" cy="1042189"/>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p>
            <a:pPr marL="228600" indent="-228600" defTabSz="914400">
              <a:buSzPct val="100000"/>
              <a:buFont typeface="Arial"/>
              <a:buChar char="–"/>
              <a:defRPr sz="1400">
                <a:solidFill>
                  <a:srgbClr val="5A5A5A"/>
                </a:solidFill>
              </a:defRPr>
            </a:pPr>
            <a:r>
              <a:t>Manage cards from both Playground and command-line</a:t>
            </a:r>
          </a:p>
          <a:p>
            <a:pPr marL="685800" lvl="1" indent="-228600" defTabSz="914400">
              <a:buSzPct val="100000"/>
              <a:buFont typeface="Arial"/>
              <a:buChar char="–"/>
              <a:defRPr sz="1400">
                <a:solidFill>
                  <a:srgbClr val="5A5A5A"/>
                </a:solidFill>
              </a:defRPr>
            </a:pPr>
            <a:r>
              <a:t>Create, delete, export, import, list</a:t>
            </a:r>
          </a:p>
          <a:p>
            <a:pPr marL="685800" lvl="1" indent="-228600" defTabSz="914400">
              <a:buSzPct val="100000"/>
              <a:buFont typeface="Arial"/>
              <a:buChar char="–"/>
              <a:defRPr sz="1400">
                <a:solidFill>
                  <a:srgbClr val="5A5A5A"/>
                </a:solidFill>
              </a:defRPr>
            </a:pPr>
            <a:r>
              <a:t>Create requires userid/secret or certificate/private key</a:t>
            </a:r>
          </a:p>
          <a:p>
            <a:pPr marL="228600" indent="-228600" defTabSz="914400">
              <a:buSzPct val="100000"/>
              <a:buFont typeface="Arial"/>
              <a:buChar char="–"/>
              <a:defRPr sz="1400">
                <a:solidFill>
                  <a:srgbClr val="5A5A5A"/>
                </a:solidFill>
              </a:defRPr>
            </a:pPr>
            <a:r>
              <a:t>Use cards to connect to Fabric from Playground, command-line or from within your application</a:t>
            </a:r>
          </a:p>
        </p:txBody>
      </p:sp>
      <p:sp>
        <p:nvSpPr>
          <p:cNvPr id="3659" name="Text Placeholder 1"/>
          <p:cNvSpPr txBox="1">
            <a:spLocks noGrp="1"/>
          </p:cNvSpPr>
          <p:nvPr>
            <p:ph type="body" sz="quarter" idx="1"/>
          </p:nvPr>
        </p:nvSpPr>
        <p:spPr>
          <a:xfrm>
            <a:off x="125729" y="144463"/>
            <a:ext cx="7768592" cy="478781"/>
          </a:xfrm>
          <a:prstGeom prst="rect">
            <a:avLst/>
          </a:prstGeom>
        </p:spPr>
        <p:txBody>
          <a:bodyPr/>
          <a:lstStyle>
            <a:lvl1pPr>
              <a:defRPr>
                <a:solidFill>
                  <a:srgbClr val="0164FF"/>
                </a:solidFill>
              </a:defRPr>
            </a:lvl1pPr>
          </a:lstStyle>
          <a:p>
            <a:r>
              <a:t>Business Network Cards</a:t>
            </a:r>
          </a:p>
        </p:txBody>
      </p:sp>
      <p:pic>
        <p:nvPicPr>
          <p:cNvPr id="3660" name="Picture 9" descr="Picture 9"/>
          <p:cNvPicPr>
            <a:picLocks noChangeAspect="1"/>
          </p:cNvPicPr>
          <p:nvPr/>
        </p:nvPicPr>
        <p:blipFill>
          <a:blip r:embed="rId3">
            <a:extLst/>
          </a:blip>
          <a:stretch>
            <a:fillRect/>
          </a:stretch>
        </p:blipFill>
        <p:spPr>
          <a:xfrm>
            <a:off x="7616827" y="371468"/>
            <a:ext cx="1458514" cy="1984782"/>
          </a:xfrm>
          <a:prstGeom prst="rect">
            <a:avLst/>
          </a:prstGeom>
          <a:ln w="12700">
            <a:miter lim="400000"/>
          </a:ln>
        </p:spPr>
      </p:pic>
      <p:sp>
        <p:nvSpPr>
          <p:cNvPr id="3661" name="Content Placeholder 4"/>
          <p:cNvSpPr txBox="1"/>
          <p:nvPr/>
        </p:nvSpPr>
        <p:spPr>
          <a:xfrm>
            <a:off x="299579" y="793227"/>
            <a:ext cx="7036245" cy="838988"/>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p>
            <a:pPr marL="228600" indent="-228600" defTabSz="914400">
              <a:buSzPct val="100000"/>
              <a:buFont typeface="Arial"/>
              <a:buChar char="–"/>
              <a:defRPr sz="1400">
                <a:solidFill>
                  <a:srgbClr val="5A5A5A"/>
                </a:solidFill>
              </a:defRPr>
            </a:pPr>
            <a:r>
              <a:t>Business Network Cards are a convenient packaging of </a:t>
            </a:r>
            <a:r>
              <a:rPr i="1"/>
              <a:t>identity</a:t>
            </a:r>
            <a:r>
              <a:t> and </a:t>
            </a:r>
            <a:r>
              <a:rPr i="1"/>
              <a:t>connection profile</a:t>
            </a:r>
          </a:p>
          <a:p>
            <a:pPr marL="685800" lvl="1" indent="-228600" defTabSz="914400">
              <a:buSzPct val="100000"/>
              <a:buFont typeface="Arial"/>
              <a:buChar char="–"/>
              <a:defRPr sz="1400">
                <a:solidFill>
                  <a:srgbClr val="5A5A5A"/>
                </a:solidFill>
              </a:defRPr>
            </a:pPr>
            <a:r>
              <a:t>Contains everything you need to connect to blockchain business network</a:t>
            </a:r>
          </a:p>
          <a:p>
            <a:pPr marL="685800" lvl="1" indent="-228600" defTabSz="914400">
              <a:buSzPct val="100000"/>
              <a:buFont typeface="Arial"/>
              <a:buChar char="–"/>
              <a:defRPr sz="1400">
                <a:solidFill>
                  <a:srgbClr val="5A5A5A"/>
                </a:solidFill>
              </a:defRPr>
            </a:pPr>
            <a:r>
              <a:t>Each card refers to a single participant and single business network</a:t>
            </a:r>
          </a:p>
          <a:p>
            <a:pPr marL="685800" lvl="1" indent="-228600" defTabSz="914400">
              <a:buSzPct val="100000"/>
              <a:buFont typeface="Arial"/>
              <a:buChar char="–"/>
              <a:defRPr sz="1400">
                <a:solidFill>
                  <a:srgbClr val="5A5A5A"/>
                </a:solidFill>
              </a:defRPr>
            </a:pPr>
            <a:r>
              <a:t>Analogous to an ATM card</a:t>
            </a:r>
          </a:p>
        </p:txBody>
      </p:sp>
      <p:pic>
        <p:nvPicPr>
          <p:cNvPr id="3662" name="Picture 10" descr="Picture 10"/>
          <p:cNvPicPr>
            <a:picLocks noChangeAspect="1"/>
          </p:cNvPicPr>
          <p:nvPr/>
        </p:nvPicPr>
        <p:blipFill>
          <a:blip r:embed="rId4">
            <a:extLst/>
          </a:blip>
          <a:stretch>
            <a:fillRect/>
          </a:stretch>
        </p:blipFill>
        <p:spPr>
          <a:xfrm>
            <a:off x="4428039" y="4030219"/>
            <a:ext cx="3626593" cy="940542"/>
          </a:xfrm>
          <a:prstGeom prst="rect">
            <a:avLst/>
          </a:prstGeom>
          <a:ln w="12700">
            <a:miter lim="400000"/>
          </a:ln>
        </p:spPr>
      </p:pic>
      <p:sp>
        <p:nvSpPr>
          <p:cNvPr id="3663" name="Rectangle 8"/>
          <p:cNvSpPr/>
          <p:nvPr/>
        </p:nvSpPr>
        <p:spPr>
          <a:xfrm>
            <a:off x="4428038" y="3686593"/>
            <a:ext cx="3563224" cy="256541"/>
          </a:xfrm>
          <a:prstGeom prst="rect">
            <a:avLst/>
          </a:prstGeom>
          <a:solidFill>
            <a:srgbClr val="000000"/>
          </a:solidFill>
          <a:ln w="12700">
            <a:miter lim="400000"/>
          </a:ln>
          <a:effectLst>
            <a:outerShdw blurRad="50800" dist="38100" dir="2700000" rotWithShape="0">
              <a:srgbClr val="000000">
                <a:alpha val="40000"/>
              </a:srgbClr>
            </a:outerShdw>
          </a:effectLst>
          <a:extLst>
            <a:ext uri="{C572A759-6A51-4108-AA02-DFA0A04FC94B}">
              <ma14:wrappingTextBoxFlag xmlns:ma14="http://schemas.microsoft.com/office/mac/drawingml/2011/main" xmlns="" val="1"/>
            </a:ext>
          </a:extLst>
        </p:spPr>
        <p:txBody>
          <a:bodyPr lIns="45719" rIns="45719">
            <a:spAutoFit/>
          </a:bodyPr>
          <a:lstStyle>
            <a:lvl1pPr>
              <a:defRPr sz="1000">
                <a:solidFill>
                  <a:srgbClr val="FFFFFF"/>
                </a:solidFill>
                <a:latin typeface="IBM Plex Mono"/>
                <a:ea typeface="IBM Plex Mono"/>
                <a:cs typeface="IBM Plex Mono"/>
                <a:sym typeface="IBM Plex Mono"/>
              </a:defRPr>
            </a:lvl1pPr>
          </a:lstStyle>
          <a:p>
            <a:r>
              <a:t>composer network deploy -a my.bna -c my.card</a:t>
            </a:r>
          </a:p>
        </p:txBody>
      </p:sp>
      <p:pic>
        <p:nvPicPr>
          <p:cNvPr id="3664" name="Picture 15" descr="Picture 15"/>
          <p:cNvPicPr>
            <a:picLocks noChangeAspect="1"/>
          </p:cNvPicPr>
          <p:nvPr/>
        </p:nvPicPr>
        <p:blipFill>
          <a:blip r:embed="rId5">
            <a:extLst/>
          </a:blip>
          <a:srcRect r="13417"/>
          <a:stretch>
            <a:fillRect/>
          </a:stretch>
        </p:blipFill>
        <p:spPr>
          <a:xfrm>
            <a:off x="212025" y="1818193"/>
            <a:ext cx="4030592" cy="2973814"/>
          </a:xfrm>
          <a:prstGeom prst="rect">
            <a:avLst/>
          </a:prstGeom>
          <a:ln w="12700">
            <a:miter lim="400000"/>
          </a:ln>
        </p:spPr>
      </p:pic>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68" name="TextBox 9"/>
          <p:cNvSpPr txBox="1">
            <a:spLocks noGrp="1"/>
          </p:cNvSpPr>
          <p:nvPr>
            <p:ph type="sldNum" sz="quarter" idx="2"/>
          </p:nvPr>
        </p:nvSpPr>
        <p:spPr>
          <a:xfrm>
            <a:off x="8859737" y="4920491"/>
            <a:ext cx="231277" cy="214702"/>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33</a:t>
            </a:fld>
            <a:endParaRPr/>
          </a:p>
        </p:txBody>
      </p:sp>
      <p:sp>
        <p:nvSpPr>
          <p:cNvPr id="3669" name="Content Placeholder 4"/>
          <p:cNvSpPr txBox="1"/>
          <p:nvPr/>
        </p:nvSpPr>
        <p:spPr>
          <a:xfrm>
            <a:off x="234500" y="715842"/>
            <a:ext cx="4846548" cy="3579649"/>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p>
            <a:pPr marL="228600" indent="-228600" defTabSz="914400">
              <a:buSzPct val="100000"/>
              <a:buFont typeface="Arial"/>
              <a:buChar char="–"/>
              <a:defRPr sz="1400">
                <a:solidFill>
                  <a:srgbClr val="5A5A5A"/>
                </a:solidFill>
              </a:defRPr>
            </a:pPr>
            <a:r>
              <a:t>Domain specific APIs very attractive to mobile and web developers. Resources and operations are business-meaningful</a:t>
            </a:r>
          </a:p>
          <a:p>
            <a:pPr marL="228600" indent="-228600" defTabSz="914400">
              <a:spcBef>
                <a:spcPts val="100"/>
              </a:spcBef>
              <a:buSzPct val="100000"/>
              <a:buFont typeface="Arial"/>
              <a:buChar char="–"/>
              <a:defRPr sz="1400">
                <a:solidFill>
                  <a:srgbClr val="5A5A5A"/>
                </a:solidFill>
              </a:defRPr>
            </a:pPr>
            <a:endParaRPr/>
          </a:p>
          <a:p>
            <a:pPr marL="228600" indent="-228600" defTabSz="914400">
              <a:buSzPct val="100000"/>
              <a:buFont typeface="Arial"/>
              <a:buChar char="–"/>
              <a:defRPr sz="1400">
                <a:solidFill>
                  <a:srgbClr val="5A5A5A"/>
                </a:solidFill>
              </a:defRPr>
            </a:pPr>
            <a:r>
              <a:t>Composer exploits Loopback framework to create REST APIs: </a:t>
            </a:r>
            <a:r>
              <a:rPr u="sng">
                <a:solidFill>
                  <a:schemeClr val="accent2"/>
                </a:solidFill>
                <a:uFill>
                  <a:solidFill>
                    <a:schemeClr val="accent2"/>
                  </a:solidFill>
                </a:uFill>
                <a:hlinkClick r:id="rId2"/>
              </a:rPr>
              <a:t>https://loopback.io/</a:t>
            </a:r>
          </a:p>
          <a:p>
            <a:pPr marL="228600" indent="-228600" defTabSz="914400">
              <a:spcBef>
                <a:spcPts val="100"/>
              </a:spcBef>
              <a:buSzPct val="100000"/>
              <a:buFont typeface="Arial"/>
              <a:buChar char="–"/>
              <a:defRPr sz="1400">
                <a:solidFill>
                  <a:srgbClr val="5A5A5A"/>
                </a:solidFill>
              </a:defRPr>
            </a:pPr>
            <a:endParaRPr u="sng">
              <a:solidFill>
                <a:schemeClr val="accent2"/>
              </a:solidFill>
              <a:uFill>
                <a:solidFill>
                  <a:schemeClr val="accent2"/>
                </a:solidFill>
              </a:uFill>
              <a:hlinkClick r:id="rId2"/>
            </a:endParaRPr>
          </a:p>
          <a:p>
            <a:pPr marL="228600" indent="-228600" defTabSz="914400">
              <a:buSzPct val="100000"/>
              <a:buFont typeface="Arial"/>
              <a:buChar char="–"/>
              <a:defRPr sz="1400">
                <a:solidFill>
                  <a:srgbClr val="5A5A5A"/>
                </a:solidFill>
              </a:defRPr>
            </a:pPr>
            <a:r>
              <a:t>Extensive test facilities for REST methods using loopback</a:t>
            </a:r>
          </a:p>
          <a:p>
            <a:pPr marL="228600" indent="-228600" defTabSz="914400">
              <a:spcBef>
                <a:spcPts val="100"/>
              </a:spcBef>
              <a:buSzPct val="100000"/>
              <a:buFont typeface="Arial"/>
              <a:buChar char="–"/>
              <a:defRPr sz="1400">
                <a:solidFill>
                  <a:srgbClr val="5A5A5A"/>
                </a:solidFill>
              </a:defRPr>
            </a:pPr>
            <a:endParaRPr/>
          </a:p>
          <a:p>
            <a:pPr marL="228600" indent="-228600" defTabSz="914400">
              <a:buSzPct val="100000"/>
              <a:buFont typeface="Arial"/>
              <a:buChar char="–"/>
              <a:defRPr sz="1400">
                <a:solidFill>
                  <a:srgbClr val="5A5A5A"/>
                </a:solidFill>
              </a:defRPr>
            </a:pPr>
            <a:r>
              <a:t>Secured using JS Passport, giving &gt;400 options for authentication</a:t>
            </a:r>
          </a:p>
          <a:p>
            <a:pPr marL="228600" indent="-228600" defTabSz="914400">
              <a:spcBef>
                <a:spcPts val="100"/>
              </a:spcBef>
              <a:buSzPct val="100000"/>
              <a:buFont typeface="Arial"/>
              <a:buChar char="–"/>
              <a:defRPr sz="1400">
                <a:solidFill>
                  <a:srgbClr val="5A5A5A"/>
                </a:solidFill>
              </a:defRPr>
            </a:pPr>
            <a:endParaRPr/>
          </a:p>
          <a:p>
            <a:pPr marL="228600" indent="-228600" defTabSz="914400">
              <a:buSzPct val="100000"/>
              <a:buFont typeface="Arial"/>
              <a:buChar char="–"/>
              <a:defRPr sz="1400">
                <a:solidFill>
                  <a:srgbClr val="5A5A5A"/>
                </a:solidFill>
              </a:defRPr>
            </a:pPr>
            <a:r>
              <a:t>Composer provides back-end integration with any loopback compatible product</a:t>
            </a:r>
          </a:p>
          <a:p>
            <a:pPr marL="685800" lvl="1" indent="-228600" defTabSz="914400">
              <a:buSzPct val="100000"/>
              <a:buFont typeface="Arial"/>
              <a:buChar char="–"/>
              <a:defRPr sz="1400">
                <a:solidFill>
                  <a:srgbClr val="5A5A5A"/>
                </a:solidFill>
              </a:defRPr>
            </a:pPr>
            <a:r>
              <a:t>e.g.  IBM Integration Bus, API Connect, StrongLoop</a:t>
            </a:r>
          </a:p>
          <a:p>
            <a:pPr marL="685800" lvl="1" indent="-228600" defTabSz="914400">
              <a:buSzPct val="100000"/>
              <a:buFont typeface="Arial"/>
              <a:buChar char="–"/>
              <a:defRPr sz="1400">
                <a:solidFill>
                  <a:srgbClr val="5A5A5A"/>
                </a:solidFill>
              </a:defRPr>
            </a:pPr>
            <a:r>
              <a:t>Outbound and Inbound (where supported by middleware)</a:t>
            </a:r>
          </a:p>
        </p:txBody>
      </p:sp>
      <p:pic>
        <p:nvPicPr>
          <p:cNvPr id="3670" name="Picture 4" descr="Picture 4"/>
          <p:cNvPicPr>
            <a:picLocks noChangeAspect="1"/>
          </p:cNvPicPr>
          <p:nvPr/>
        </p:nvPicPr>
        <p:blipFill>
          <a:blip r:embed="rId3">
            <a:extLst/>
          </a:blip>
          <a:stretch>
            <a:fillRect/>
          </a:stretch>
        </p:blipFill>
        <p:spPr>
          <a:xfrm>
            <a:off x="5081046" y="3007363"/>
            <a:ext cx="3403101" cy="1883379"/>
          </a:xfrm>
          <a:prstGeom prst="rect">
            <a:avLst/>
          </a:prstGeom>
          <a:ln>
            <a:solidFill>
              <a:srgbClr val="FFFFFF"/>
            </a:solidFill>
          </a:ln>
          <a:effectLst>
            <a:outerShdw blurRad="50800" dist="76200" dir="2700000" rotWithShape="0">
              <a:srgbClr val="000000">
                <a:alpha val="40000"/>
              </a:srgbClr>
            </a:outerShdw>
          </a:effectLst>
        </p:spPr>
      </p:pic>
      <p:pic>
        <p:nvPicPr>
          <p:cNvPr id="3671" name="Picture 6" descr="Picture 6"/>
          <p:cNvPicPr>
            <a:picLocks noChangeAspect="1"/>
          </p:cNvPicPr>
          <p:nvPr/>
        </p:nvPicPr>
        <p:blipFill>
          <a:blip r:embed="rId4">
            <a:extLst/>
          </a:blip>
          <a:stretch>
            <a:fillRect/>
          </a:stretch>
        </p:blipFill>
        <p:spPr>
          <a:xfrm>
            <a:off x="5081046" y="1050694"/>
            <a:ext cx="3992167" cy="1792981"/>
          </a:xfrm>
          <a:prstGeom prst="rect">
            <a:avLst/>
          </a:prstGeom>
          <a:ln>
            <a:solidFill>
              <a:srgbClr val="FFFFFF"/>
            </a:solidFill>
          </a:ln>
          <a:effectLst>
            <a:outerShdw blurRad="50800" dist="76200" dir="2700000" rotWithShape="0">
              <a:srgbClr val="000000">
                <a:alpha val="40000"/>
              </a:srgbClr>
            </a:outerShdw>
          </a:effectLst>
        </p:spPr>
      </p:pic>
      <p:sp>
        <p:nvSpPr>
          <p:cNvPr id="3672" name="Title 1"/>
          <p:cNvSpPr txBox="1">
            <a:spLocks noGrp="1"/>
          </p:cNvSpPr>
          <p:nvPr>
            <p:ph type="body" sz="quarter" idx="1"/>
          </p:nvPr>
        </p:nvSpPr>
        <p:spPr>
          <a:xfrm>
            <a:off x="125729" y="144463"/>
            <a:ext cx="7768592" cy="1011700"/>
          </a:xfrm>
          <a:prstGeom prst="rect">
            <a:avLst/>
          </a:prstGeom>
        </p:spPr>
        <p:txBody>
          <a:bodyPr/>
          <a:lstStyle>
            <a:lvl1pPr>
              <a:spcBef>
                <a:spcPts val="1100"/>
              </a:spcBef>
              <a:defRPr>
                <a:solidFill>
                  <a:srgbClr val="0164FF"/>
                </a:solidFill>
              </a:defRPr>
            </a:lvl1pPr>
          </a:lstStyle>
          <a:p>
            <a:r>
              <a:t>Systems of Record Integration</a:t>
            </a:r>
          </a:p>
        </p:txBody>
      </p:sp>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74" name="TextBox 9"/>
          <p:cNvSpPr txBox="1">
            <a:spLocks noGrp="1"/>
          </p:cNvSpPr>
          <p:nvPr>
            <p:ph type="sldNum" sz="quarter" idx="2"/>
          </p:nvPr>
        </p:nvSpPr>
        <p:spPr>
          <a:xfrm>
            <a:off x="8859737" y="4920491"/>
            <a:ext cx="231277" cy="214702"/>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34</a:t>
            </a:fld>
            <a:endParaRPr/>
          </a:p>
        </p:txBody>
      </p:sp>
      <p:pic>
        <p:nvPicPr>
          <p:cNvPr id="3675" name="Picture 1" descr="Picture 1"/>
          <p:cNvPicPr>
            <a:picLocks noChangeAspect="1"/>
          </p:cNvPicPr>
          <p:nvPr/>
        </p:nvPicPr>
        <p:blipFill>
          <a:blip r:embed="rId2">
            <a:extLst/>
          </a:blip>
          <a:stretch>
            <a:fillRect/>
          </a:stretch>
        </p:blipFill>
        <p:spPr>
          <a:xfrm>
            <a:off x="607114" y="1114044"/>
            <a:ext cx="5596607" cy="1652461"/>
          </a:xfrm>
          <a:prstGeom prst="rect">
            <a:avLst/>
          </a:prstGeom>
          <a:ln>
            <a:solidFill>
              <a:srgbClr val="FFFFFF"/>
            </a:solidFill>
          </a:ln>
          <a:effectLst>
            <a:outerShdw blurRad="50800" dist="76200" dir="2700000" rotWithShape="0">
              <a:srgbClr val="000000">
                <a:alpha val="40000"/>
              </a:srgbClr>
            </a:outerShdw>
          </a:effectLst>
        </p:spPr>
      </p:pic>
      <p:sp>
        <p:nvSpPr>
          <p:cNvPr id="3676" name="Content Placeholder 4"/>
          <p:cNvSpPr txBox="1"/>
          <p:nvPr/>
        </p:nvSpPr>
        <p:spPr>
          <a:xfrm>
            <a:off x="498387" y="3123736"/>
            <a:ext cx="3777052" cy="1245388"/>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p>
            <a:pPr marL="228600" indent="-228600" defTabSz="914400">
              <a:buSzPct val="100000"/>
              <a:buFont typeface="Arial"/>
              <a:buChar char="–"/>
              <a:defRPr sz="1400" b="1">
                <a:solidFill>
                  <a:srgbClr val="5A5A5A"/>
                </a:solidFill>
              </a:defRPr>
            </a:pPr>
            <a:r>
              <a:t>IBM Integration Bus</a:t>
            </a:r>
          </a:p>
          <a:p>
            <a:pPr marL="539750" lvl="1" indent="-228600" defTabSz="914400">
              <a:buSzPct val="100000"/>
              <a:buFont typeface="Arial"/>
              <a:buChar char="–"/>
              <a:defRPr sz="1400">
                <a:solidFill>
                  <a:srgbClr val="5A5A5A"/>
                </a:solidFill>
              </a:defRPr>
            </a:pPr>
            <a:r>
              <a:t>IIB V10 contains Loopback connector</a:t>
            </a:r>
          </a:p>
          <a:p>
            <a:pPr marL="539750" lvl="1" indent="-228600" defTabSz="914400">
              <a:buSzPct val="100000"/>
              <a:buFont typeface="Arial"/>
              <a:buChar char="–"/>
              <a:defRPr sz="1400">
                <a:solidFill>
                  <a:srgbClr val="5A5A5A"/>
                </a:solidFill>
              </a:defRPr>
            </a:pPr>
            <a:r>
              <a:t>Example above takes input from file, SAP or MQ</a:t>
            </a:r>
          </a:p>
          <a:p>
            <a:pPr marL="539750" lvl="1" indent="-228600" defTabSz="914400">
              <a:buSzPct val="100000"/>
              <a:buFont typeface="Arial"/>
              <a:buChar char="–"/>
              <a:defRPr sz="1400">
                <a:solidFill>
                  <a:srgbClr val="5A5A5A"/>
                </a:solidFill>
              </a:defRPr>
            </a:pPr>
            <a:r>
              <a:t>Data mapping from CSV, BAPI/IDOC or binary form to JSON model definition</a:t>
            </a:r>
          </a:p>
        </p:txBody>
      </p:sp>
      <p:pic>
        <p:nvPicPr>
          <p:cNvPr id="3677" name="Picture 5" descr="Picture 5"/>
          <p:cNvPicPr>
            <a:picLocks noChangeAspect="1"/>
          </p:cNvPicPr>
          <p:nvPr/>
        </p:nvPicPr>
        <p:blipFill>
          <a:blip r:embed="rId3">
            <a:extLst/>
          </a:blip>
          <a:stretch>
            <a:fillRect/>
          </a:stretch>
        </p:blipFill>
        <p:spPr>
          <a:xfrm>
            <a:off x="7018476" y="953965"/>
            <a:ext cx="1492512" cy="1972619"/>
          </a:xfrm>
          <a:prstGeom prst="rect">
            <a:avLst/>
          </a:prstGeom>
          <a:ln w="12700">
            <a:miter lim="400000"/>
          </a:ln>
        </p:spPr>
      </p:pic>
      <p:sp>
        <p:nvSpPr>
          <p:cNvPr id="3678" name="Content Placeholder 4"/>
          <p:cNvSpPr txBox="1"/>
          <p:nvPr/>
        </p:nvSpPr>
        <p:spPr>
          <a:xfrm>
            <a:off x="5056406" y="3099022"/>
            <a:ext cx="3924140" cy="1459256"/>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p>
            <a:pPr marL="228600" indent="-228600" defTabSz="914400">
              <a:buSzPct val="100000"/>
              <a:buFont typeface="Arial"/>
              <a:buChar char="–"/>
              <a:defRPr sz="1400" b="1">
                <a:solidFill>
                  <a:srgbClr val="5A5A5A"/>
                </a:solidFill>
              </a:defRPr>
            </a:pPr>
            <a:r>
              <a:t>Node.RED</a:t>
            </a:r>
          </a:p>
          <a:p>
            <a:pPr marL="539750" lvl="1" indent="-228600" defTabSz="914400">
              <a:buSzPct val="100000"/>
              <a:buFont typeface="Arial"/>
              <a:buChar char="–"/>
              <a:defRPr sz="1400">
                <a:solidFill>
                  <a:srgbClr val="5A5A5A"/>
                </a:solidFill>
              </a:defRPr>
            </a:pPr>
            <a:r>
              <a:t>Pre-built nodes available for Composer</a:t>
            </a:r>
          </a:p>
          <a:p>
            <a:pPr marL="539750" lvl="1" indent="-228600" defTabSz="914400">
              <a:buSzPct val="100000"/>
              <a:buFont typeface="Arial"/>
              <a:buChar char="–"/>
              <a:defRPr sz="1400">
                <a:solidFill>
                  <a:srgbClr val="5A5A5A"/>
                </a:solidFill>
              </a:defRPr>
            </a:pPr>
            <a:r>
              <a:t>Connect to hardware devices, APIs and online services</a:t>
            </a:r>
          </a:p>
          <a:p>
            <a:pPr marL="539750" lvl="1" indent="-228600" defTabSz="914400">
              <a:buSzPct val="100000"/>
              <a:buFont typeface="Arial"/>
              <a:buChar char="–"/>
              <a:defRPr sz="1400">
                <a:solidFill>
                  <a:srgbClr val="5A5A5A"/>
                </a:solidFill>
              </a:defRPr>
            </a:pPr>
            <a:r>
              <a:t>Install direct from Node.RED UI</a:t>
            </a:r>
          </a:p>
          <a:p>
            <a:pPr marL="996950" lvl="2" indent="-228600" defTabSz="914400">
              <a:buSzPct val="100000"/>
              <a:buFont typeface="Arial"/>
              <a:buChar char="–"/>
              <a:defRPr sz="1400">
                <a:solidFill>
                  <a:srgbClr val="5A5A5A"/>
                </a:solidFill>
              </a:defRPr>
            </a:pPr>
            <a:r>
              <a:t>Manage Palette -&gt; Install -&gt;</a:t>
            </a:r>
            <a:br/>
            <a:r>
              <a:t>node-red-contrib-composer</a:t>
            </a:r>
          </a:p>
        </p:txBody>
      </p:sp>
      <p:sp>
        <p:nvSpPr>
          <p:cNvPr id="3679" name="Text Placeholder 2"/>
          <p:cNvSpPr txBox="1">
            <a:spLocks noGrp="1"/>
          </p:cNvSpPr>
          <p:nvPr>
            <p:ph type="body" sz="quarter" idx="1"/>
          </p:nvPr>
        </p:nvSpPr>
        <p:spPr>
          <a:xfrm>
            <a:off x="125729" y="144463"/>
            <a:ext cx="7768592" cy="1011700"/>
          </a:xfrm>
          <a:prstGeom prst="rect">
            <a:avLst/>
          </a:prstGeom>
        </p:spPr>
        <p:txBody>
          <a:bodyPr/>
          <a:lstStyle>
            <a:lvl1pPr>
              <a:defRPr>
                <a:solidFill>
                  <a:srgbClr val="0164FF"/>
                </a:solidFill>
              </a:defRPr>
            </a:lvl1pPr>
          </a:lstStyle>
          <a:p>
            <a:r>
              <a:t>Exploiting Loopback: Examples</a:t>
            </a:r>
          </a:p>
        </p:txBody>
      </p:sp>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1" name="TextBox 9"/>
          <p:cNvSpPr txBox="1">
            <a:spLocks noGrp="1"/>
          </p:cNvSpPr>
          <p:nvPr>
            <p:ph type="sldNum" sz="quarter" idx="2"/>
          </p:nvPr>
        </p:nvSpPr>
        <p:spPr>
          <a:xfrm>
            <a:off x="8859737" y="4920491"/>
            <a:ext cx="231277" cy="214702"/>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35</a:t>
            </a:fld>
            <a:endParaRPr/>
          </a:p>
        </p:txBody>
      </p:sp>
      <p:sp>
        <p:nvSpPr>
          <p:cNvPr id="3682" name="Content Placeholder 4"/>
          <p:cNvSpPr txBox="1"/>
          <p:nvPr/>
        </p:nvSpPr>
        <p:spPr>
          <a:xfrm>
            <a:off x="518763" y="2925814"/>
            <a:ext cx="8125368" cy="1482116"/>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p>
            <a:pPr marL="228600" indent="-228600" defTabSz="914400">
              <a:buSzPct val="100000"/>
              <a:buFont typeface="Arial"/>
              <a:buChar char="–"/>
              <a:defRPr sz="1400">
                <a:solidFill>
                  <a:srgbClr val="5A5A5A"/>
                </a:solidFill>
              </a:defRPr>
            </a:pPr>
            <a:r>
              <a:t>Each Business Network is deployed to its own chaincode container</a:t>
            </a:r>
          </a:p>
          <a:p>
            <a:pPr marL="685800" lvl="1" indent="-228600" defTabSz="914400">
              <a:buSzPct val="100000"/>
              <a:buFont typeface="Arial"/>
              <a:buChar char="–"/>
              <a:defRPr sz="1400">
                <a:solidFill>
                  <a:srgbClr val="5A5A5A"/>
                </a:solidFill>
              </a:defRPr>
            </a:pPr>
            <a:r>
              <a:t>Container contains a static piece of Go chaincode that starts a Javascript virtual machine running transaction processors</a:t>
            </a:r>
          </a:p>
          <a:p>
            <a:pPr marL="228600" indent="-228600" defTabSz="914400">
              <a:spcBef>
                <a:spcPts val="100"/>
              </a:spcBef>
              <a:buSzPct val="100000"/>
              <a:buFont typeface="Arial"/>
              <a:buChar char="–"/>
              <a:defRPr sz="1400">
                <a:solidFill>
                  <a:srgbClr val="5A5A5A"/>
                </a:solidFill>
              </a:defRPr>
            </a:pPr>
            <a:endParaRPr/>
          </a:p>
          <a:p>
            <a:pPr marL="228600" indent="-228600" defTabSz="914400">
              <a:buSzPct val="100000"/>
              <a:buFont typeface="Arial"/>
              <a:buChar char="–"/>
              <a:defRPr sz="1400">
                <a:solidFill>
                  <a:srgbClr val="5A5A5A"/>
                </a:solidFill>
              </a:defRPr>
            </a:pPr>
            <a:r>
              <a:t>Browse these containers to view diagnostic information (docker logs)</a:t>
            </a:r>
          </a:p>
          <a:p>
            <a:pPr marL="228600" indent="-228600" defTabSz="914400">
              <a:spcBef>
                <a:spcPts val="100"/>
              </a:spcBef>
              <a:buSzPct val="100000"/>
              <a:buFont typeface="Arial"/>
              <a:buChar char="–"/>
              <a:defRPr sz="1400">
                <a:solidFill>
                  <a:srgbClr val="5A5A5A"/>
                </a:solidFill>
              </a:defRPr>
            </a:pPr>
            <a:endParaRPr/>
          </a:p>
          <a:p>
            <a:pPr marL="228600" indent="-228600" defTabSz="914400">
              <a:buSzPct val="100000"/>
              <a:buFont typeface="Arial"/>
              <a:buChar char="–"/>
              <a:defRPr sz="1400">
                <a:solidFill>
                  <a:srgbClr val="5A5A5A"/>
                </a:solidFill>
              </a:defRPr>
            </a:pPr>
            <a:r>
              <a:t>Embedded chaincode is not a Composer external interface</a:t>
            </a:r>
          </a:p>
        </p:txBody>
      </p:sp>
      <p:grpSp>
        <p:nvGrpSpPr>
          <p:cNvPr id="3711" name="Group 1"/>
          <p:cNvGrpSpPr/>
          <p:nvPr/>
        </p:nvGrpSpPr>
        <p:grpSpPr>
          <a:xfrm>
            <a:off x="1364812" y="999763"/>
            <a:ext cx="6987543" cy="1616149"/>
            <a:chOff x="0" y="0"/>
            <a:chExt cx="6987541" cy="1616148"/>
          </a:xfrm>
        </p:grpSpPr>
        <p:grpSp>
          <p:nvGrpSpPr>
            <p:cNvPr id="3685" name="Rectangle 6"/>
            <p:cNvGrpSpPr/>
            <p:nvPr/>
          </p:nvGrpSpPr>
          <p:grpSpPr>
            <a:xfrm>
              <a:off x="-1" y="193502"/>
              <a:ext cx="882720" cy="685279"/>
              <a:chOff x="0" y="0"/>
              <a:chExt cx="882718" cy="685277"/>
            </a:xfrm>
          </p:grpSpPr>
          <p:sp>
            <p:nvSpPr>
              <p:cNvPr id="3683" name="Rectangle"/>
              <p:cNvSpPr/>
              <p:nvPr/>
            </p:nvSpPr>
            <p:spPr>
              <a:xfrm>
                <a:off x="-1" y="0"/>
                <a:ext cx="882720" cy="685278"/>
              </a:xfrm>
              <a:prstGeom prst="rect">
                <a:avLst/>
              </a:prstGeom>
              <a:solidFill>
                <a:schemeClr val="accent1"/>
              </a:solidFill>
              <a:ln w="25400" cap="flat">
                <a:solidFill>
                  <a:srgbClr val="1C1C1C"/>
                </a:solidFill>
                <a:prstDash val="solid"/>
                <a:round/>
              </a:ln>
              <a:effectLst/>
            </p:spPr>
            <p:txBody>
              <a:bodyPr wrap="square" lIns="45719" tIns="45719" rIns="45719" bIns="45719" numCol="1" anchor="ctr">
                <a:noAutofit/>
              </a:bodyPr>
              <a:lstStyle/>
              <a:p>
                <a:pPr algn="ctr">
                  <a:defRPr sz="900">
                    <a:solidFill>
                      <a:srgbClr val="FFFFFF"/>
                    </a:solidFill>
                  </a:defRPr>
                </a:pPr>
                <a:endParaRPr/>
              </a:p>
            </p:txBody>
          </p:sp>
          <p:sp>
            <p:nvSpPr>
              <p:cNvPr id="3684" name="Composer…"/>
              <p:cNvSpPr txBox="1"/>
              <p:nvPr/>
            </p:nvSpPr>
            <p:spPr>
              <a:xfrm>
                <a:off x="-1" y="171788"/>
                <a:ext cx="882720" cy="341702"/>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ctr">
                <a:spAutoFit/>
              </a:bodyPr>
              <a:lstStyle/>
              <a:p>
                <a:pPr algn="ctr">
                  <a:defRPr sz="900">
                    <a:solidFill>
                      <a:srgbClr val="FFFFFF"/>
                    </a:solidFill>
                  </a:defRPr>
                </a:pPr>
                <a:r>
                  <a:t>Composer</a:t>
                </a:r>
              </a:p>
              <a:p>
                <a:pPr algn="ctr">
                  <a:defRPr sz="900">
                    <a:solidFill>
                      <a:srgbClr val="FFFFFF"/>
                    </a:solidFill>
                  </a:defRPr>
                </a:pPr>
                <a:r>
                  <a:t>Client</a:t>
                </a:r>
              </a:p>
            </p:txBody>
          </p:sp>
        </p:grpSp>
        <p:grpSp>
          <p:nvGrpSpPr>
            <p:cNvPr id="3688" name="Rectangle 7"/>
            <p:cNvGrpSpPr/>
            <p:nvPr/>
          </p:nvGrpSpPr>
          <p:grpSpPr>
            <a:xfrm>
              <a:off x="1241514" y="193502"/>
              <a:ext cx="664103" cy="685279"/>
              <a:chOff x="0" y="0"/>
              <a:chExt cx="664102" cy="685277"/>
            </a:xfrm>
          </p:grpSpPr>
          <p:sp>
            <p:nvSpPr>
              <p:cNvPr id="3686" name="Rectangle"/>
              <p:cNvSpPr/>
              <p:nvPr/>
            </p:nvSpPr>
            <p:spPr>
              <a:xfrm>
                <a:off x="-1" y="0"/>
                <a:ext cx="664104" cy="685278"/>
              </a:xfrm>
              <a:prstGeom prst="rect">
                <a:avLst/>
              </a:prstGeom>
              <a:solidFill>
                <a:schemeClr val="accent1"/>
              </a:solidFill>
              <a:ln w="25400" cap="flat">
                <a:solidFill>
                  <a:srgbClr val="1C1C1C"/>
                </a:solidFill>
                <a:prstDash val="solid"/>
                <a:round/>
              </a:ln>
              <a:effectLst/>
            </p:spPr>
            <p:txBody>
              <a:bodyPr wrap="square" lIns="45719" tIns="45719" rIns="45719" bIns="45719" numCol="1" anchor="ctr">
                <a:noAutofit/>
              </a:bodyPr>
              <a:lstStyle/>
              <a:p>
                <a:pPr algn="ctr">
                  <a:defRPr sz="900">
                    <a:solidFill>
                      <a:srgbClr val="FFFFFF"/>
                    </a:solidFill>
                  </a:defRPr>
                </a:pPr>
                <a:endParaRPr/>
              </a:p>
            </p:txBody>
          </p:sp>
          <p:sp>
            <p:nvSpPr>
              <p:cNvPr id="3687" name="Fabric…"/>
              <p:cNvSpPr txBox="1"/>
              <p:nvPr/>
            </p:nvSpPr>
            <p:spPr>
              <a:xfrm>
                <a:off x="-1" y="171788"/>
                <a:ext cx="664104" cy="341702"/>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ctr">
                <a:spAutoFit/>
              </a:bodyPr>
              <a:lstStyle/>
              <a:p>
                <a:pPr algn="ctr">
                  <a:defRPr sz="900">
                    <a:solidFill>
                      <a:srgbClr val="FFFFFF"/>
                    </a:solidFill>
                  </a:defRPr>
                </a:pPr>
                <a:r>
                  <a:t>Fabric</a:t>
                </a:r>
              </a:p>
              <a:p>
                <a:pPr algn="ctr">
                  <a:defRPr sz="900">
                    <a:solidFill>
                      <a:srgbClr val="FFFFFF"/>
                    </a:solidFill>
                  </a:defRPr>
                </a:pPr>
                <a:r>
                  <a:t>Client</a:t>
                </a:r>
              </a:p>
            </p:txBody>
          </p:sp>
        </p:grpSp>
        <p:grpSp>
          <p:nvGrpSpPr>
            <p:cNvPr id="3691" name="Rectangle 8"/>
            <p:cNvGrpSpPr/>
            <p:nvPr/>
          </p:nvGrpSpPr>
          <p:grpSpPr>
            <a:xfrm>
              <a:off x="2522022" y="193502"/>
              <a:ext cx="1110212" cy="685279"/>
              <a:chOff x="0" y="0"/>
              <a:chExt cx="1110211" cy="685277"/>
            </a:xfrm>
          </p:grpSpPr>
          <p:sp>
            <p:nvSpPr>
              <p:cNvPr id="3689" name="Rectangle"/>
              <p:cNvSpPr/>
              <p:nvPr/>
            </p:nvSpPr>
            <p:spPr>
              <a:xfrm>
                <a:off x="-1" y="0"/>
                <a:ext cx="1110213" cy="685278"/>
              </a:xfrm>
              <a:prstGeom prst="rect">
                <a:avLst/>
              </a:prstGeom>
              <a:solidFill>
                <a:schemeClr val="accent1"/>
              </a:solidFill>
              <a:ln w="25400" cap="flat">
                <a:solidFill>
                  <a:srgbClr val="1C1C1C"/>
                </a:solidFill>
                <a:prstDash val="solid"/>
                <a:round/>
              </a:ln>
              <a:effectLst/>
            </p:spPr>
            <p:txBody>
              <a:bodyPr wrap="square" lIns="45719" tIns="45719" rIns="45719" bIns="45719" numCol="1" anchor="ctr">
                <a:noAutofit/>
              </a:bodyPr>
              <a:lstStyle/>
              <a:p>
                <a:pPr algn="ctr">
                  <a:defRPr sz="900">
                    <a:solidFill>
                      <a:srgbClr val="FFFFFF"/>
                    </a:solidFill>
                  </a:defRPr>
                </a:pPr>
                <a:endParaRPr/>
              </a:p>
            </p:txBody>
          </p:sp>
          <p:sp>
            <p:nvSpPr>
              <p:cNvPr id="3690" name="Composer Chaincode…"/>
              <p:cNvSpPr txBox="1"/>
              <p:nvPr/>
            </p:nvSpPr>
            <p:spPr>
              <a:xfrm>
                <a:off x="-1" y="108288"/>
                <a:ext cx="1110213" cy="468702"/>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ctr">
                <a:spAutoFit/>
              </a:bodyPr>
              <a:lstStyle/>
              <a:p>
                <a:pPr algn="ctr">
                  <a:defRPr sz="900">
                    <a:solidFill>
                      <a:srgbClr val="FFFFFF"/>
                    </a:solidFill>
                  </a:defRPr>
                </a:pPr>
                <a:r>
                  <a:t>Composer Chaincode</a:t>
                </a:r>
              </a:p>
              <a:p>
                <a:pPr algn="ctr">
                  <a:defRPr sz="900">
                    <a:solidFill>
                      <a:srgbClr val="FFFFFF"/>
                    </a:solidFill>
                  </a:defRPr>
                </a:pPr>
                <a:r>
                  <a:t>(Go)</a:t>
                </a:r>
              </a:p>
            </p:txBody>
          </p:sp>
        </p:grpSp>
        <p:grpSp>
          <p:nvGrpSpPr>
            <p:cNvPr id="3694" name="Rectangle 13"/>
            <p:cNvGrpSpPr/>
            <p:nvPr/>
          </p:nvGrpSpPr>
          <p:grpSpPr>
            <a:xfrm>
              <a:off x="3911525" y="193502"/>
              <a:ext cx="1110212" cy="685279"/>
              <a:chOff x="0" y="0"/>
              <a:chExt cx="1110211" cy="685277"/>
            </a:xfrm>
          </p:grpSpPr>
          <p:sp>
            <p:nvSpPr>
              <p:cNvPr id="3692" name="Rectangle"/>
              <p:cNvSpPr/>
              <p:nvPr/>
            </p:nvSpPr>
            <p:spPr>
              <a:xfrm>
                <a:off x="-1" y="0"/>
                <a:ext cx="1110213" cy="685278"/>
              </a:xfrm>
              <a:prstGeom prst="rect">
                <a:avLst/>
              </a:prstGeom>
              <a:solidFill>
                <a:schemeClr val="accent1"/>
              </a:solidFill>
              <a:ln w="25400" cap="flat">
                <a:solidFill>
                  <a:srgbClr val="1C1C1C"/>
                </a:solidFill>
                <a:prstDash val="solid"/>
                <a:round/>
              </a:ln>
              <a:effectLst/>
            </p:spPr>
            <p:txBody>
              <a:bodyPr wrap="square" lIns="45719" tIns="45719" rIns="45719" bIns="45719" numCol="1" anchor="ctr">
                <a:noAutofit/>
              </a:bodyPr>
              <a:lstStyle/>
              <a:p>
                <a:pPr algn="ctr">
                  <a:defRPr sz="900">
                    <a:solidFill>
                      <a:srgbClr val="FFFFFF"/>
                    </a:solidFill>
                  </a:defRPr>
                </a:pPr>
                <a:endParaRPr/>
              </a:p>
            </p:txBody>
          </p:sp>
          <p:sp>
            <p:nvSpPr>
              <p:cNvPr id="3693" name="Composer Runtime (JS)"/>
              <p:cNvSpPr txBox="1"/>
              <p:nvPr/>
            </p:nvSpPr>
            <p:spPr>
              <a:xfrm>
                <a:off x="-1" y="171788"/>
                <a:ext cx="1110213" cy="341702"/>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ctr">
                <a:spAutoFit/>
              </a:bodyPr>
              <a:lstStyle>
                <a:lvl1pPr algn="ctr">
                  <a:defRPr sz="900">
                    <a:solidFill>
                      <a:srgbClr val="FFFFFF"/>
                    </a:solidFill>
                  </a:defRPr>
                </a:lvl1pPr>
              </a:lstStyle>
              <a:p>
                <a:r>
                  <a:t>Composer Runtime (JS)</a:t>
                </a:r>
              </a:p>
            </p:txBody>
          </p:sp>
        </p:grpSp>
        <p:grpSp>
          <p:nvGrpSpPr>
            <p:cNvPr id="3697" name="Rectangle 14"/>
            <p:cNvGrpSpPr/>
            <p:nvPr/>
          </p:nvGrpSpPr>
          <p:grpSpPr>
            <a:xfrm>
              <a:off x="5301029" y="193502"/>
              <a:ext cx="1110212" cy="685279"/>
              <a:chOff x="0" y="0"/>
              <a:chExt cx="1110211" cy="685277"/>
            </a:xfrm>
          </p:grpSpPr>
          <p:sp>
            <p:nvSpPr>
              <p:cNvPr id="3695" name="Rectangle"/>
              <p:cNvSpPr/>
              <p:nvPr/>
            </p:nvSpPr>
            <p:spPr>
              <a:xfrm>
                <a:off x="-1" y="0"/>
                <a:ext cx="1110213" cy="685278"/>
              </a:xfrm>
              <a:prstGeom prst="rect">
                <a:avLst/>
              </a:prstGeom>
              <a:solidFill>
                <a:schemeClr val="accent1"/>
              </a:solidFill>
              <a:ln w="25400" cap="flat">
                <a:solidFill>
                  <a:srgbClr val="1C1C1C"/>
                </a:solidFill>
                <a:prstDash val="solid"/>
                <a:round/>
              </a:ln>
              <a:effectLst/>
            </p:spPr>
            <p:txBody>
              <a:bodyPr wrap="square" lIns="45719" tIns="45719" rIns="45719" bIns="45719" numCol="1" anchor="ctr">
                <a:noAutofit/>
              </a:bodyPr>
              <a:lstStyle/>
              <a:p>
                <a:pPr algn="ctr">
                  <a:defRPr sz="900">
                    <a:solidFill>
                      <a:srgbClr val="FFFFFF"/>
                    </a:solidFill>
                  </a:defRPr>
                </a:pPr>
                <a:endParaRPr/>
              </a:p>
            </p:txBody>
          </p:sp>
          <p:sp>
            <p:nvSpPr>
              <p:cNvPr id="3696" name="End-User…"/>
              <p:cNvSpPr txBox="1"/>
              <p:nvPr/>
            </p:nvSpPr>
            <p:spPr>
              <a:xfrm>
                <a:off x="-1" y="108288"/>
                <a:ext cx="1110213" cy="468702"/>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ctr">
                <a:spAutoFit/>
              </a:bodyPr>
              <a:lstStyle/>
              <a:p>
                <a:pPr algn="ctr">
                  <a:defRPr sz="900">
                    <a:solidFill>
                      <a:srgbClr val="FFFFFF"/>
                    </a:solidFill>
                  </a:defRPr>
                </a:pPr>
                <a:r>
                  <a:t>End-User</a:t>
                </a:r>
              </a:p>
              <a:p>
                <a:pPr algn="ctr">
                  <a:defRPr sz="900">
                    <a:solidFill>
                      <a:srgbClr val="FFFFFF"/>
                    </a:solidFill>
                  </a:defRPr>
                </a:pPr>
                <a:r>
                  <a:t>Code</a:t>
                </a:r>
              </a:p>
              <a:p>
                <a:pPr algn="ctr">
                  <a:defRPr sz="900">
                    <a:solidFill>
                      <a:srgbClr val="FFFFFF"/>
                    </a:solidFill>
                  </a:defRPr>
                </a:pPr>
                <a:r>
                  <a:t>(JS)</a:t>
                </a:r>
              </a:p>
            </p:txBody>
          </p:sp>
        </p:grpSp>
        <p:grpSp>
          <p:nvGrpSpPr>
            <p:cNvPr id="3700" name="Rectangle 15"/>
            <p:cNvGrpSpPr/>
            <p:nvPr/>
          </p:nvGrpSpPr>
          <p:grpSpPr>
            <a:xfrm>
              <a:off x="2522021" y="1060710"/>
              <a:ext cx="1110212" cy="468701"/>
              <a:chOff x="0" y="0"/>
              <a:chExt cx="1110211" cy="468700"/>
            </a:xfrm>
          </p:grpSpPr>
          <p:sp>
            <p:nvSpPr>
              <p:cNvPr id="3698" name="Rectangle"/>
              <p:cNvSpPr/>
              <p:nvPr/>
            </p:nvSpPr>
            <p:spPr>
              <a:xfrm>
                <a:off x="0" y="17972"/>
                <a:ext cx="1110212" cy="432756"/>
              </a:xfrm>
              <a:prstGeom prst="rect">
                <a:avLst/>
              </a:prstGeom>
              <a:solidFill>
                <a:schemeClr val="accent1"/>
              </a:solidFill>
              <a:ln w="25400" cap="flat">
                <a:solidFill>
                  <a:srgbClr val="1C1C1C"/>
                </a:solidFill>
                <a:prstDash val="solid"/>
                <a:round/>
              </a:ln>
              <a:effectLst/>
            </p:spPr>
            <p:txBody>
              <a:bodyPr wrap="square" lIns="45719" tIns="45719" rIns="45719" bIns="45719" numCol="1" anchor="ctr">
                <a:noAutofit/>
              </a:bodyPr>
              <a:lstStyle/>
              <a:p>
                <a:pPr algn="ctr">
                  <a:defRPr sz="900">
                    <a:solidFill>
                      <a:srgbClr val="FFFFFF"/>
                    </a:solidFill>
                  </a:defRPr>
                </a:pPr>
                <a:endParaRPr/>
              </a:p>
            </p:txBody>
          </p:sp>
          <p:sp>
            <p:nvSpPr>
              <p:cNvPr id="3699" name="Fabric…"/>
              <p:cNvSpPr txBox="1"/>
              <p:nvPr/>
            </p:nvSpPr>
            <p:spPr>
              <a:xfrm>
                <a:off x="0" y="0"/>
                <a:ext cx="1110212" cy="4687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ctr">
                <a:spAutoFit/>
              </a:bodyPr>
              <a:lstStyle/>
              <a:p>
                <a:pPr algn="ctr">
                  <a:defRPr sz="900">
                    <a:solidFill>
                      <a:srgbClr val="FFFFFF"/>
                    </a:solidFill>
                  </a:defRPr>
                </a:pPr>
                <a:r>
                  <a:t>Fabric</a:t>
                </a:r>
              </a:p>
              <a:p>
                <a:pPr algn="ctr">
                  <a:defRPr sz="900">
                    <a:solidFill>
                      <a:srgbClr val="FFFFFF"/>
                    </a:solidFill>
                  </a:defRPr>
                </a:pPr>
                <a:r>
                  <a:t>Shim</a:t>
                </a:r>
              </a:p>
              <a:p>
                <a:pPr algn="ctr">
                  <a:defRPr sz="900">
                    <a:solidFill>
                      <a:srgbClr val="FFFFFF"/>
                    </a:solidFill>
                  </a:defRPr>
                </a:pPr>
                <a:r>
                  <a:t>(Go)</a:t>
                </a:r>
              </a:p>
            </p:txBody>
          </p:sp>
        </p:grpSp>
        <p:sp>
          <p:nvSpPr>
            <p:cNvPr id="3701" name="Rectangle 16"/>
            <p:cNvSpPr/>
            <p:nvPr/>
          </p:nvSpPr>
          <p:spPr>
            <a:xfrm>
              <a:off x="2184909" y="-1"/>
              <a:ext cx="4790451" cy="1616149"/>
            </a:xfrm>
            <a:prstGeom prst="rect">
              <a:avLst/>
            </a:prstGeom>
            <a:noFill/>
            <a:ln w="25400" cap="flat">
              <a:solidFill>
                <a:srgbClr val="1C1C1C"/>
              </a:solidFill>
              <a:prstDash val="solid"/>
              <a:round/>
            </a:ln>
            <a:effectLst/>
          </p:spPr>
          <p:txBody>
            <a:bodyPr wrap="square" lIns="45719" tIns="45719" rIns="45719" bIns="45719" numCol="1" anchor="ctr">
              <a:noAutofit/>
            </a:bodyPr>
            <a:lstStyle/>
            <a:p>
              <a:pPr algn="ctr">
                <a:defRPr sz="900">
                  <a:solidFill>
                    <a:srgbClr val="FFFFFF"/>
                  </a:solidFill>
                </a:defRPr>
              </a:pPr>
              <a:endParaRPr/>
            </a:p>
          </p:txBody>
        </p:sp>
        <p:sp>
          <p:nvSpPr>
            <p:cNvPr id="3702" name="TextBox 17"/>
            <p:cNvSpPr txBox="1"/>
            <p:nvPr/>
          </p:nvSpPr>
          <p:spPr>
            <a:xfrm>
              <a:off x="5609115" y="870775"/>
              <a:ext cx="1002007" cy="2147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lvl1pPr>
                <a:defRPr sz="900"/>
              </a:lvl1pPr>
            </a:lstStyle>
            <a:p>
              <a:r>
                <a:t>Duktape JS VM</a:t>
              </a:r>
            </a:p>
          </p:txBody>
        </p:sp>
        <p:sp>
          <p:nvSpPr>
            <p:cNvPr id="3703" name="Rectangle 18"/>
            <p:cNvSpPr/>
            <p:nvPr/>
          </p:nvSpPr>
          <p:spPr>
            <a:xfrm>
              <a:off x="3738242" y="104376"/>
              <a:ext cx="2766872" cy="976423"/>
            </a:xfrm>
            <a:prstGeom prst="rect">
              <a:avLst/>
            </a:prstGeom>
            <a:noFill/>
            <a:ln w="25400" cap="flat">
              <a:solidFill>
                <a:srgbClr val="1C1C1C"/>
              </a:solidFill>
              <a:prstDash val="solid"/>
              <a:round/>
            </a:ln>
            <a:effectLst/>
          </p:spPr>
          <p:txBody>
            <a:bodyPr wrap="square" lIns="45719" tIns="45719" rIns="45719" bIns="45719" numCol="1" anchor="ctr">
              <a:noAutofit/>
            </a:bodyPr>
            <a:lstStyle/>
            <a:p>
              <a:pPr algn="ctr">
                <a:defRPr sz="900">
                  <a:solidFill>
                    <a:srgbClr val="FFFFFF"/>
                  </a:solidFill>
                </a:defRPr>
              </a:pPr>
              <a:endParaRPr/>
            </a:p>
          </p:txBody>
        </p:sp>
        <p:sp>
          <p:nvSpPr>
            <p:cNvPr id="3704" name="TextBox 19"/>
            <p:cNvSpPr txBox="1"/>
            <p:nvPr/>
          </p:nvSpPr>
          <p:spPr>
            <a:xfrm>
              <a:off x="5412214" y="1378851"/>
              <a:ext cx="1575328" cy="2147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lvl1pPr algn="r">
                <a:defRPr sz="900"/>
              </a:lvl1pPr>
            </a:lstStyle>
            <a:p>
              <a:r>
                <a:t>Hyperledger Fabric Peer</a:t>
              </a:r>
            </a:p>
          </p:txBody>
        </p:sp>
        <p:sp>
          <p:nvSpPr>
            <p:cNvPr id="3705" name="Straight Arrow Connector 20"/>
            <p:cNvSpPr/>
            <p:nvPr/>
          </p:nvSpPr>
          <p:spPr>
            <a:xfrm>
              <a:off x="882718" y="536141"/>
              <a:ext cx="358797" cy="1"/>
            </a:xfrm>
            <a:prstGeom prst="line">
              <a:avLst/>
            </a:prstGeom>
            <a:noFill/>
            <a:ln w="25400" cap="flat">
              <a:solidFill>
                <a:srgbClr val="262626"/>
              </a:solidFill>
              <a:prstDash val="solid"/>
              <a:round/>
              <a:headEnd type="triangle" w="med" len="med"/>
              <a:tailEnd type="triangle" w="med" len="med"/>
            </a:ln>
            <a:effectLst/>
          </p:spPr>
          <p:txBody>
            <a:bodyPr wrap="square" lIns="45719" tIns="45719" rIns="45719" bIns="45719" numCol="1" anchor="t">
              <a:noAutofit/>
            </a:bodyPr>
            <a:lstStyle/>
            <a:p>
              <a:endParaRPr/>
            </a:p>
          </p:txBody>
        </p:sp>
        <p:sp>
          <p:nvSpPr>
            <p:cNvPr id="3706" name="Straight Arrow Connector 21"/>
            <p:cNvSpPr/>
            <p:nvPr/>
          </p:nvSpPr>
          <p:spPr>
            <a:xfrm>
              <a:off x="1905617" y="537411"/>
              <a:ext cx="616405" cy="1"/>
            </a:xfrm>
            <a:prstGeom prst="line">
              <a:avLst/>
            </a:prstGeom>
            <a:noFill/>
            <a:ln w="25400" cap="flat">
              <a:solidFill>
                <a:srgbClr val="262626"/>
              </a:solidFill>
              <a:prstDash val="solid"/>
              <a:round/>
              <a:headEnd type="triangle" w="med" len="med"/>
              <a:tailEnd type="triangle" w="med" len="med"/>
            </a:ln>
            <a:effectLst/>
          </p:spPr>
          <p:txBody>
            <a:bodyPr wrap="square" lIns="45719" tIns="45719" rIns="45719" bIns="45719" numCol="1" anchor="t">
              <a:noAutofit/>
            </a:bodyPr>
            <a:lstStyle/>
            <a:p>
              <a:endParaRPr/>
            </a:p>
          </p:txBody>
        </p:sp>
        <p:sp>
          <p:nvSpPr>
            <p:cNvPr id="3707" name="Straight Arrow Connector 22"/>
            <p:cNvSpPr/>
            <p:nvPr/>
          </p:nvSpPr>
          <p:spPr>
            <a:xfrm>
              <a:off x="3632233" y="536141"/>
              <a:ext cx="279293" cy="1"/>
            </a:xfrm>
            <a:prstGeom prst="line">
              <a:avLst/>
            </a:prstGeom>
            <a:noFill/>
            <a:ln w="25400" cap="flat">
              <a:solidFill>
                <a:srgbClr val="262626"/>
              </a:solidFill>
              <a:prstDash val="solid"/>
              <a:round/>
              <a:headEnd type="triangle" w="med" len="med"/>
              <a:tailEnd type="triangle" w="med" len="med"/>
            </a:ln>
            <a:effectLst/>
          </p:spPr>
          <p:txBody>
            <a:bodyPr wrap="square" lIns="45719" tIns="45719" rIns="45719" bIns="45719" numCol="1" anchor="t">
              <a:noAutofit/>
            </a:bodyPr>
            <a:lstStyle/>
            <a:p>
              <a:endParaRPr/>
            </a:p>
          </p:txBody>
        </p:sp>
        <p:sp>
          <p:nvSpPr>
            <p:cNvPr id="3708" name="Straight Arrow Connector 23"/>
            <p:cNvSpPr/>
            <p:nvPr/>
          </p:nvSpPr>
          <p:spPr>
            <a:xfrm>
              <a:off x="5021736" y="536141"/>
              <a:ext cx="279293" cy="1"/>
            </a:xfrm>
            <a:prstGeom prst="line">
              <a:avLst/>
            </a:prstGeom>
            <a:noFill/>
            <a:ln w="25400" cap="flat">
              <a:solidFill>
                <a:srgbClr val="262626"/>
              </a:solidFill>
              <a:prstDash val="solid"/>
              <a:round/>
              <a:headEnd type="triangle" w="med" len="med"/>
              <a:tailEnd type="triangle" w="med" len="med"/>
            </a:ln>
            <a:effectLst/>
          </p:spPr>
          <p:txBody>
            <a:bodyPr wrap="square" lIns="45719" tIns="45719" rIns="45719" bIns="45719" numCol="1" anchor="t">
              <a:noAutofit/>
            </a:bodyPr>
            <a:lstStyle/>
            <a:p>
              <a:endParaRPr/>
            </a:p>
          </p:txBody>
        </p:sp>
        <p:sp>
          <p:nvSpPr>
            <p:cNvPr id="3709" name="Straight Arrow Connector 40"/>
            <p:cNvSpPr/>
            <p:nvPr/>
          </p:nvSpPr>
          <p:spPr>
            <a:xfrm rot="16200000">
              <a:off x="1795905" y="585734"/>
              <a:ext cx="166665" cy="611344"/>
            </a:xfrm>
            <a:custGeom>
              <a:avLst/>
              <a:gdLst/>
              <a:ahLst/>
              <a:cxnLst>
                <a:cxn ang="0">
                  <a:pos x="wd2" y="hd2"/>
                </a:cxn>
                <a:cxn ang="5400000">
                  <a:pos x="wd2" y="hd2"/>
                </a:cxn>
                <a:cxn ang="10800000">
                  <a:pos x="wd2" y="hd2"/>
                </a:cxn>
                <a:cxn ang="16200000">
                  <a:pos x="wd2" y="hd2"/>
                </a:cxn>
              </a:cxnLst>
              <a:rect l="0" t="0" r="r" b="b"/>
              <a:pathLst>
                <a:path w="21600" h="21600" extrusionOk="0">
                  <a:moveTo>
                    <a:pt x="12436" y="0"/>
                  </a:moveTo>
                  <a:lnTo>
                    <a:pt x="0" y="0"/>
                  </a:lnTo>
                  <a:lnTo>
                    <a:pt x="0" y="16666"/>
                  </a:lnTo>
                  <a:lnTo>
                    <a:pt x="21600" y="16666"/>
                  </a:lnTo>
                  <a:lnTo>
                    <a:pt x="21600" y="21600"/>
                  </a:lnTo>
                </a:path>
              </a:pathLst>
            </a:custGeom>
            <a:noFill/>
            <a:ln w="25400" cap="flat">
              <a:solidFill>
                <a:srgbClr val="262626"/>
              </a:solidFill>
              <a:prstDash val="solid"/>
              <a:round/>
              <a:headEnd type="triangle" w="med" len="med"/>
            </a:ln>
            <a:effectLst/>
          </p:spPr>
          <p:txBody>
            <a:bodyPr wrap="square" lIns="45719" tIns="45719" rIns="45719" bIns="45719" numCol="1" anchor="ctr">
              <a:noAutofit/>
            </a:bodyPr>
            <a:lstStyle/>
            <a:p>
              <a:endParaRPr/>
            </a:p>
          </p:txBody>
        </p:sp>
        <p:sp>
          <p:nvSpPr>
            <p:cNvPr id="3710" name="TextBox 29"/>
            <p:cNvSpPr txBox="1"/>
            <p:nvPr/>
          </p:nvSpPr>
          <p:spPr>
            <a:xfrm>
              <a:off x="1500989" y="1001166"/>
              <a:ext cx="453571" cy="2147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45719" tIns="45719" rIns="45719" bIns="45719" numCol="1" anchor="t">
              <a:spAutoFit/>
            </a:bodyPr>
            <a:lstStyle>
              <a:lvl1pPr>
                <a:defRPr sz="900"/>
              </a:lvl1pPr>
            </a:lstStyle>
            <a:p>
              <a:r>
                <a:t>Events</a:t>
              </a:r>
            </a:p>
          </p:txBody>
        </p:sp>
      </p:grpSp>
      <p:sp>
        <p:nvSpPr>
          <p:cNvPr id="3712" name="Text Placeholder 2"/>
          <p:cNvSpPr txBox="1">
            <a:spLocks noGrp="1"/>
          </p:cNvSpPr>
          <p:nvPr>
            <p:ph type="body" sz="quarter" idx="1"/>
          </p:nvPr>
        </p:nvSpPr>
        <p:spPr>
          <a:xfrm>
            <a:off x="125729" y="144463"/>
            <a:ext cx="7768592" cy="1011700"/>
          </a:xfrm>
          <a:prstGeom prst="rect">
            <a:avLst/>
          </a:prstGeom>
        </p:spPr>
        <p:txBody>
          <a:bodyPr/>
          <a:lstStyle>
            <a:lvl1pPr>
              <a:defRPr>
                <a:solidFill>
                  <a:srgbClr val="0164FF"/>
                </a:solidFill>
              </a:defRPr>
            </a:lvl1pPr>
          </a:lstStyle>
          <a:p>
            <a:r>
              <a:t>How Composer Maps to Fabric Chaincode</a:t>
            </a:r>
          </a:p>
        </p:txBody>
      </p:sp>
    </p:spTree>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14" name="TextBox 9"/>
          <p:cNvSpPr txBox="1">
            <a:spLocks noGrp="1"/>
          </p:cNvSpPr>
          <p:nvPr>
            <p:ph type="sldNum" sz="quarter" idx="2"/>
          </p:nvPr>
        </p:nvSpPr>
        <p:spPr>
          <a:xfrm>
            <a:off x="8859737" y="4920491"/>
            <a:ext cx="231277" cy="214702"/>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36</a:t>
            </a:fld>
            <a:endParaRPr/>
          </a:p>
        </p:txBody>
      </p:sp>
      <p:sp>
        <p:nvSpPr>
          <p:cNvPr id="3715" name="Content Placeholder 4"/>
          <p:cNvSpPr txBox="1"/>
          <p:nvPr/>
        </p:nvSpPr>
        <p:spPr>
          <a:xfrm>
            <a:off x="338196" y="1232673"/>
            <a:ext cx="5146358" cy="2354352"/>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p>
            <a:pPr marL="228600" indent="-228600" defTabSz="914400">
              <a:buSzPct val="100000"/>
              <a:buFont typeface="Arial"/>
              <a:buChar char="–"/>
              <a:defRPr sz="1400">
                <a:solidFill>
                  <a:srgbClr val="5A5A5A"/>
                </a:solidFill>
              </a:defRPr>
            </a:pPr>
            <a:r>
              <a:t>Still early in product lifecycle</a:t>
            </a:r>
          </a:p>
          <a:p>
            <a:pPr marL="228600" indent="-228600" defTabSz="914400">
              <a:spcBef>
                <a:spcPts val="100"/>
              </a:spcBef>
              <a:buSzPct val="100000"/>
              <a:buFont typeface="Arial"/>
              <a:buChar char="–"/>
              <a:defRPr sz="1400">
                <a:solidFill>
                  <a:srgbClr val="5A5A5A"/>
                </a:solidFill>
              </a:defRPr>
            </a:pPr>
            <a:endParaRPr/>
          </a:p>
          <a:p>
            <a:pPr marL="228600" indent="-228600" defTabSz="914400">
              <a:buSzPct val="100000"/>
              <a:buFont typeface="Arial"/>
              <a:buChar char="–"/>
              <a:defRPr sz="1400">
                <a:solidFill>
                  <a:srgbClr val="5A5A5A"/>
                </a:solidFill>
              </a:defRPr>
            </a:pPr>
            <a:r>
              <a:t>Lots of improvements planned</a:t>
            </a:r>
          </a:p>
          <a:p>
            <a:pPr marL="685800" lvl="1" indent="-228600" defTabSz="914400">
              <a:buSzPct val="100000"/>
              <a:buFont typeface="Arial"/>
              <a:buChar char="–"/>
              <a:defRPr sz="1400">
                <a:solidFill>
                  <a:srgbClr val="5A5A5A"/>
                </a:solidFill>
              </a:defRPr>
            </a:pPr>
            <a:r>
              <a:t>See </a:t>
            </a:r>
            <a:r>
              <a:rPr u="sng">
                <a:solidFill>
                  <a:schemeClr val="accent2"/>
                </a:solidFill>
                <a:uFill>
                  <a:solidFill>
                    <a:schemeClr val="accent2"/>
                  </a:solidFill>
                </a:uFill>
                <a:hlinkClick r:id="rId2"/>
              </a:rPr>
              <a:t>https://github.com/hyperledger/composer/issues</a:t>
            </a:r>
          </a:p>
          <a:p>
            <a:pPr marL="685800" lvl="1" indent="-228600" defTabSz="914400">
              <a:spcBef>
                <a:spcPts val="100"/>
              </a:spcBef>
              <a:buSzPct val="100000"/>
              <a:buFont typeface="Arial"/>
              <a:buChar char="–"/>
              <a:defRPr sz="1400">
                <a:solidFill>
                  <a:srgbClr val="5A5A5A"/>
                </a:solidFill>
              </a:defRPr>
            </a:pPr>
            <a:endParaRPr u="sng">
              <a:solidFill>
                <a:schemeClr val="accent2"/>
              </a:solidFill>
              <a:uFill>
                <a:solidFill>
                  <a:schemeClr val="accent2"/>
                </a:solidFill>
              </a:uFill>
              <a:hlinkClick r:id="rId2"/>
            </a:endParaRPr>
          </a:p>
          <a:p>
            <a:pPr marL="228600" indent="-228600" defTabSz="914400">
              <a:buSzPct val="100000"/>
              <a:buFont typeface="Arial"/>
              <a:buChar char="–"/>
              <a:defRPr sz="1400">
                <a:solidFill>
                  <a:srgbClr val="5A5A5A"/>
                </a:solidFill>
              </a:defRPr>
            </a:pPr>
            <a:r>
              <a:t>An active development community</a:t>
            </a:r>
          </a:p>
          <a:p>
            <a:pPr marL="482600" indent="-228600" defTabSz="914400">
              <a:buSzPct val="100000"/>
              <a:buFont typeface="Arial"/>
              <a:buChar char="–"/>
              <a:defRPr sz="1400">
                <a:solidFill>
                  <a:srgbClr val="5A5A5A"/>
                </a:solidFill>
              </a:defRPr>
            </a:pPr>
            <a:r>
              <a:t>Open community calls every two weeks</a:t>
            </a:r>
          </a:p>
          <a:p>
            <a:pPr marL="482600" indent="-228600" defTabSz="914400">
              <a:buSzPct val="100000"/>
              <a:buFont typeface="Arial"/>
              <a:buChar char="–"/>
              <a:defRPr sz="1400">
                <a:solidFill>
                  <a:srgbClr val="5A5A5A"/>
                </a:solidFill>
              </a:defRPr>
            </a:pPr>
            <a:r>
              <a:t>Rocket Chat</a:t>
            </a:r>
          </a:p>
          <a:p>
            <a:pPr marL="482600" indent="-228600" defTabSz="914400">
              <a:buSzPct val="100000"/>
              <a:buFont typeface="Arial"/>
              <a:buChar char="–"/>
              <a:defRPr sz="1400">
                <a:solidFill>
                  <a:srgbClr val="5A5A5A"/>
                </a:solidFill>
              </a:defRPr>
            </a:pPr>
            <a:r>
              <a:t>Stack Overflow</a:t>
            </a:r>
          </a:p>
          <a:p>
            <a:pPr marL="482600" indent="-228600" defTabSz="914400">
              <a:spcBef>
                <a:spcPts val="100"/>
              </a:spcBef>
              <a:buSzPct val="100000"/>
              <a:buFont typeface="Arial"/>
              <a:buChar char="–"/>
              <a:defRPr sz="1400">
                <a:solidFill>
                  <a:srgbClr val="5A5A5A"/>
                </a:solidFill>
              </a:defRPr>
            </a:pPr>
            <a:endParaRPr/>
          </a:p>
          <a:p>
            <a:pPr marL="228600" indent="-228600" defTabSz="914400">
              <a:buSzPct val="100000"/>
              <a:buFont typeface="Arial"/>
              <a:buChar char="–"/>
              <a:defRPr sz="1400">
                <a:solidFill>
                  <a:srgbClr val="5A5A5A"/>
                </a:solidFill>
              </a:defRPr>
            </a:pPr>
            <a:r>
              <a:t>Get involved!</a:t>
            </a:r>
          </a:p>
        </p:txBody>
      </p:sp>
      <p:pic>
        <p:nvPicPr>
          <p:cNvPr id="3716" name="Picture 3" descr="Picture 3"/>
          <p:cNvPicPr>
            <a:picLocks noChangeAspect="1"/>
          </p:cNvPicPr>
          <p:nvPr/>
        </p:nvPicPr>
        <p:blipFill>
          <a:blip r:embed="rId3">
            <a:extLst/>
          </a:blip>
          <a:stretch>
            <a:fillRect/>
          </a:stretch>
        </p:blipFill>
        <p:spPr>
          <a:xfrm>
            <a:off x="5503407" y="573703"/>
            <a:ext cx="3136564" cy="4616932"/>
          </a:xfrm>
          <a:prstGeom prst="rect">
            <a:avLst/>
          </a:prstGeom>
          <a:ln w="12700">
            <a:miter lim="400000"/>
          </a:ln>
        </p:spPr>
      </p:pic>
      <p:sp>
        <p:nvSpPr>
          <p:cNvPr id="3717" name="Text Placeholder 1"/>
          <p:cNvSpPr txBox="1">
            <a:spLocks noGrp="1"/>
          </p:cNvSpPr>
          <p:nvPr>
            <p:ph type="body" sz="quarter" idx="1"/>
          </p:nvPr>
        </p:nvSpPr>
        <p:spPr>
          <a:xfrm>
            <a:off x="125729" y="144463"/>
            <a:ext cx="7768592" cy="1011700"/>
          </a:xfrm>
          <a:prstGeom prst="rect">
            <a:avLst/>
          </a:prstGeom>
        </p:spPr>
        <p:txBody>
          <a:bodyPr/>
          <a:lstStyle>
            <a:lvl1pPr>
              <a:defRPr>
                <a:solidFill>
                  <a:srgbClr val="0164FF"/>
                </a:solidFill>
              </a:defRPr>
            </a:lvl1pPr>
          </a:lstStyle>
          <a:p>
            <a:r>
              <a:t>Hyperledger Composer Outlook</a:t>
            </a:r>
          </a:p>
        </p:txBody>
      </p:sp>
    </p:spTree>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E0E0E0"/>
        </a:solidFill>
        <a:effectLst/>
      </p:bgPr>
    </p:bg>
    <p:spTree>
      <p:nvGrpSpPr>
        <p:cNvPr id="1" name=""/>
        <p:cNvGrpSpPr/>
        <p:nvPr/>
      </p:nvGrpSpPr>
      <p:grpSpPr>
        <a:xfrm>
          <a:off x="0" y="0"/>
          <a:ext cx="0" cy="0"/>
          <a:chOff x="0" y="0"/>
          <a:chExt cx="0" cy="0"/>
        </a:xfrm>
      </p:grpSpPr>
      <p:sp>
        <p:nvSpPr>
          <p:cNvPr id="3719" name="TextBox 9"/>
          <p:cNvSpPr txBox="1">
            <a:spLocks noGrp="1"/>
          </p:cNvSpPr>
          <p:nvPr>
            <p:ph type="sldNum" sz="quarter" idx="2"/>
          </p:nvPr>
        </p:nvSpPr>
        <p:spPr>
          <a:xfrm>
            <a:off x="8859737" y="4920491"/>
            <a:ext cx="231277" cy="214702"/>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37</a:t>
            </a:fld>
            <a:endParaRPr/>
          </a:p>
        </p:txBody>
      </p:sp>
      <p:sp>
        <p:nvSpPr>
          <p:cNvPr id="3720" name="Rectangle 19"/>
          <p:cNvSpPr txBox="1"/>
          <p:nvPr/>
        </p:nvSpPr>
        <p:spPr>
          <a:xfrm>
            <a:off x="213865" y="1482665"/>
            <a:ext cx="4478160" cy="1014434"/>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marL="173037" indent="-173037">
              <a:spcBef>
                <a:spcPts val="900"/>
              </a:spcBef>
              <a:buSzPct val="100000"/>
              <a:buFont typeface="Arial"/>
              <a:buChar char="–"/>
              <a:defRPr sz="1600">
                <a:solidFill>
                  <a:srgbClr val="003BC9"/>
                </a:solidFill>
              </a:defRPr>
            </a:pPr>
            <a:r>
              <a:t>Define, Test and Deploy Business Networks</a:t>
            </a:r>
          </a:p>
          <a:p>
            <a:pPr marL="173037" indent="-173037">
              <a:spcBef>
                <a:spcPts val="900"/>
              </a:spcBef>
              <a:buSzPct val="100000"/>
              <a:buFont typeface="Arial"/>
              <a:buChar char="–"/>
              <a:defRPr sz="1600">
                <a:solidFill>
                  <a:srgbClr val="003BC9"/>
                </a:solidFill>
              </a:defRPr>
            </a:pPr>
            <a:r>
              <a:t>Create domain APIs and sample applications</a:t>
            </a:r>
          </a:p>
          <a:p>
            <a:pPr marL="173037" indent="-173037">
              <a:spcBef>
                <a:spcPts val="900"/>
              </a:spcBef>
              <a:buSzPct val="100000"/>
              <a:buFont typeface="Arial"/>
              <a:buChar char="–"/>
              <a:defRPr sz="1600">
                <a:solidFill>
                  <a:srgbClr val="003BC9"/>
                </a:solidFill>
              </a:defRPr>
            </a:pPr>
            <a:r>
              <a:t>Integrate existing systems and data</a:t>
            </a:r>
          </a:p>
        </p:txBody>
      </p:sp>
      <p:sp>
        <p:nvSpPr>
          <p:cNvPr id="3721" name="Rectangle 23"/>
          <p:cNvSpPr txBox="1"/>
          <p:nvPr/>
        </p:nvSpPr>
        <p:spPr>
          <a:xfrm>
            <a:off x="538962" y="2914737"/>
            <a:ext cx="4563838" cy="663913"/>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marL="173037" indent="-173037">
              <a:spcBef>
                <a:spcPts val="900"/>
              </a:spcBef>
              <a:defRPr sz="1600">
                <a:solidFill>
                  <a:srgbClr val="325C80"/>
                </a:solidFill>
              </a:defRPr>
            </a:pPr>
            <a:r>
              <a:rPr u="sng">
                <a:solidFill>
                  <a:schemeClr val="accent2"/>
                </a:solidFill>
                <a:uFill>
                  <a:solidFill>
                    <a:schemeClr val="accent2"/>
                  </a:solidFill>
                </a:uFill>
                <a:hlinkClick r:id="rId2"/>
              </a:rPr>
              <a:t>https://hyperledger.github.io/composer/</a:t>
            </a:r>
          </a:p>
          <a:p>
            <a:pPr marL="173037" indent="-173037">
              <a:spcBef>
                <a:spcPts val="900"/>
              </a:spcBef>
              <a:defRPr sz="1600">
                <a:solidFill>
                  <a:srgbClr val="325C80"/>
                </a:solidFill>
              </a:defRPr>
            </a:pPr>
            <a:r>
              <a:rPr u="sng">
                <a:solidFill>
                  <a:schemeClr val="accent2"/>
                </a:solidFill>
                <a:uFill>
                  <a:solidFill>
                    <a:schemeClr val="accent2"/>
                  </a:solidFill>
                </a:uFill>
                <a:hlinkClick r:id="rId3"/>
              </a:rPr>
              <a:t>http://composer-playground.mybluemix.net/</a:t>
            </a:r>
          </a:p>
        </p:txBody>
      </p:sp>
      <p:sp>
        <p:nvSpPr>
          <p:cNvPr id="3722" name="Text Placeholder 6"/>
          <p:cNvSpPr txBox="1">
            <a:spLocks noGrp="1"/>
          </p:cNvSpPr>
          <p:nvPr>
            <p:ph type="body" sz="quarter" idx="1"/>
          </p:nvPr>
        </p:nvSpPr>
        <p:spPr>
          <a:xfrm>
            <a:off x="125729" y="144463"/>
            <a:ext cx="7768592" cy="1011700"/>
          </a:xfrm>
          <a:prstGeom prst="rect">
            <a:avLst/>
          </a:prstGeom>
        </p:spPr>
        <p:txBody>
          <a:bodyPr/>
          <a:lstStyle/>
          <a:p>
            <a:r>
              <a:t>Get started with Hyperledger Composer</a:t>
            </a:r>
          </a:p>
        </p:txBody>
      </p:sp>
      <p:pic>
        <p:nvPicPr>
          <p:cNvPr id="3723" name="Picture 1" descr="Picture 1"/>
          <p:cNvPicPr>
            <a:picLocks noChangeAspect="1"/>
          </p:cNvPicPr>
          <p:nvPr/>
        </p:nvPicPr>
        <p:blipFill>
          <a:blip r:embed="rId4">
            <a:extLst/>
          </a:blip>
          <a:stretch>
            <a:fillRect/>
          </a:stretch>
        </p:blipFill>
        <p:spPr>
          <a:xfrm>
            <a:off x="4999104" y="822481"/>
            <a:ext cx="3824139" cy="3824139"/>
          </a:xfrm>
          <a:prstGeom prst="rect">
            <a:avLst/>
          </a:prstGeom>
          <a:ln w="12700">
            <a:miter lim="400000"/>
          </a:ln>
        </p:spPr>
      </p:pic>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9" name="TextBox 9"/>
          <p:cNvSpPr txBox="1">
            <a:spLocks noGrp="1"/>
          </p:cNvSpPr>
          <p:nvPr>
            <p:ph type="sldNum" sz="quarter" idx="2"/>
          </p:nvPr>
        </p:nvSpPr>
        <p:spPr>
          <a:xfrm>
            <a:off x="8923305" y="4920491"/>
            <a:ext cx="167709" cy="214702"/>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4</a:t>
            </a:fld>
            <a:endParaRPr/>
          </a:p>
        </p:txBody>
      </p:sp>
      <p:sp>
        <p:nvSpPr>
          <p:cNvPr id="2740" name="Text Placeholder 1"/>
          <p:cNvSpPr txBox="1">
            <a:spLocks noGrp="1"/>
          </p:cNvSpPr>
          <p:nvPr>
            <p:ph type="body" sz="quarter" idx="1"/>
          </p:nvPr>
        </p:nvSpPr>
        <p:spPr>
          <a:xfrm>
            <a:off x="125729" y="144463"/>
            <a:ext cx="7768592" cy="1011700"/>
          </a:xfrm>
          <a:prstGeom prst="rect">
            <a:avLst/>
          </a:prstGeom>
        </p:spPr>
        <p:txBody>
          <a:bodyPr/>
          <a:lstStyle>
            <a:lvl1pPr>
              <a:defRPr>
                <a:solidFill>
                  <a:srgbClr val="0164FF"/>
                </a:solidFill>
              </a:defRPr>
            </a:lvl1pPr>
          </a:lstStyle>
          <a:p>
            <a:r>
              <a:t>IBM Blockchain Cloud Service</a:t>
            </a:r>
          </a:p>
        </p:txBody>
      </p:sp>
      <p:pic>
        <p:nvPicPr>
          <p:cNvPr id="2741" name="Screen Shot 2018-04-08 at 20.43.28.png" descr="Screen Shot 2018-04-08 at 20.43.28.png"/>
          <p:cNvPicPr>
            <a:picLocks noChangeAspect="1"/>
          </p:cNvPicPr>
          <p:nvPr/>
        </p:nvPicPr>
        <p:blipFill>
          <a:blip r:embed="rId3">
            <a:extLst/>
          </a:blip>
          <a:stretch>
            <a:fillRect/>
          </a:stretch>
        </p:blipFill>
        <p:spPr>
          <a:xfrm>
            <a:off x="95006" y="748594"/>
            <a:ext cx="9144001" cy="4092243"/>
          </a:xfrm>
          <a:prstGeom prst="rect">
            <a:avLst/>
          </a:prstGeom>
          <a:ln w="12700">
            <a:miter lim="400000"/>
          </a:ln>
        </p:spPr>
      </p:pic>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5" name="TextBox 9"/>
          <p:cNvSpPr txBox="1">
            <a:spLocks noGrp="1"/>
          </p:cNvSpPr>
          <p:nvPr>
            <p:ph type="sldNum" sz="quarter" idx="2"/>
          </p:nvPr>
        </p:nvSpPr>
        <p:spPr>
          <a:xfrm>
            <a:off x="8923305" y="4920491"/>
            <a:ext cx="167709" cy="214702"/>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5</a:t>
            </a:fld>
            <a:endParaRPr/>
          </a:p>
        </p:txBody>
      </p:sp>
      <p:sp>
        <p:nvSpPr>
          <p:cNvPr id="2746" name="Text Placeholder 1"/>
          <p:cNvSpPr txBox="1">
            <a:spLocks noGrp="1"/>
          </p:cNvSpPr>
          <p:nvPr>
            <p:ph type="body" sz="quarter" idx="1"/>
          </p:nvPr>
        </p:nvSpPr>
        <p:spPr>
          <a:xfrm>
            <a:off x="125729" y="144463"/>
            <a:ext cx="7768592" cy="1011700"/>
          </a:xfrm>
          <a:prstGeom prst="rect">
            <a:avLst/>
          </a:prstGeom>
        </p:spPr>
        <p:txBody>
          <a:bodyPr/>
          <a:lstStyle>
            <a:lvl1pPr>
              <a:defRPr>
                <a:solidFill>
                  <a:srgbClr val="0164FF"/>
                </a:solidFill>
              </a:defRPr>
            </a:lvl1pPr>
          </a:lstStyle>
          <a:p>
            <a:r>
              <a:t>IBM Blockchain Cloud Service</a:t>
            </a:r>
          </a:p>
        </p:txBody>
      </p:sp>
      <p:pic>
        <p:nvPicPr>
          <p:cNvPr id="2747" name="Screen Shot 2018-04-08 at 20.58.37.png" descr="Screen Shot 2018-04-08 at 20.58.37.png"/>
          <p:cNvPicPr>
            <a:picLocks noChangeAspect="1"/>
          </p:cNvPicPr>
          <p:nvPr/>
        </p:nvPicPr>
        <p:blipFill>
          <a:blip r:embed="rId3">
            <a:extLst/>
          </a:blip>
          <a:stretch>
            <a:fillRect/>
          </a:stretch>
        </p:blipFill>
        <p:spPr>
          <a:xfrm>
            <a:off x="-792213" y="1095226"/>
            <a:ext cx="9144001" cy="3416301"/>
          </a:xfrm>
          <a:prstGeom prst="rect">
            <a:avLst/>
          </a:prstGeom>
          <a:ln w="12700">
            <a:miter lim="400000"/>
          </a:ln>
        </p:spPr>
      </p:pic>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1" name="Local Nodes on Linux/ Mac OS  https://github.com/hyperledger/composer-tools/tree/master/packages/fabric-dev-servers"/>
          <p:cNvSpPr txBox="1">
            <a:spLocks noGrp="1"/>
          </p:cNvSpPr>
          <p:nvPr>
            <p:ph type="body" sz="quarter" idx="1"/>
          </p:nvPr>
        </p:nvSpPr>
        <p:spPr>
          <a:prstGeom prst="rect">
            <a:avLst/>
          </a:prstGeom>
        </p:spPr>
        <p:txBody>
          <a:bodyPr/>
          <a:lstStyle/>
          <a:p>
            <a:pPr defTabSz="301752">
              <a:spcBef>
                <a:spcPts val="300"/>
              </a:spcBef>
              <a:defRPr sz="1584"/>
            </a:pPr>
            <a:r>
              <a:t>Local Nodes on Linux/ Mac OS</a:t>
            </a:r>
            <a:br/>
            <a:br/>
            <a:r>
              <a:t>https://github.com/hyperledger/composer-tools/tree/master/packages/fabric-dev-servers</a:t>
            </a:r>
          </a:p>
        </p:txBody>
      </p:sp>
      <p:sp>
        <p:nvSpPr>
          <p:cNvPr id="2752" name="Slide Number"/>
          <p:cNvSpPr txBox="1">
            <a:spLocks noGrp="1"/>
          </p:cNvSpPr>
          <p:nvPr>
            <p:ph type="sldNum" sz="quarter" idx="2"/>
          </p:nvPr>
        </p:nvSpPr>
        <p:spPr>
          <a:xfrm>
            <a:off x="8923305" y="4920491"/>
            <a:ext cx="167709" cy="214702"/>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6</a:t>
            </a:fld>
            <a:endParaRPr/>
          </a:p>
        </p:txBody>
      </p:sp>
      <p:pic>
        <p:nvPicPr>
          <p:cNvPr id="2753" name="Screen Shot 2018-04-08 at 21.36.08.png" descr="Screen Shot 2018-04-08 at 21.36.08.png"/>
          <p:cNvPicPr>
            <a:picLocks noChangeAspect="1"/>
          </p:cNvPicPr>
          <p:nvPr/>
        </p:nvPicPr>
        <p:blipFill>
          <a:blip r:embed="rId2">
            <a:extLst/>
          </a:blip>
          <a:stretch>
            <a:fillRect/>
          </a:stretch>
        </p:blipFill>
        <p:spPr>
          <a:xfrm>
            <a:off x="832290" y="1068426"/>
            <a:ext cx="4907670" cy="3527833"/>
          </a:xfrm>
          <a:prstGeom prst="rect">
            <a:avLst/>
          </a:prstGeom>
          <a:ln w="12700">
            <a:miter lim="400000"/>
          </a:ln>
        </p:spPr>
      </p:pic>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5" name="Local Nodes on Linux  https://github.com/hyperledger/composer-tools/tree/master/packages/fabric-dev-servers"/>
          <p:cNvSpPr txBox="1">
            <a:spLocks noGrp="1"/>
          </p:cNvSpPr>
          <p:nvPr>
            <p:ph type="body" sz="quarter" idx="1"/>
          </p:nvPr>
        </p:nvSpPr>
        <p:spPr>
          <a:prstGeom prst="rect">
            <a:avLst/>
          </a:prstGeom>
        </p:spPr>
        <p:txBody>
          <a:bodyPr/>
          <a:lstStyle/>
          <a:p>
            <a:pPr defTabSz="301752">
              <a:spcBef>
                <a:spcPts val="300"/>
              </a:spcBef>
              <a:defRPr sz="1584"/>
            </a:pPr>
            <a:r>
              <a:t>Local Nodes on Linux</a:t>
            </a:r>
            <a:br/>
            <a:br/>
            <a:r>
              <a:t>https://github.com/hyperledger/composer-tools/tree/master/packages/fabric-dev-servers</a:t>
            </a:r>
          </a:p>
        </p:txBody>
      </p:sp>
      <p:sp>
        <p:nvSpPr>
          <p:cNvPr id="2756" name="Slide Number"/>
          <p:cNvSpPr txBox="1">
            <a:spLocks noGrp="1"/>
          </p:cNvSpPr>
          <p:nvPr>
            <p:ph type="sldNum" sz="quarter" idx="2"/>
          </p:nvPr>
        </p:nvSpPr>
        <p:spPr>
          <a:xfrm>
            <a:off x="8923305" y="4920491"/>
            <a:ext cx="167709" cy="214702"/>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7</a:t>
            </a:fld>
            <a:endParaRPr/>
          </a:p>
        </p:txBody>
      </p:sp>
      <p:pic>
        <p:nvPicPr>
          <p:cNvPr id="2757" name="Screen Shot 2018-04-08 at 21.32.30.png" descr="Screen Shot 2018-04-08 at 21.32.30.png"/>
          <p:cNvPicPr>
            <a:picLocks noChangeAspect="1"/>
          </p:cNvPicPr>
          <p:nvPr/>
        </p:nvPicPr>
        <p:blipFill>
          <a:blip r:embed="rId2">
            <a:extLst/>
          </a:blip>
          <a:stretch>
            <a:fillRect/>
          </a:stretch>
        </p:blipFill>
        <p:spPr>
          <a:xfrm>
            <a:off x="0" y="1195383"/>
            <a:ext cx="9144000" cy="3204179"/>
          </a:xfrm>
          <a:prstGeom prst="rect">
            <a:avLst/>
          </a:prstGeom>
          <a:ln w="12700">
            <a:miter lim="400000"/>
          </a:ln>
        </p:spPr>
      </p:pic>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9" name="Title 1"/>
          <p:cNvSpPr txBox="1"/>
          <p:nvPr/>
        </p:nvSpPr>
        <p:spPr>
          <a:xfrm>
            <a:off x="2439067" y="819987"/>
            <a:ext cx="2371956" cy="617363"/>
          </a:xfrm>
          <a:prstGeom prst="rect">
            <a:avLst/>
          </a:prstGeom>
          <a:ln w="12700">
            <a:miter lim="400000"/>
          </a:ln>
          <a:extLst>
            <a:ext uri="{C572A759-6A51-4108-AA02-DFA0A04FC94B}">
              <ma14:wrappingTextBoxFlag xmlns:ma14="http://schemas.microsoft.com/office/mac/drawingml/2011/main" xmlns="" val="1"/>
            </a:ext>
          </a:extLst>
        </p:spPr>
        <p:txBody>
          <a:bodyPr lIns="45719" rIns="45719" anchor="ctr">
            <a:spAutoFit/>
          </a:bodyPr>
          <a:lstStyle>
            <a:lvl1pPr defTabSz="685800">
              <a:defRPr>
                <a:solidFill>
                  <a:srgbClr val="FFFFFF"/>
                </a:solidFill>
              </a:defRPr>
            </a:lvl1pPr>
          </a:lstStyle>
          <a:p>
            <a:r>
              <a:t>What is Hyperledger Composer?</a:t>
            </a:r>
          </a:p>
        </p:txBody>
      </p:sp>
      <p:grpSp>
        <p:nvGrpSpPr>
          <p:cNvPr id="2773" name="Group 31"/>
          <p:cNvGrpSpPr/>
          <p:nvPr/>
        </p:nvGrpSpPr>
        <p:grpSpPr>
          <a:xfrm>
            <a:off x="1358703" y="2041356"/>
            <a:ext cx="911328" cy="911328"/>
            <a:chOff x="0" y="0"/>
            <a:chExt cx="911326" cy="911326"/>
          </a:xfrm>
        </p:grpSpPr>
        <p:sp>
          <p:nvSpPr>
            <p:cNvPr id="2760" name="Oval 12"/>
            <p:cNvSpPr/>
            <p:nvPr/>
          </p:nvSpPr>
          <p:spPr>
            <a:xfrm>
              <a:off x="-1" y="-1"/>
              <a:ext cx="911328" cy="911328"/>
            </a:xfrm>
            <a:prstGeom prst="ellipse">
              <a:avLst/>
            </a:prstGeom>
            <a:solidFill>
              <a:srgbClr val="FFFFFF"/>
            </a:solidFill>
            <a:ln w="12700" cap="flat">
              <a:noFill/>
              <a:miter lim="400000"/>
            </a:ln>
            <a:effectLst/>
          </p:spPr>
          <p:txBody>
            <a:bodyPr wrap="square" lIns="45719" tIns="45719" rIns="45719" bIns="45719" numCol="1" anchor="ctr">
              <a:noAutofit/>
            </a:bodyPr>
            <a:lstStyle/>
            <a:p>
              <a:pPr algn="ctr">
                <a:defRPr sz="1200"/>
              </a:pPr>
              <a:endParaRPr/>
            </a:p>
          </p:txBody>
        </p:sp>
        <p:grpSp>
          <p:nvGrpSpPr>
            <p:cNvPr id="2772" name="Group 13"/>
            <p:cNvGrpSpPr/>
            <p:nvPr/>
          </p:nvGrpSpPr>
          <p:grpSpPr>
            <a:xfrm>
              <a:off x="263573" y="266749"/>
              <a:ext cx="384176" cy="377826"/>
              <a:chOff x="0" y="0"/>
              <a:chExt cx="384175" cy="377824"/>
            </a:xfrm>
          </p:grpSpPr>
          <p:sp>
            <p:nvSpPr>
              <p:cNvPr id="2761" name="Freeform 14"/>
              <p:cNvSpPr/>
              <p:nvPr/>
            </p:nvSpPr>
            <p:spPr>
              <a:xfrm>
                <a:off x="0" y="-1"/>
                <a:ext cx="384175" cy="260351"/>
              </a:xfrm>
              <a:custGeom>
                <a:avLst/>
                <a:gdLst/>
                <a:ahLst/>
                <a:cxnLst>
                  <a:cxn ang="0">
                    <a:pos x="wd2" y="hd2"/>
                  </a:cxn>
                  <a:cxn ang="5400000">
                    <a:pos x="wd2" y="hd2"/>
                  </a:cxn>
                  <a:cxn ang="10800000">
                    <a:pos x="wd2" y="hd2"/>
                  </a:cxn>
                  <a:cxn ang="16200000">
                    <a:pos x="wd2" y="hd2"/>
                  </a:cxn>
                </a:cxnLst>
                <a:rect l="0" t="0" r="r" b="b"/>
                <a:pathLst>
                  <a:path w="21600" h="21600" extrusionOk="0">
                    <a:moveTo>
                      <a:pt x="846" y="20342"/>
                    </a:moveTo>
                    <a:lnTo>
                      <a:pt x="20754" y="20342"/>
                    </a:lnTo>
                    <a:lnTo>
                      <a:pt x="20754" y="1969"/>
                    </a:lnTo>
                    <a:lnTo>
                      <a:pt x="20717" y="1695"/>
                    </a:lnTo>
                    <a:lnTo>
                      <a:pt x="20606" y="1422"/>
                    </a:lnTo>
                    <a:lnTo>
                      <a:pt x="20459" y="1312"/>
                    </a:lnTo>
                    <a:lnTo>
                      <a:pt x="20239" y="1258"/>
                    </a:lnTo>
                    <a:lnTo>
                      <a:pt x="1361" y="1258"/>
                    </a:lnTo>
                    <a:lnTo>
                      <a:pt x="1178" y="1312"/>
                    </a:lnTo>
                    <a:lnTo>
                      <a:pt x="1030" y="1422"/>
                    </a:lnTo>
                    <a:lnTo>
                      <a:pt x="883" y="1695"/>
                    </a:lnTo>
                    <a:lnTo>
                      <a:pt x="846" y="1969"/>
                    </a:lnTo>
                    <a:lnTo>
                      <a:pt x="846" y="20342"/>
                    </a:lnTo>
                    <a:close/>
                    <a:moveTo>
                      <a:pt x="21195" y="21600"/>
                    </a:moveTo>
                    <a:lnTo>
                      <a:pt x="442" y="21600"/>
                    </a:lnTo>
                    <a:lnTo>
                      <a:pt x="294" y="21545"/>
                    </a:lnTo>
                    <a:lnTo>
                      <a:pt x="184" y="21436"/>
                    </a:lnTo>
                    <a:lnTo>
                      <a:pt x="37" y="21272"/>
                    </a:lnTo>
                    <a:lnTo>
                      <a:pt x="0" y="20998"/>
                    </a:lnTo>
                    <a:lnTo>
                      <a:pt x="0" y="1969"/>
                    </a:lnTo>
                    <a:lnTo>
                      <a:pt x="37" y="1586"/>
                    </a:lnTo>
                    <a:lnTo>
                      <a:pt x="258" y="820"/>
                    </a:lnTo>
                    <a:lnTo>
                      <a:pt x="442" y="547"/>
                    </a:lnTo>
                    <a:lnTo>
                      <a:pt x="626" y="328"/>
                    </a:lnTo>
                    <a:lnTo>
                      <a:pt x="846" y="109"/>
                    </a:lnTo>
                    <a:lnTo>
                      <a:pt x="1104" y="0"/>
                    </a:lnTo>
                    <a:lnTo>
                      <a:pt x="20533" y="0"/>
                    </a:lnTo>
                    <a:lnTo>
                      <a:pt x="20790" y="109"/>
                    </a:lnTo>
                    <a:lnTo>
                      <a:pt x="21232" y="547"/>
                    </a:lnTo>
                    <a:lnTo>
                      <a:pt x="21379" y="820"/>
                    </a:lnTo>
                    <a:lnTo>
                      <a:pt x="21490" y="1203"/>
                    </a:lnTo>
                    <a:lnTo>
                      <a:pt x="21563" y="1586"/>
                    </a:lnTo>
                    <a:lnTo>
                      <a:pt x="21600" y="1969"/>
                    </a:lnTo>
                    <a:lnTo>
                      <a:pt x="21600" y="20998"/>
                    </a:lnTo>
                    <a:lnTo>
                      <a:pt x="21563" y="21272"/>
                    </a:lnTo>
                    <a:lnTo>
                      <a:pt x="21490" y="21436"/>
                    </a:lnTo>
                    <a:lnTo>
                      <a:pt x="21342" y="21545"/>
                    </a:lnTo>
                    <a:lnTo>
                      <a:pt x="21195" y="21600"/>
                    </a:lnTo>
                    <a:close/>
                  </a:path>
                </a:pathLst>
              </a:custGeom>
              <a:solidFill>
                <a:srgbClr val="033BC9"/>
              </a:solidFill>
              <a:ln w="12700" cap="flat">
                <a:noFill/>
                <a:miter lim="400000"/>
              </a:ln>
              <a:effectLst/>
            </p:spPr>
            <p:txBody>
              <a:bodyPr wrap="square" lIns="45719" tIns="45719" rIns="45719" bIns="45719" numCol="1" anchor="t">
                <a:noAutofit/>
              </a:bodyPr>
              <a:lstStyle/>
              <a:p>
                <a:endParaRPr/>
              </a:p>
            </p:txBody>
          </p:sp>
          <p:sp>
            <p:nvSpPr>
              <p:cNvPr id="2762" name="Rectangle 15"/>
              <p:cNvSpPr/>
              <p:nvPr/>
            </p:nvSpPr>
            <p:spPr>
              <a:xfrm>
                <a:off x="7937" y="53974"/>
                <a:ext cx="368301" cy="14288"/>
              </a:xfrm>
              <a:prstGeom prst="rect">
                <a:avLst/>
              </a:prstGeom>
              <a:solidFill>
                <a:srgbClr val="033BC9"/>
              </a:solidFill>
              <a:ln w="12700" cap="flat">
                <a:noFill/>
                <a:miter lim="400000"/>
              </a:ln>
              <a:effectLst/>
            </p:spPr>
            <p:txBody>
              <a:bodyPr wrap="square" lIns="45719" tIns="45719" rIns="45719" bIns="45719" numCol="1" anchor="t">
                <a:noAutofit/>
              </a:bodyPr>
              <a:lstStyle/>
              <a:p>
                <a:endParaRPr/>
              </a:p>
            </p:txBody>
          </p:sp>
          <p:sp>
            <p:nvSpPr>
              <p:cNvPr id="2763" name="Freeform 16"/>
              <p:cNvSpPr/>
              <p:nvPr/>
            </p:nvSpPr>
            <p:spPr>
              <a:xfrm>
                <a:off x="341312" y="28574"/>
                <a:ext cx="15876" cy="15876"/>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lnTo>
                      <a:pt x="20736" y="7200"/>
                    </a:lnTo>
                    <a:lnTo>
                      <a:pt x="19008" y="3600"/>
                    </a:lnTo>
                    <a:lnTo>
                      <a:pt x="15552" y="0"/>
                    </a:lnTo>
                    <a:lnTo>
                      <a:pt x="6912" y="0"/>
                    </a:lnTo>
                    <a:lnTo>
                      <a:pt x="3456" y="3600"/>
                    </a:lnTo>
                    <a:lnTo>
                      <a:pt x="864" y="7200"/>
                    </a:lnTo>
                    <a:lnTo>
                      <a:pt x="0" y="10800"/>
                    </a:lnTo>
                    <a:lnTo>
                      <a:pt x="864" y="15300"/>
                    </a:lnTo>
                    <a:lnTo>
                      <a:pt x="3456" y="18900"/>
                    </a:lnTo>
                    <a:lnTo>
                      <a:pt x="6912" y="20700"/>
                    </a:lnTo>
                    <a:lnTo>
                      <a:pt x="11232" y="21600"/>
                    </a:lnTo>
                    <a:lnTo>
                      <a:pt x="15552" y="20700"/>
                    </a:lnTo>
                    <a:lnTo>
                      <a:pt x="19008" y="18900"/>
                    </a:lnTo>
                    <a:lnTo>
                      <a:pt x="20736" y="15300"/>
                    </a:lnTo>
                    <a:lnTo>
                      <a:pt x="21600" y="10800"/>
                    </a:lnTo>
                    <a:close/>
                  </a:path>
                </a:pathLst>
              </a:custGeom>
              <a:solidFill>
                <a:srgbClr val="033BC9"/>
              </a:solidFill>
              <a:ln w="12700" cap="flat">
                <a:noFill/>
                <a:miter lim="400000"/>
              </a:ln>
              <a:effectLst/>
            </p:spPr>
            <p:txBody>
              <a:bodyPr wrap="square" lIns="45719" tIns="45719" rIns="45719" bIns="45719" numCol="1" anchor="t">
                <a:noAutofit/>
              </a:bodyPr>
              <a:lstStyle/>
              <a:p>
                <a:endParaRPr/>
              </a:p>
            </p:txBody>
          </p:sp>
          <p:sp>
            <p:nvSpPr>
              <p:cNvPr id="2764" name="Freeform 17"/>
              <p:cNvSpPr/>
              <p:nvPr/>
            </p:nvSpPr>
            <p:spPr>
              <a:xfrm>
                <a:off x="304799" y="28574"/>
                <a:ext cx="15876" cy="15876"/>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lnTo>
                      <a:pt x="20700" y="7200"/>
                    </a:lnTo>
                    <a:lnTo>
                      <a:pt x="18900" y="3600"/>
                    </a:lnTo>
                    <a:lnTo>
                      <a:pt x="14400" y="0"/>
                    </a:lnTo>
                    <a:lnTo>
                      <a:pt x="6300" y="0"/>
                    </a:lnTo>
                    <a:lnTo>
                      <a:pt x="2700" y="3600"/>
                    </a:lnTo>
                    <a:lnTo>
                      <a:pt x="900" y="7200"/>
                    </a:lnTo>
                    <a:lnTo>
                      <a:pt x="0" y="10800"/>
                    </a:lnTo>
                    <a:lnTo>
                      <a:pt x="900" y="15300"/>
                    </a:lnTo>
                    <a:lnTo>
                      <a:pt x="2700" y="18900"/>
                    </a:lnTo>
                    <a:lnTo>
                      <a:pt x="6300" y="20700"/>
                    </a:lnTo>
                    <a:lnTo>
                      <a:pt x="10800" y="21600"/>
                    </a:lnTo>
                    <a:lnTo>
                      <a:pt x="14400" y="20700"/>
                    </a:lnTo>
                    <a:lnTo>
                      <a:pt x="18900" y="18900"/>
                    </a:lnTo>
                    <a:lnTo>
                      <a:pt x="20700" y="15300"/>
                    </a:lnTo>
                    <a:lnTo>
                      <a:pt x="21600" y="10800"/>
                    </a:lnTo>
                    <a:close/>
                  </a:path>
                </a:pathLst>
              </a:custGeom>
              <a:solidFill>
                <a:srgbClr val="033BC9"/>
              </a:solidFill>
              <a:ln w="12700" cap="flat">
                <a:noFill/>
                <a:miter lim="400000"/>
              </a:ln>
              <a:effectLst/>
            </p:spPr>
            <p:txBody>
              <a:bodyPr wrap="square" lIns="45719" tIns="45719" rIns="45719" bIns="45719" numCol="1" anchor="t">
                <a:noAutofit/>
              </a:bodyPr>
              <a:lstStyle/>
              <a:p>
                <a:endParaRPr/>
              </a:p>
            </p:txBody>
          </p:sp>
          <p:sp>
            <p:nvSpPr>
              <p:cNvPr id="2765" name="Freeform 18"/>
              <p:cNvSpPr/>
              <p:nvPr/>
            </p:nvSpPr>
            <p:spPr>
              <a:xfrm>
                <a:off x="269875" y="28574"/>
                <a:ext cx="17463" cy="15876"/>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lnTo>
                      <a:pt x="20736" y="7200"/>
                    </a:lnTo>
                    <a:lnTo>
                      <a:pt x="18144" y="3600"/>
                    </a:lnTo>
                    <a:lnTo>
                      <a:pt x="14688" y="0"/>
                    </a:lnTo>
                    <a:lnTo>
                      <a:pt x="6048" y="0"/>
                    </a:lnTo>
                    <a:lnTo>
                      <a:pt x="2592" y="3600"/>
                    </a:lnTo>
                    <a:lnTo>
                      <a:pt x="864" y="7200"/>
                    </a:lnTo>
                    <a:lnTo>
                      <a:pt x="0" y="10800"/>
                    </a:lnTo>
                    <a:lnTo>
                      <a:pt x="864" y="15300"/>
                    </a:lnTo>
                    <a:lnTo>
                      <a:pt x="2592" y="18900"/>
                    </a:lnTo>
                    <a:lnTo>
                      <a:pt x="6048" y="20700"/>
                    </a:lnTo>
                    <a:lnTo>
                      <a:pt x="11232" y="21600"/>
                    </a:lnTo>
                    <a:lnTo>
                      <a:pt x="14688" y="20700"/>
                    </a:lnTo>
                    <a:lnTo>
                      <a:pt x="18144" y="18900"/>
                    </a:lnTo>
                    <a:lnTo>
                      <a:pt x="20736" y="15300"/>
                    </a:lnTo>
                    <a:lnTo>
                      <a:pt x="21600" y="10800"/>
                    </a:lnTo>
                    <a:close/>
                  </a:path>
                </a:pathLst>
              </a:custGeom>
              <a:solidFill>
                <a:srgbClr val="033BC9"/>
              </a:solidFill>
              <a:ln w="12700" cap="flat">
                <a:noFill/>
                <a:miter lim="400000"/>
              </a:ln>
              <a:effectLst/>
            </p:spPr>
            <p:txBody>
              <a:bodyPr wrap="square" lIns="45719" tIns="45719" rIns="45719" bIns="45719" numCol="1" anchor="t">
                <a:noAutofit/>
              </a:bodyPr>
              <a:lstStyle/>
              <a:p>
                <a:endParaRPr/>
              </a:p>
            </p:txBody>
          </p:sp>
          <p:sp>
            <p:nvSpPr>
              <p:cNvPr id="2766" name="Freeform 19"/>
              <p:cNvSpPr/>
              <p:nvPr/>
            </p:nvSpPr>
            <p:spPr>
              <a:xfrm>
                <a:off x="41274" y="130174"/>
                <a:ext cx="85727" cy="14289"/>
              </a:xfrm>
              <a:custGeom>
                <a:avLst/>
                <a:gdLst/>
                <a:ahLst/>
                <a:cxnLst>
                  <a:cxn ang="0">
                    <a:pos x="wd2" y="hd2"/>
                  </a:cxn>
                  <a:cxn ang="5400000">
                    <a:pos x="wd2" y="hd2"/>
                  </a:cxn>
                  <a:cxn ang="10800000">
                    <a:pos x="wd2" y="hd2"/>
                  </a:cxn>
                  <a:cxn ang="16200000">
                    <a:pos x="wd2" y="hd2"/>
                  </a:cxn>
                </a:cxnLst>
                <a:rect l="0" t="0" r="r" b="b"/>
                <a:pathLst>
                  <a:path w="21600" h="21600" extrusionOk="0">
                    <a:moveTo>
                      <a:pt x="19786" y="21600"/>
                    </a:moveTo>
                    <a:lnTo>
                      <a:pt x="1979" y="21600"/>
                    </a:lnTo>
                    <a:lnTo>
                      <a:pt x="1154" y="19800"/>
                    </a:lnTo>
                    <a:lnTo>
                      <a:pt x="495" y="17100"/>
                    </a:lnTo>
                    <a:lnTo>
                      <a:pt x="165" y="14400"/>
                    </a:lnTo>
                    <a:lnTo>
                      <a:pt x="0" y="10800"/>
                    </a:lnTo>
                    <a:lnTo>
                      <a:pt x="165" y="6300"/>
                    </a:lnTo>
                    <a:lnTo>
                      <a:pt x="495" y="3600"/>
                    </a:lnTo>
                    <a:lnTo>
                      <a:pt x="1154" y="0"/>
                    </a:lnTo>
                    <a:lnTo>
                      <a:pt x="20446" y="0"/>
                    </a:lnTo>
                    <a:lnTo>
                      <a:pt x="21105" y="3600"/>
                    </a:lnTo>
                    <a:lnTo>
                      <a:pt x="21435" y="6300"/>
                    </a:lnTo>
                    <a:lnTo>
                      <a:pt x="21600" y="10800"/>
                    </a:lnTo>
                    <a:lnTo>
                      <a:pt x="21435" y="14400"/>
                    </a:lnTo>
                    <a:lnTo>
                      <a:pt x="21105" y="17100"/>
                    </a:lnTo>
                    <a:lnTo>
                      <a:pt x="20446" y="19800"/>
                    </a:lnTo>
                    <a:lnTo>
                      <a:pt x="19786" y="21600"/>
                    </a:lnTo>
                    <a:close/>
                  </a:path>
                </a:pathLst>
              </a:custGeom>
              <a:solidFill>
                <a:srgbClr val="033BC9"/>
              </a:solidFill>
              <a:ln w="12700" cap="flat">
                <a:noFill/>
                <a:miter lim="400000"/>
              </a:ln>
              <a:effectLst/>
            </p:spPr>
            <p:txBody>
              <a:bodyPr wrap="square" lIns="45719" tIns="45719" rIns="45719" bIns="45719" numCol="1" anchor="t">
                <a:noAutofit/>
              </a:bodyPr>
              <a:lstStyle/>
              <a:p>
                <a:endParaRPr/>
              </a:p>
            </p:txBody>
          </p:sp>
          <p:sp>
            <p:nvSpPr>
              <p:cNvPr id="2767" name="Freeform 20"/>
              <p:cNvSpPr/>
              <p:nvPr/>
            </p:nvSpPr>
            <p:spPr>
              <a:xfrm>
                <a:off x="41274" y="92074"/>
                <a:ext cx="85727" cy="14289"/>
              </a:xfrm>
              <a:custGeom>
                <a:avLst/>
                <a:gdLst/>
                <a:ahLst/>
                <a:cxnLst>
                  <a:cxn ang="0">
                    <a:pos x="wd2" y="hd2"/>
                  </a:cxn>
                  <a:cxn ang="5400000">
                    <a:pos x="wd2" y="hd2"/>
                  </a:cxn>
                  <a:cxn ang="10800000">
                    <a:pos x="wd2" y="hd2"/>
                  </a:cxn>
                  <a:cxn ang="16200000">
                    <a:pos x="wd2" y="hd2"/>
                  </a:cxn>
                </a:cxnLst>
                <a:rect l="0" t="0" r="r" b="b"/>
                <a:pathLst>
                  <a:path w="21600" h="21600" extrusionOk="0">
                    <a:moveTo>
                      <a:pt x="19786" y="21600"/>
                    </a:moveTo>
                    <a:lnTo>
                      <a:pt x="1979" y="21600"/>
                    </a:lnTo>
                    <a:lnTo>
                      <a:pt x="1154" y="20661"/>
                    </a:lnTo>
                    <a:lnTo>
                      <a:pt x="495" y="18783"/>
                    </a:lnTo>
                    <a:lnTo>
                      <a:pt x="165" y="15965"/>
                    </a:lnTo>
                    <a:lnTo>
                      <a:pt x="0" y="10330"/>
                    </a:lnTo>
                    <a:lnTo>
                      <a:pt x="165" y="6574"/>
                    </a:lnTo>
                    <a:lnTo>
                      <a:pt x="495" y="3757"/>
                    </a:lnTo>
                    <a:lnTo>
                      <a:pt x="1154" y="939"/>
                    </a:lnTo>
                    <a:lnTo>
                      <a:pt x="1979" y="0"/>
                    </a:lnTo>
                    <a:lnTo>
                      <a:pt x="19786" y="0"/>
                    </a:lnTo>
                    <a:lnTo>
                      <a:pt x="20446" y="939"/>
                    </a:lnTo>
                    <a:lnTo>
                      <a:pt x="21105" y="3757"/>
                    </a:lnTo>
                    <a:lnTo>
                      <a:pt x="21435" y="6574"/>
                    </a:lnTo>
                    <a:lnTo>
                      <a:pt x="21600" y="10330"/>
                    </a:lnTo>
                    <a:lnTo>
                      <a:pt x="21435" y="15965"/>
                    </a:lnTo>
                    <a:lnTo>
                      <a:pt x="21105" y="18783"/>
                    </a:lnTo>
                    <a:lnTo>
                      <a:pt x="20446" y="20661"/>
                    </a:lnTo>
                    <a:lnTo>
                      <a:pt x="19786" y="21600"/>
                    </a:lnTo>
                    <a:close/>
                  </a:path>
                </a:pathLst>
              </a:custGeom>
              <a:solidFill>
                <a:srgbClr val="033BC9"/>
              </a:solidFill>
              <a:ln w="12700" cap="flat">
                <a:noFill/>
                <a:miter lim="400000"/>
              </a:ln>
              <a:effectLst/>
            </p:spPr>
            <p:txBody>
              <a:bodyPr wrap="square" lIns="45719" tIns="45719" rIns="45719" bIns="45719" numCol="1" anchor="t">
                <a:noAutofit/>
              </a:bodyPr>
              <a:lstStyle/>
              <a:p>
                <a:endParaRPr/>
              </a:p>
            </p:txBody>
          </p:sp>
          <p:sp>
            <p:nvSpPr>
              <p:cNvPr id="2768" name="Freeform 21"/>
              <p:cNvSpPr/>
              <p:nvPr/>
            </p:nvSpPr>
            <p:spPr>
              <a:xfrm>
                <a:off x="41274" y="168274"/>
                <a:ext cx="85727" cy="15876"/>
              </a:xfrm>
              <a:custGeom>
                <a:avLst/>
                <a:gdLst/>
                <a:ahLst/>
                <a:cxnLst>
                  <a:cxn ang="0">
                    <a:pos x="wd2" y="hd2"/>
                  </a:cxn>
                  <a:cxn ang="5400000">
                    <a:pos x="wd2" y="hd2"/>
                  </a:cxn>
                  <a:cxn ang="10800000">
                    <a:pos x="wd2" y="hd2"/>
                  </a:cxn>
                  <a:cxn ang="16200000">
                    <a:pos x="wd2" y="hd2"/>
                  </a:cxn>
                </a:cxnLst>
                <a:rect l="0" t="0" r="r" b="b"/>
                <a:pathLst>
                  <a:path w="21600" h="21600" extrusionOk="0">
                    <a:moveTo>
                      <a:pt x="19786" y="21600"/>
                    </a:moveTo>
                    <a:lnTo>
                      <a:pt x="1979" y="21600"/>
                    </a:lnTo>
                    <a:lnTo>
                      <a:pt x="1154" y="20661"/>
                    </a:lnTo>
                    <a:lnTo>
                      <a:pt x="495" y="18783"/>
                    </a:lnTo>
                    <a:lnTo>
                      <a:pt x="165" y="15026"/>
                    </a:lnTo>
                    <a:lnTo>
                      <a:pt x="0" y="11270"/>
                    </a:lnTo>
                    <a:lnTo>
                      <a:pt x="165" y="6574"/>
                    </a:lnTo>
                    <a:lnTo>
                      <a:pt x="495" y="2817"/>
                    </a:lnTo>
                    <a:lnTo>
                      <a:pt x="1154" y="939"/>
                    </a:lnTo>
                    <a:lnTo>
                      <a:pt x="1979" y="0"/>
                    </a:lnTo>
                    <a:lnTo>
                      <a:pt x="19786" y="0"/>
                    </a:lnTo>
                    <a:lnTo>
                      <a:pt x="20446" y="939"/>
                    </a:lnTo>
                    <a:lnTo>
                      <a:pt x="21105" y="2817"/>
                    </a:lnTo>
                    <a:lnTo>
                      <a:pt x="21435" y="6574"/>
                    </a:lnTo>
                    <a:lnTo>
                      <a:pt x="21600" y="11270"/>
                    </a:lnTo>
                    <a:lnTo>
                      <a:pt x="21435" y="15026"/>
                    </a:lnTo>
                    <a:lnTo>
                      <a:pt x="21105" y="18783"/>
                    </a:lnTo>
                    <a:lnTo>
                      <a:pt x="20446" y="20661"/>
                    </a:lnTo>
                    <a:lnTo>
                      <a:pt x="19786" y="21600"/>
                    </a:lnTo>
                    <a:close/>
                  </a:path>
                </a:pathLst>
              </a:custGeom>
              <a:solidFill>
                <a:srgbClr val="033BC9"/>
              </a:solidFill>
              <a:ln w="12700" cap="flat">
                <a:noFill/>
                <a:miter lim="400000"/>
              </a:ln>
              <a:effectLst/>
            </p:spPr>
            <p:txBody>
              <a:bodyPr wrap="square" lIns="45719" tIns="45719" rIns="45719" bIns="45719" numCol="1" anchor="t">
                <a:noAutofit/>
              </a:bodyPr>
              <a:lstStyle/>
              <a:p>
                <a:endParaRPr/>
              </a:p>
            </p:txBody>
          </p:sp>
          <p:sp>
            <p:nvSpPr>
              <p:cNvPr id="2769" name="Freeform 22"/>
              <p:cNvSpPr/>
              <p:nvPr/>
            </p:nvSpPr>
            <p:spPr>
              <a:xfrm>
                <a:off x="0" y="285749"/>
                <a:ext cx="384175" cy="14289"/>
              </a:xfrm>
              <a:custGeom>
                <a:avLst/>
                <a:gdLst/>
                <a:ahLst/>
                <a:cxnLst>
                  <a:cxn ang="0">
                    <a:pos x="wd2" y="hd2"/>
                  </a:cxn>
                  <a:cxn ang="5400000">
                    <a:pos x="wd2" y="hd2"/>
                  </a:cxn>
                  <a:cxn ang="10800000">
                    <a:pos x="wd2" y="hd2"/>
                  </a:cxn>
                  <a:cxn ang="16200000">
                    <a:pos x="wd2" y="hd2"/>
                  </a:cxn>
                </a:cxnLst>
                <a:rect l="0" t="0" r="r" b="b"/>
                <a:pathLst>
                  <a:path w="21600" h="21600" extrusionOk="0">
                    <a:moveTo>
                      <a:pt x="21195" y="21600"/>
                    </a:moveTo>
                    <a:lnTo>
                      <a:pt x="442" y="21600"/>
                    </a:lnTo>
                    <a:lnTo>
                      <a:pt x="294" y="20661"/>
                    </a:lnTo>
                    <a:lnTo>
                      <a:pt x="184" y="17843"/>
                    </a:lnTo>
                    <a:lnTo>
                      <a:pt x="37" y="15026"/>
                    </a:lnTo>
                    <a:lnTo>
                      <a:pt x="0" y="11270"/>
                    </a:lnTo>
                    <a:lnTo>
                      <a:pt x="37" y="5635"/>
                    </a:lnTo>
                    <a:lnTo>
                      <a:pt x="184" y="2817"/>
                    </a:lnTo>
                    <a:lnTo>
                      <a:pt x="294" y="0"/>
                    </a:lnTo>
                    <a:lnTo>
                      <a:pt x="21342" y="0"/>
                    </a:lnTo>
                    <a:lnTo>
                      <a:pt x="21490" y="2817"/>
                    </a:lnTo>
                    <a:lnTo>
                      <a:pt x="21563" y="5635"/>
                    </a:lnTo>
                    <a:lnTo>
                      <a:pt x="21600" y="11270"/>
                    </a:lnTo>
                    <a:lnTo>
                      <a:pt x="21563" y="15026"/>
                    </a:lnTo>
                    <a:lnTo>
                      <a:pt x="21490" y="17843"/>
                    </a:lnTo>
                    <a:lnTo>
                      <a:pt x="21342" y="20661"/>
                    </a:lnTo>
                    <a:lnTo>
                      <a:pt x="21195" y="21600"/>
                    </a:lnTo>
                    <a:close/>
                  </a:path>
                </a:pathLst>
              </a:custGeom>
              <a:solidFill>
                <a:srgbClr val="033BC9"/>
              </a:solidFill>
              <a:ln w="12700" cap="flat">
                <a:noFill/>
                <a:miter lim="400000"/>
              </a:ln>
              <a:effectLst/>
            </p:spPr>
            <p:txBody>
              <a:bodyPr wrap="square" lIns="45719" tIns="45719" rIns="45719" bIns="45719" numCol="1" anchor="t">
                <a:noAutofit/>
              </a:bodyPr>
              <a:lstStyle/>
              <a:p>
                <a:endParaRPr/>
              </a:p>
            </p:txBody>
          </p:sp>
          <p:sp>
            <p:nvSpPr>
              <p:cNvPr id="2770" name="Freeform 23"/>
              <p:cNvSpPr/>
              <p:nvPr/>
            </p:nvSpPr>
            <p:spPr>
              <a:xfrm>
                <a:off x="0" y="361949"/>
                <a:ext cx="384175" cy="15876"/>
              </a:xfrm>
              <a:custGeom>
                <a:avLst/>
                <a:gdLst/>
                <a:ahLst/>
                <a:cxnLst>
                  <a:cxn ang="0">
                    <a:pos x="wd2" y="hd2"/>
                  </a:cxn>
                  <a:cxn ang="5400000">
                    <a:pos x="wd2" y="hd2"/>
                  </a:cxn>
                  <a:cxn ang="10800000">
                    <a:pos x="wd2" y="hd2"/>
                  </a:cxn>
                  <a:cxn ang="16200000">
                    <a:pos x="wd2" y="hd2"/>
                  </a:cxn>
                </a:cxnLst>
                <a:rect l="0" t="0" r="r" b="b"/>
                <a:pathLst>
                  <a:path w="21600" h="21600" extrusionOk="0">
                    <a:moveTo>
                      <a:pt x="21195" y="21600"/>
                    </a:moveTo>
                    <a:lnTo>
                      <a:pt x="442" y="21600"/>
                    </a:lnTo>
                    <a:lnTo>
                      <a:pt x="294" y="19800"/>
                    </a:lnTo>
                    <a:lnTo>
                      <a:pt x="184" y="18000"/>
                    </a:lnTo>
                    <a:lnTo>
                      <a:pt x="37" y="14400"/>
                    </a:lnTo>
                    <a:lnTo>
                      <a:pt x="0" y="10800"/>
                    </a:lnTo>
                    <a:lnTo>
                      <a:pt x="37" y="7200"/>
                    </a:lnTo>
                    <a:lnTo>
                      <a:pt x="184" y="3600"/>
                    </a:lnTo>
                    <a:lnTo>
                      <a:pt x="294" y="1800"/>
                    </a:lnTo>
                    <a:lnTo>
                      <a:pt x="442" y="0"/>
                    </a:lnTo>
                    <a:lnTo>
                      <a:pt x="21195" y="0"/>
                    </a:lnTo>
                    <a:lnTo>
                      <a:pt x="21490" y="3600"/>
                    </a:lnTo>
                    <a:lnTo>
                      <a:pt x="21563" y="7200"/>
                    </a:lnTo>
                    <a:lnTo>
                      <a:pt x="21600" y="10800"/>
                    </a:lnTo>
                    <a:lnTo>
                      <a:pt x="21563" y="14400"/>
                    </a:lnTo>
                    <a:lnTo>
                      <a:pt x="21490" y="18000"/>
                    </a:lnTo>
                    <a:lnTo>
                      <a:pt x="21195" y="21600"/>
                    </a:lnTo>
                    <a:close/>
                  </a:path>
                </a:pathLst>
              </a:custGeom>
              <a:solidFill>
                <a:srgbClr val="033BC9"/>
              </a:solidFill>
              <a:ln w="12700" cap="flat">
                <a:noFill/>
                <a:miter lim="400000"/>
              </a:ln>
              <a:effectLst/>
            </p:spPr>
            <p:txBody>
              <a:bodyPr wrap="square" lIns="45719" tIns="45719" rIns="45719" bIns="45719" numCol="1" anchor="t">
                <a:noAutofit/>
              </a:bodyPr>
              <a:lstStyle/>
              <a:p>
                <a:endParaRPr/>
              </a:p>
            </p:txBody>
          </p:sp>
          <p:sp>
            <p:nvSpPr>
              <p:cNvPr id="2771" name="Freeform 24"/>
              <p:cNvSpPr/>
              <p:nvPr/>
            </p:nvSpPr>
            <p:spPr>
              <a:xfrm>
                <a:off x="0" y="323849"/>
                <a:ext cx="384175" cy="14289"/>
              </a:xfrm>
              <a:custGeom>
                <a:avLst/>
                <a:gdLst/>
                <a:ahLst/>
                <a:cxnLst>
                  <a:cxn ang="0">
                    <a:pos x="wd2" y="hd2"/>
                  </a:cxn>
                  <a:cxn ang="5400000">
                    <a:pos x="wd2" y="hd2"/>
                  </a:cxn>
                  <a:cxn ang="10800000">
                    <a:pos x="wd2" y="hd2"/>
                  </a:cxn>
                  <a:cxn ang="16200000">
                    <a:pos x="wd2" y="hd2"/>
                  </a:cxn>
                </a:cxnLst>
                <a:rect l="0" t="0" r="r" b="b"/>
                <a:pathLst>
                  <a:path w="21600" h="21600" extrusionOk="0">
                    <a:moveTo>
                      <a:pt x="21195" y="21600"/>
                    </a:moveTo>
                    <a:lnTo>
                      <a:pt x="442" y="21600"/>
                    </a:lnTo>
                    <a:lnTo>
                      <a:pt x="294" y="20661"/>
                    </a:lnTo>
                    <a:lnTo>
                      <a:pt x="184" y="18783"/>
                    </a:lnTo>
                    <a:lnTo>
                      <a:pt x="37" y="15026"/>
                    </a:lnTo>
                    <a:lnTo>
                      <a:pt x="0" y="10330"/>
                    </a:lnTo>
                    <a:lnTo>
                      <a:pt x="37" y="6574"/>
                    </a:lnTo>
                    <a:lnTo>
                      <a:pt x="184" y="2817"/>
                    </a:lnTo>
                    <a:lnTo>
                      <a:pt x="294" y="939"/>
                    </a:lnTo>
                    <a:lnTo>
                      <a:pt x="442" y="0"/>
                    </a:lnTo>
                    <a:lnTo>
                      <a:pt x="21195" y="0"/>
                    </a:lnTo>
                    <a:lnTo>
                      <a:pt x="21342" y="939"/>
                    </a:lnTo>
                    <a:lnTo>
                      <a:pt x="21490" y="2817"/>
                    </a:lnTo>
                    <a:lnTo>
                      <a:pt x="21563" y="6574"/>
                    </a:lnTo>
                    <a:lnTo>
                      <a:pt x="21600" y="10330"/>
                    </a:lnTo>
                    <a:lnTo>
                      <a:pt x="21563" y="15026"/>
                    </a:lnTo>
                    <a:lnTo>
                      <a:pt x="21490" y="18783"/>
                    </a:lnTo>
                    <a:lnTo>
                      <a:pt x="21342" y="20661"/>
                    </a:lnTo>
                    <a:lnTo>
                      <a:pt x="21195" y="21600"/>
                    </a:lnTo>
                    <a:close/>
                  </a:path>
                </a:pathLst>
              </a:custGeom>
              <a:solidFill>
                <a:srgbClr val="033BC9"/>
              </a:solidFill>
              <a:ln w="12700" cap="flat">
                <a:noFill/>
                <a:miter lim="400000"/>
              </a:ln>
              <a:effectLst/>
            </p:spPr>
            <p:txBody>
              <a:bodyPr wrap="square" lIns="45719" tIns="45719" rIns="45719" bIns="45719" numCol="1" anchor="t">
                <a:noAutofit/>
              </a:bodyPr>
              <a:lstStyle/>
              <a:p>
                <a:endParaRPr/>
              </a:p>
            </p:txBody>
          </p:sp>
        </p:grpSp>
      </p:grpSp>
      <p:grpSp>
        <p:nvGrpSpPr>
          <p:cNvPr id="2778" name="Group 47"/>
          <p:cNvGrpSpPr/>
          <p:nvPr/>
        </p:nvGrpSpPr>
        <p:grpSpPr>
          <a:xfrm>
            <a:off x="1356402" y="677395"/>
            <a:ext cx="911327" cy="911328"/>
            <a:chOff x="0" y="0"/>
            <a:chExt cx="911326" cy="911326"/>
          </a:xfrm>
        </p:grpSpPr>
        <p:sp>
          <p:nvSpPr>
            <p:cNvPr id="2774" name="Oval 48"/>
            <p:cNvSpPr/>
            <p:nvPr/>
          </p:nvSpPr>
          <p:spPr>
            <a:xfrm>
              <a:off x="-1" y="-1"/>
              <a:ext cx="911328" cy="911328"/>
            </a:xfrm>
            <a:prstGeom prst="ellipse">
              <a:avLst/>
            </a:prstGeom>
            <a:solidFill>
              <a:srgbClr val="FFFFFF"/>
            </a:solidFill>
            <a:ln w="12700" cap="flat">
              <a:noFill/>
              <a:miter lim="400000"/>
            </a:ln>
            <a:effectLst/>
          </p:spPr>
          <p:txBody>
            <a:bodyPr wrap="square" lIns="45719" tIns="45719" rIns="45719" bIns="45719" numCol="1" anchor="ctr">
              <a:noAutofit/>
            </a:bodyPr>
            <a:lstStyle/>
            <a:p>
              <a:pPr algn="ctr">
                <a:defRPr sz="1200"/>
              </a:pPr>
              <a:endParaRPr/>
            </a:p>
          </p:txBody>
        </p:sp>
        <p:grpSp>
          <p:nvGrpSpPr>
            <p:cNvPr id="2777" name="Group 25"/>
            <p:cNvGrpSpPr/>
            <p:nvPr/>
          </p:nvGrpSpPr>
          <p:grpSpPr>
            <a:xfrm>
              <a:off x="307171" y="184667"/>
              <a:ext cx="296980" cy="541990"/>
              <a:chOff x="0" y="0"/>
              <a:chExt cx="296979" cy="541988"/>
            </a:xfrm>
          </p:grpSpPr>
          <p:sp>
            <p:nvSpPr>
              <p:cNvPr id="2775" name="Freeform 28"/>
              <p:cNvSpPr/>
              <p:nvPr/>
            </p:nvSpPr>
            <p:spPr>
              <a:xfrm>
                <a:off x="112511" y="468676"/>
                <a:ext cx="73265" cy="73313"/>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lnTo>
                      <a:pt x="21600" y="9643"/>
                    </a:lnTo>
                    <a:lnTo>
                      <a:pt x="21211" y="7714"/>
                    </a:lnTo>
                    <a:lnTo>
                      <a:pt x="20822" y="6557"/>
                    </a:lnTo>
                    <a:lnTo>
                      <a:pt x="19849" y="4821"/>
                    </a:lnTo>
                    <a:lnTo>
                      <a:pt x="18292" y="3279"/>
                    </a:lnTo>
                    <a:lnTo>
                      <a:pt x="16930" y="1736"/>
                    </a:lnTo>
                    <a:lnTo>
                      <a:pt x="13038" y="193"/>
                    </a:lnTo>
                    <a:lnTo>
                      <a:pt x="11870" y="193"/>
                    </a:lnTo>
                    <a:lnTo>
                      <a:pt x="10703" y="0"/>
                    </a:lnTo>
                    <a:lnTo>
                      <a:pt x="9535" y="193"/>
                    </a:lnTo>
                    <a:lnTo>
                      <a:pt x="8562" y="193"/>
                    </a:lnTo>
                    <a:lnTo>
                      <a:pt x="7589" y="579"/>
                    </a:lnTo>
                    <a:lnTo>
                      <a:pt x="6422" y="964"/>
                    </a:lnTo>
                    <a:lnTo>
                      <a:pt x="4670" y="1736"/>
                    </a:lnTo>
                    <a:lnTo>
                      <a:pt x="3114" y="3279"/>
                    </a:lnTo>
                    <a:lnTo>
                      <a:pt x="1751" y="4821"/>
                    </a:lnTo>
                    <a:lnTo>
                      <a:pt x="778" y="6557"/>
                    </a:lnTo>
                    <a:lnTo>
                      <a:pt x="389" y="7714"/>
                    </a:lnTo>
                    <a:lnTo>
                      <a:pt x="0" y="9643"/>
                    </a:lnTo>
                    <a:lnTo>
                      <a:pt x="0" y="11957"/>
                    </a:lnTo>
                    <a:lnTo>
                      <a:pt x="389" y="13886"/>
                    </a:lnTo>
                    <a:lnTo>
                      <a:pt x="778" y="14850"/>
                    </a:lnTo>
                    <a:lnTo>
                      <a:pt x="1751" y="16779"/>
                    </a:lnTo>
                    <a:lnTo>
                      <a:pt x="3114" y="18321"/>
                    </a:lnTo>
                    <a:lnTo>
                      <a:pt x="4670" y="19671"/>
                    </a:lnTo>
                    <a:lnTo>
                      <a:pt x="6422" y="20829"/>
                    </a:lnTo>
                    <a:lnTo>
                      <a:pt x="7589" y="21021"/>
                    </a:lnTo>
                    <a:lnTo>
                      <a:pt x="8562" y="21407"/>
                    </a:lnTo>
                    <a:lnTo>
                      <a:pt x="9535" y="21600"/>
                    </a:lnTo>
                    <a:lnTo>
                      <a:pt x="11870" y="21600"/>
                    </a:lnTo>
                    <a:lnTo>
                      <a:pt x="13038" y="21407"/>
                    </a:lnTo>
                    <a:lnTo>
                      <a:pt x="14011" y="21021"/>
                    </a:lnTo>
                    <a:lnTo>
                      <a:pt x="14984" y="20829"/>
                    </a:lnTo>
                    <a:lnTo>
                      <a:pt x="16930" y="19671"/>
                    </a:lnTo>
                    <a:lnTo>
                      <a:pt x="19849" y="16779"/>
                    </a:lnTo>
                    <a:lnTo>
                      <a:pt x="20822" y="14850"/>
                    </a:lnTo>
                    <a:lnTo>
                      <a:pt x="21211" y="13886"/>
                    </a:lnTo>
                    <a:lnTo>
                      <a:pt x="21600" y="11957"/>
                    </a:lnTo>
                    <a:lnTo>
                      <a:pt x="21600" y="10800"/>
                    </a:lnTo>
                    <a:close/>
                  </a:path>
                </a:pathLst>
              </a:custGeom>
              <a:solidFill>
                <a:srgbClr val="033BC9"/>
              </a:solidFill>
              <a:ln w="12700" cap="flat">
                <a:noFill/>
                <a:miter lim="400000"/>
              </a:ln>
              <a:effectLst/>
            </p:spPr>
            <p:txBody>
              <a:bodyPr wrap="square" lIns="45719" tIns="45719" rIns="45719" bIns="45719" numCol="1" anchor="t">
                <a:noAutofit/>
              </a:bodyPr>
              <a:lstStyle/>
              <a:p>
                <a:endParaRPr/>
              </a:p>
            </p:txBody>
          </p:sp>
          <p:sp>
            <p:nvSpPr>
              <p:cNvPr id="2776" name="Freeform 29"/>
              <p:cNvSpPr/>
              <p:nvPr/>
            </p:nvSpPr>
            <p:spPr>
              <a:xfrm>
                <a:off x="-1" y="-1"/>
                <a:ext cx="296981" cy="390129"/>
              </a:xfrm>
              <a:custGeom>
                <a:avLst/>
                <a:gdLst/>
                <a:ahLst/>
                <a:cxnLst>
                  <a:cxn ang="0">
                    <a:pos x="wd2" y="hd2"/>
                  </a:cxn>
                  <a:cxn ang="5400000">
                    <a:pos x="wd2" y="hd2"/>
                  </a:cxn>
                  <a:cxn ang="10800000">
                    <a:pos x="wd2" y="hd2"/>
                  </a:cxn>
                  <a:cxn ang="16200000">
                    <a:pos x="wd2" y="hd2"/>
                  </a:cxn>
                </a:cxnLst>
                <a:rect l="0" t="0" r="r" b="b"/>
                <a:pathLst>
                  <a:path w="21600" h="21600" extrusionOk="0">
                    <a:moveTo>
                      <a:pt x="10776" y="21600"/>
                    </a:moveTo>
                    <a:lnTo>
                      <a:pt x="10586" y="21600"/>
                    </a:lnTo>
                    <a:lnTo>
                      <a:pt x="10396" y="21528"/>
                    </a:lnTo>
                    <a:lnTo>
                      <a:pt x="10254" y="21491"/>
                    </a:lnTo>
                    <a:lnTo>
                      <a:pt x="10112" y="21383"/>
                    </a:lnTo>
                    <a:lnTo>
                      <a:pt x="9922" y="21165"/>
                    </a:lnTo>
                    <a:lnTo>
                      <a:pt x="9874" y="21020"/>
                    </a:lnTo>
                    <a:lnTo>
                      <a:pt x="9827" y="20839"/>
                    </a:lnTo>
                    <a:lnTo>
                      <a:pt x="9874" y="20042"/>
                    </a:lnTo>
                    <a:lnTo>
                      <a:pt x="9969" y="19317"/>
                    </a:lnTo>
                    <a:lnTo>
                      <a:pt x="10112" y="18664"/>
                    </a:lnTo>
                    <a:lnTo>
                      <a:pt x="10302" y="18012"/>
                    </a:lnTo>
                    <a:lnTo>
                      <a:pt x="10539" y="17432"/>
                    </a:lnTo>
                    <a:lnTo>
                      <a:pt x="10871" y="16889"/>
                    </a:lnTo>
                    <a:lnTo>
                      <a:pt x="11204" y="16417"/>
                    </a:lnTo>
                    <a:lnTo>
                      <a:pt x="11583" y="15946"/>
                    </a:lnTo>
                    <a:lnTo>
                      <a:pt x="12438" y="15149"/>
                    </a:lnTo>
                    <a:lnTo>
                      <a:pt x="13340" y="14460"/>
                    </a:lnTo>
                    <a:lnTo>
                      <a:pt x="14289" y="13881"/>
                    </a:lnTo>
                    <a:lnTo>
                      <a:pt x="15286" y="13301"/>
                    </a:lnTo>
                    <a:lnTo>
                      <a:pt x="16141" y="12793"/>
                    </a:lnTo>
                    <a:lnTo>
                      <a:pt x="16948" y="12322"/>
                    </a:lnTo>
                    <a:lnTo>
                      <a:pt x="17327" y="12032"/>
                    </a:lnTo>
                    <a:lnTo>
                      <a:pt x="17707" y="11779"/>
                    </a:lnTo>
                    <a:lnTo>
                      <a:pt x="17992" y="11489"/>
                    </a:lnTo>
                    <a:lnTo>
                      <a:pt x="18372" y="11162"/>
                    </a:lnTo>
                    <a:lnTo>
                      <a:pt x="18609" y="10836"/>
                    </a:lnTo>
                    <a:lnTo>
                      <a:pt x="18894" y="10438"/>
                    </a:lnTo>
                    <a:lnTo>
                      <a:pt x="19084" y="10075"/>
                    </a:lnTo>
                    <a:lnTo>
                      <a:pt x="19321" y="9640"/>
                    </a:lnTo>
                    <a:lnTo>
                      <a:pt x="19464" y="9169"/>
                    </a:lnTo>
                    <a:lnTo>
                      <a:pt x="19559" y="8662"/>
                    </a:lnTo>
                    <a:lnTo>
                      <a:pt x="19654" y="8118"/>
                    </a:lnTo>
                    <a:lnTo>
                      <a:pt x="19654" y="7538"/>
                    </a:lnTo>
                    <a:lnTo>
                      <a:pt x="19606" y="6886"/>
                    </a:lnTo>
                    <a:lnTo>
                      <a:pt x="19511" y="6234"/>
                    </a:lnTo>
                    <a:lnTo>
                      <a:pt x="19321" y="5654"/>
                    </a:lnTo>
                    <a:lnTo>
                      <a:pt x="18657" y="4566"/>
                    </a:lnTo>
                    <a:lnTo>
                      <a:pt x="18229" y="4023"/>
                    </a:lnTo>
                    <a:lnTo>
                      <a:pt x="17185" y="3153"/>
                    </a:lnTo>
                    <a:lnTo>
                      <a:pt x="16568" y="2791"/>
                    </a:lnTo>
                    <a:lnTo>
                      <a:pt x="15856" y="2428"/>
                    </a:lnTo>
                    <a:lnTo>
                      <a:pt x="15191" y="2174"/>
                    </a:lnTo>
                    <a:lnTo>
                      <a:pt x="14384" y="1921"/>
                    </a:lnTo>
                    <a:lnTo>
                      <a:pt x="13530" y="1703"/>
                    </a:lnTo>
                    <a:lnTo>
                      <a:pt x="12675" y="1595"/>
                    </a:lnTo>
                    <a:lnTo>
                      <a:pt x="11726" y="1486"/>
                    </a:lnTo>
                    <a:lnTo>
                      <a:pt x="10776" y="1486"/>
                    </a:lnTo>
                    <a:lnTo>
                      <a:pt x="9922" y="1522"/>
                    </a:lnTo>
                    <a:lnTo>
                      <a:pt x="9020" y="1595"/>
                    </a:lnTo>
                    <a:lnTo>
                      <a:pt x="8165" y="1776"/>
                    </a:lnTo>
                    <a:lnTo>
                      <a:pt x="7311" y="2030"/>
                    </a:lnTo>
                    <a:lnTo>
                      <a:pt x="6551" y="2283"/>
                    </a:lnTo>
                    <a:lnTo>
                      <a:pt x="5127" y="3008"/>
                    </a:lnTo>
                    <a:lnTo>
                      <a:pt x="4510" y="3479"/>
                    </a:lnTo>
                    <a:lnTo>
                      <a:pt x="3940" y="3950"/>
                    </a:lnTo>
                    <a:lnTo>
                      <a:pt x="3418" y="4458"/>
                    </a:lnTo>
                    <a:lnTo>
                      <a:pt x="2991" y="5038"/>
                    </a:lnTo>
                    <a:lnTo>
                      <a:pt x="2658" y="5617"/>
                    </a:lnTo>
                    <a:lnTo>
                      <a:pt x="2326" y="6234"/>
                    </a:lnTo>
                    <a:lnTo>
                      <a:pt x="2089" y="6886"/>
                    </a:lnTo>
                    <a:lnTo>
                      <a:pt x="1946" y="7574"/>
                    </a:lnTo>
                    <a:lnTo>
                      <a:pt x="1946" y="8263"/>
                    </a:lnTo>
                    <a:lnTo>
                      <a:pt x="1851" y="8553"/>
                    </a:lnTo>
                    <a:lnTo>
                      <a:pt x="1662" y="8770"/>
                    </a:lnTo>
                    <a:lnTo>
                      <a:pt x="1519" y="8843"/>
                    </a:lnTo>
                    <a:lnTo>
                      <a:pt x="1329" y="8915"/>
                    </a:lnTo>
                    <a:lnTo>
                      <a:pt x="1139" y="8952"/>
                    </a:lnTo>
                    <a:lnTo>
                      <a:pt x="760" y="8952"/>
                    </a:lnTo>
                    <a:lnTo>
                      <a:pt x="617" y="8915"/>
                    </a:lnTo>
                    <a:lnTo>
                      <a:pt x="237" y="8770"/>
                    </a:lnTo>
                    <a:lnTo>
                      <a:pt x="47" y="8553"/>
                    </a:lnTo>
                    <a:lnTo>
                      <a:pt x="0" y="8408"/>
                    </a:lnTo>
                    <a:lnTo>
                      <a:pt x="0" y="7828"/>
                    </a:lnTo>
                    <a:lnTo>
                      <a:pt x="47" y="7430"/>
                    </a:lnTo>
                    <a:lnTo>
                      <a:pt x="95" y="6995"/>
                    </a:lnTo>
                    <a:lnTo>
                      <a:pt x="190" y="6560"/>
                    </a:lnTo>
                    <a:lnTo>
                      <a:pt x="285" y="6197"/>
                    </a:lnTo>
                    <a:lnTo>
                      <a:pt x="475" y="5762"/>
                    </a:lnTo>
                    <a:lnTo>
                      <a:pt x="1044" y="4675"/>
                    </a:lnTo>
                    <a:lnTo>
                      <a:pt x="1282" y="4349"/>
                    </a:lnTo>
                    <a:lnTo>
                      <a:pt x="1567" y="3950"/>
                    </a:lnTo>
                    <a:lnTo>
                      <a:pt x="1851" y="3660"/>
                    </a:lnTo>
                    <a:lnTo>
                      <a:pt x="2421" y="3008"/>
                    </a:lnTo>
                    <a:lnTo>
                      <a:pt x="3133" y="2392"/>
                    </a:lnTo>
                    <a:lnTo>
                      <a:pt x="3940" y="1885"/>
                    </a:lnTo>
                    <a:lnTo>
                      <a:pt x="4747" y="1413"/>
                    </a:lnTo>
                    <a:lnTo>
                      <a:pt x="5175" y="1196"/>
                    </a:lnTo>
                    <a:lnTo>
                      <a:pt x="5649" y="979"/>
                    </a:lnTo>
                    <a:lnTo>
                      <a:pt x="6124" y="797"/>
                    </a:lnTo>
                    <a:lnTo>
                      <a:pt x="6551" y="652"/>
                    </a:lnTo>
                    <a:lnTo>
                      <a:pt x="7073" y="507"/>
                    </a:lnTo>
                    <a:lnTo>
                      <a:pt x="7548" y="399"/>
                    </a:lnTo>
                    <a:lnTo>
                      <a:pt x="8118" y="290"/>
                    </a:lnTo>
                    <a:lnTo>
                      <a:pt x="8593" y="145"/>
                    </a:lnTo>
                    <a:lnTo>
                      <a:pt x="9162" y="72"/>
                    </a:lnTo>
                    <a:lnTo>
                      <a:pt x="9684" y="36"/>
                    </a:lnTo>
                    <a:lnTo>
                      <a:pt x="10254" y="0"/>
                    </a:lnTo>
                    <a:lnTo>
                      <a:pt x="10776" y="0"/>
                    </a:lnTo>
                    <a:lnTo>
                      <a:pt x="11963" y="36"/>
                    </a:lnTo>
                    <a:lnTo>
                      <a:pt x="13055" y="145"/>
                    </a:lnTo>
                    <a:lnTo>
                      <a:pt x="14147" y="326"/>
                    </a:lnTo>
                    <a:lnTo>
                      <a:pt x="15144" y="580"/>
                    </a:lnTo>
                    <a:lnTo>
                      <a:pt x="16093" y="870"/>
                    </a:lnTo>
                    <a:lnTo>
                      <a:pt x="16948" y="1232"/>
                    </a:lnTo>
                    <a:lnTo>
                      <a:pt x="17755" y="1631"/>
                    </a:lnTo>
                    <a:lnTo>
                      <a:pt x="18562" y="2138"/>
                    </a:lnTo>
                    <a:lnTo>
                      <a:pt x="19226" y="2682"/>
                    </a:lnTo>
                    <a:lnTo>
                      <a:pt x="19796" y="3226"/>
                    </a:lnTo>
                    <a:lnTo>
                      <a:pt x="20081" y="3552"/>
                    </a:lnTo>
                    <a:lnTo>
                      <a:pt x="20366" y="3842"/>
                    </a:lnTo>
                    <a:lnTo>
                      <a:pt x="20603" y="4168"/>
                    </a:lnTo>
                    <a:lnTo>
                      <a:pt x="20793" y="4530"/>
                    </a:lnTo>
                    <a:lnTo>
                      <a:pt x="20935" y="4856"/>
                    </a:lnTo>
                    <a:lnTo>
                      <a:pt x="21315" y="5581"/>
                    </a:lnTo>
                    <a:lnTo>
                      <a:pt x="21410" y="5980"/>
                    </a:lnTo>
                    <a:lnTo>
                      <a:pt x="21505" y="6342"/>
                    </a:lnTo>
                    <a:lnTo>
                      <a:pt x="21553" y="6741"/>
                    </a:lnTo>
                    <a:lnTo>
                      <a:pt x="21600" y="7103"/>
                    </a:lnTo>
                    <a:lnTo>
                      <a:pt x="21600" y="7538"/>
                    </a:lnTo>
                    <a:lnTo>
                      <a:pt x="21553" y="8263"/>
                    </a:lnTo>
                    <a:lnTo>
                      <a:pt x="21505" y="8915"/>
                    </a:lnTo>
                    <a:lnTo>
                      <a:pt x="21363" y="9532"/>
                    </a:lnTo>
                    <a:lnTo>
                      <a:pt x="21125" y="10148"/>
                    </a:lnTo>
                    <a:lnTo>
                      <a:pt x="20888" y="10655"/>
                    </a:lnTo>
                    <a:lnTo>
                      <a:pt x="20603" y="11126"/>
                    </a:lnTo>
                    <a:lnTo>
                      <a:pt x="20271" y="11597"/>
                    </a:lnTo>
                    <a:lnTo>
                      <a:pt x="19891" y="11996"/>
                    </a:lnTo>
                    <a:lnTo>
                      <a:pt x="19559" y="12395"/>
                    </a:lnTo>
                    <a:lnTo>
                      <a:pt x="19084" y="12757"/>
                    </a:lnTo>
                    <a:lnTo>
                      <a:pt x="18704" y="13083"/>
                    </a:lnTo>
                    <a:lnTo>
                      <a:pt x="18277" y="13409"/>
                    </a:lnTo>
                    <a:lnTo>
                      <a:pt x="17375" y="13989"/>
                    </a:lnTo>
                    <a:lnTo>
                      <a:pt x="16425" y="14497"/>
                    </a:lnTo>
                    <a:lnTo>
                      <a:pt x="14622" y="15584"/>
                    </a:lnTo>
                    <a:lnTo>
                      <a:pt x="14242" y="15838"/>
                    </a:lnTo>
                    <a:lnTo>
                      <a:pt x="13815" y="16128"/>
                    </a:lnTo>
                    <a:lnTo>
                      <a:pt x="13482" y="16490"/>
                    </a:lnTo>
                    <a:lnTo>
                      <a:pt x="13150" y="16816"/>
                    </a:lnTo>
                    <a:lnTo>
                      <a:pt x="12818" y="17215"/>
                    </a:lnTo>
                    <a:lnTo>
                      <a:pt x="12580" y="17577"/>
                    </a:lnTo>
                    <a:lnTo>
                      <a:pt x="12343" y="18048"/>
                    </a:lnTo>
                    <a:lnTo>
                      <a:pt x="12153" y="18483"/>
                    </a:lnTo>
                    <a:lnTo>
                      <a:pt x="12011" y="19027"/>
                    </a:lnTo>
                    <a:lnTo>
                      <a:pt x="11821" y="19607"/>
                    </a:lnTo>
                    <a:lnTo>
                      <a:pt x="11726" y="20839"/>
                    </a:lnTo>
                    <a:lnTo>
                      <a:pt x="11726" y="21020"/>
                    </a:lnTo>
                    <a:lnTo>
                      <a:pt x="11678" y="21165"/>
                    </a:lnTo>
                    <a:lnTo>
                      <a:pt x="11488" y="21383"/>
                    </a:lnTo>
                    <a:lnTo>
                      <a:pt x="11346" y="21491"/>
                    </a:lnTo>
                    <a:lnTo>
                      <a:pt x="11156" y="21528"/>
                    </a:lnTo>
                    <a:lnTo>
                      <a:pt x="11014" y="21600"/>
                    </a:lnTo>
                    <a:lnTo>
                      <a:pt x="10776" y="21600"/>
                    </a:lnTo>
                    <a:close/>
                  </a:path>
                </a:pathLst>
              </a:custGeom>
              <a:solidFill>
                <a:srgbClr val="033BC9"/>
              </a:solidFill>
              <a:ln w="12700" cap="flat">
                <a:noFill/>
                <a:miter lim="400000"/>
              </a:ln>
              <a:effectLst/>
            </p:spPr>
            <p:txBody>
              <a:bodyPr wrap="square" lIns="45719" tIns="45719" rIns="45719" bIns="45719" numCol="1" anchor="t">
                <a:noAutofit/>
              </a:bodyPr>
              <a:lstStyle/>
              <a:p>
                <a:endParaRPr/>
              </a:p>
            </p:txBody>
          </p:sp>
        </p:grpSp>
      </p:grpSp>
      <p:grpSp>
        <p:nvGrpSpPr>
          <p:cNvPr id="2784" name="Group 52"/>
          <p:cNvGrpSpPr/>
          <p:nvPr/>
        </p:nvGrpSpPr>
        <p:grpSpPr>
          <a:xfrm>
            <a:off x="1356400" y="3361612"/>
            <a:ext cx="911328" cy="911328"/>
            <a:chOff x="0" y="0"/>
            <a:chExt cx="911326" cy="911326"/>
          </a:xfrm>
        </p:grpSpPr>
        <p:sp>
          <p:nvSpPr>
            <p:cNvPr id="2779" name="Oval 53"/>
            <p:cNvSpPr/>
            <p:nvPr/>
          </p:nvSpPr>
          <p:spPr>
            <a:xfrm>
              <a:off x="-1" y="-1"/>
              <a:ext cx="911328" cy="911328"/>
            </a:xfrm>
            <a:prstGeom prst="ellipse">
              <a:avLst/>
            </a:prstGeom>
            <a:solidFill>
              <a:srgbClr val="FFFFFF"/>
            </a:solidFill>
            <a:ln w="12700" cap="flat">
              <a:noFill/>
              <a:miter lim="400000"/>
            </a:ln>
            <a:effectLst/>
          </p:spPr>
          <p:txBody>
            <a:bodyPr wrap="square" lIns="45719" tIns="45719" rIns="45719" bIns="45719" numCol="1" anchor="ctr">
              <a:noAutofit/>
            </a:bodyPr>
            <a:lstStyle/>
            <a:p>
              <a:pPr algn="ctr">
                <a:defRPr sz="1200"/>
              </a:pPr>
              <a:endParaRPr/>
            </a:p>
          </p:txBody>
        </p:sp>
        <p:grpSp>
          <p:nvGrpSpPr>
            <p:cNvPr id="2783" name="Group 30"/>
            <p:cNvGrpSpPr/>
            <p:nvPr/>
          </p:nvGrpSpPr>
          <p:grpSpPr>
            <a:xfrm>
              <a:off x="209052" y="223494"/>
              <a:ext cx="493220" cy="464336"/>
              <a:chOff x="0" y="0"/>
              <a:chExt cx="493219" cy="464334"/>
            </a:xfrm>
          </p:grpSpPr>
          <p:sp>
            <p:nvSpPr>
              <p:cNvPr id="2780" name="Freeform 33"/>
              <p:cNvSpPr/>
              <p:nvPr/>
            </p:nvSpPr>
            <p:spPr>
              <a:xfrm>
                <a:off x="104662" y="81324"/>
                <a:ext cx="285205" cy="383011"/>
              </a:xfrm>
              <a:custGeom>
                <a:avLst/>
                <a:gdLst/>
                <a:ahLst/>
                <a:cxnLst>
                  <a:cxn ang="0">
                    <a:pos x="wd2" y="hd2"/>
                  </a:cxn>
                  <a:cxn ang="5400000">
                    <a:pos x="wd2" y="hd2"/>
                  </a:cxn>
                  <a:cxn ang="10800000">
                    <a:pos x="wd2" y="hd2"/>
                  </a:cxn>
                  <a:cxn ang="16200000">
                    <a:pos x="wd2" y="hd2"/>
                  </a:cxn>
                </a:cxnLst>
                <a:rect l="0" t="0" r="r" b="b"/>
                <a:pathLst>
                  <a:path w="21600" h="21600" extrusionOk="0">
                    <a:moveTo>
                      <a:pt x="20905" y="21600"/>
                    </a:moveTo>
                    <a:lnTo>
                      <a:pt x="20756" y="21600"/>
                    </a:lnTo>
                    <a:lnTo>
                      <a:pt x="20607" y="21563"/>
                    </a:lnTo>
                    <a:lnTo>
                      <a:pt x="20458" y="21489"/>
                    </a:lnTo>
                    <a:lnTo>
                      <a:pt x="20309" y="21452"/>
                    </a:lnTo>
                    <a:lnTo>
                      <a:pt x="20160" y="21231"/>
                    </a:lnTo>
                    <a:lnTo>
                      <a:pt x="20160" y="21120"/>
                    </a:lnTo>
                    <a:lnTo>
                      <a:pt x="20110" y="21046"/>
                    </a:lnTo>
                    <a:lnTo>
                      <a:pt x="20110" y="15397"/>
                    </a:lnTo>
                    <a:lnTo>
                      <a:pt x="20011" y="14843"/>
                    </a:lnTo>
                    <a:lnTo>
                      <a:pt x="19862" y="14252"/>
                    </a:lnTo>
                    <a:lnTo>
                      <a:pt x="19614" y="13698"/>
                    </a:lnTo>
                    <a:lnTo>
                      <a:pt x="19316" y="13182"/>
                    </a:lnTo>
                    <a:lnTo>
                      <a:pt x="18968" y="12665"/>
                    </a:lnTo>
                    <a:lnTo>
                      <a:pt x="18571" y="12148"/>
                    </a:lnTo>
                    <a:lnTo>
                      <a:pt x="18124" y="11705"/>
                    </a:lnTo>
                    <a:lnTo>
                      <a:pt x="17628" y="11262"/>
                    </a:lnTo>
                    <a:lnTo>
                      <a:pt x="17081" y="10892"/>
                    </a:lnTo>
                    <a:lnTo>
                      <a:pt x="16486" y="10486"/>
                    </a:lnTo>
                    <a:lnTo>
                      <a:pt x="15840" y="10191"/>
                    </a:lnTo>
                    <a:lnTo>
                      <a:pt x="15194" y="9858"/>
                    </a:lnTo>
                    <a:lnTo>
                      <a:pt x="14499" y="9637"/>
                    </a:lnTo>
                    <a:lnTo>
                      <a:pt x="13705" y="9415"/>
                    </a:lnTo>
                    <a:lnTo>
                      <a:pt x="13010" y="9268"/>
                    </a:lnTo>
                    <a:lnTo>
                      <a:pt x="12712" y="9231"/>
                    </a:lnTo>
                    <a:lnTo>
                      <a:pt x="12563" y="9120"/>
                    </a:lnTo>
                    <a:lnTo>
                      <a:pt x="12463" y="8935"/>
                    </a:lnTo>
                    <a:lnTo>
                      <a:pt x="12414" y="8788"/>
                    </a:lnTo>
                    <a:lnTo>
                      <a:pt x="12414" y="8603"/>
                    </a:lnTo>
                    <a:lnTo>
                      <a:pt x="12513" y="8455"/>
                    </a:lnTo>
                    <a:lnTo>
                      <a:pt x="12612" y="8345"/>
                    </a:lnTo>
                    <a:lnTo>
                      <a:pt x="12811" y="8197"/>
                    </a:lnTo>
                    <a:lnTo>
                      <a:pt x="13159" y="8086"/>
                    </a:lnTo>
                    <a:lnTo>
                      <a:pt x="13457" y="7975"/>
                    </a:lnTo>
                    <a:lnTo>
                      <a:pt x="13754" y="7828"/>
                    </a:lnTo>
                    <a:lnTo>
                      <a:pt x="14102" y="7680"/>
                    </a:lnTo>
                    <a:lnTo>
                      <a:pt x="14996" y="6868"/>
                    </a:lnTo>
                    <a:lnTo>
                      <a:pt x="15343" y="6388"/>
                    </a:lnTo>
                    <a:lnTo>
                      <a:pt x="15592" y="5908"/>
                    </a:lnTo>
                    <a:lnTo>
                      <a:pt x="15691" y="5612"/>
                    </a:lnTo>
                    <a:lnTo>
                      <a:pt x="15741" y="5391"/>
                    </a:lnTo>
                    <a:lnTo>
                      <a:pt x="15790" y="5132"/>
                    </a:lnTo>
                    <a:lnTo>
                      <a:pt x="15790" y="4468"/>
                    </a:lnTo>
                    <a:lnTo>
                      <a:pt x="15691" y="4062"/>
                    </a:lnTo>
                    <a:lnTo>
                      <a:pt x="15592" y="3729"/>
                    </a:lnTo>
                    <a:lnTo>
                      <a:pt x="15443" y="3360"/>
                    </a:lnTo>
                    <a:lnTo>
                      <a:pt x="15244" y="3065"/>
                    </a:lnTo>
                    <a:lnTo>
                      <a:pt x="14648" y="2474"/>
                    </a:lnTo>
                    <a:lnTo>
                      <a:pt x="14350" y="2215"/>
                    </a:lnTo>
                    <a:lnTo>
                      <a:pt x="13953" y="1957"/>
                    </a:lnTo>
                    <a:lnTo>
                      <a:pt x="13606" y="1735"/>
                    </a:lnTo>
                    <a:lnTo>
                      <a:pt x="13208" y="1551"/>
                    </a:lnTo>
                    <a:lnTo>
                      <a:pt x="12712" y="1403"/>
                    </a:lnTo>
                    <a:lnTo>
                      <a:pt x="12314" y="1292"/>
                    </a:lnTo>
                    <a:lnTo>
                      <a:pt x="11768" y="1182"/>
                    </a:lnTo>
                    <a:lnTo>
                      <a:pt x="11321" y="1145"/>
                    </a:lnTo>
                    <a:lnTo>
                      <a:pt x="10279" y="1145"/>
                    </a:lnTo>
                    <a:lnTo>
                      <a:pt x="9832" y="1182"/>
                    </a:lnTo>
                    <a:lnTo>
                      <a:pt x="9286" y="1292"/>
                    </a:lnTo>
                    <a:lnTo>
                      <a:pt x="8888" y="1403"/>
                    </a:lnTo>
                    <a:lnTo>
                      <a:pt x="8392" y="1551"/>
                    </a:lnTo>
                    <a:lnTo>
                      <a:pt x="7994" y="1735"/>
                    </a:lnTo>
                    <a:lnTo>
                      <a:pt x="7647" y="1957"/>
                    </a:lnTo>
                    <a:lnTo>
                      <a:pt x="7250" y="2215"/>
                    </a:lnTo>
                    <a:lnTo>
                      <a:pt x="6952" y="2474"/>
                    </a:lnTo>
                    <a:lnTo>
                      <a:pt x="6654" y="2769"/>
                    </a:lnTo>
                    <a:lnTo>
                      <a:pt x="6157" y="3360"/>
                    </a:lnTo>
                    <a:lnTo>
                      <a:pt x="6008" y="3729"/>
                    </a:lnTo>
                    <a:lnTo>
                      <a:pt x="5909" y="4062"/>
                    </a:lnTo>
                    <a:lnTo>
                      <a:pt x="5810" y="4468"/>
                    </a:lnTo>
                    <a:lnTo>
                      <a:pt x="5810" y="5132"/>
                    </a:lnTo>
                    <a:lnTo>
                      <a:pt x="5859" y="5391"/>
                    </a:lnTo>
                    <a:lnTo>
                      <a:pt x="5909" y="5612"/>
                    </a:lnTo>
                    <a:lnTo>
                      <a:pt x="6008" y="5908"/>
                    </a:lnTo>
                    <a:lnTo>
                      <a:pt x="6257" y="6388"/>
                    </a:lnTo>
                    <a:lnTo>
                      <a:pt x="6604" y="6868"/>
                    </a:lnTo>
                    <a:lnTo>
                      <a:pt x="7051" y="7274"/>
                    </a:lnTo>
                    <a:lnTo>
                      <a:pt x="7548" y="7680"/>
                    </a:lnTo>
                    <a:lnTo>
                      <a:pt x="8143" y="7975"/>
                    </a:lnTo>
                    <a:lnTo>
                      <a:pt x="8441" y="8086"/>
                    </a:lnTo>
                    <a:lnTo>
                      <a:pt x="8789" y="8197"/>
                    </a:lnTo>
                    <a:lnTo>
                      <a:pt x="8988" y="8345"/>
                    </a:lnTo>
                    <a:lnTo>
                      <a:pt x="9087" y="8455"/>
                    </a:lnTo>
                    <a:lnTo>
                      <a:pt x="9186" y="8603"/>
                    </a:lnTo>
                    <a:lnTo>
                      <a:pt x="9186" y="8788"/>
                    </a:lnTo>
                    <a:lnTo>
                      <a:pt x="9137" y="8935"/>
                    </a:lnTo>
                    <a:lnTo>
                      <a:pt x="9037" y="9120"/>
                    </a:lnTo>
                    <a:lnTo>
                      <a:pt x="8888" y="9231"/>
                    </a:lnTo>
                    <a:lnTo>
                      <a:pt x="7895" y="9415"/>
                    </a:lnTo>
                    <a:lnTo>
                      <a:pt x="7101" y="9637"/>
                    </a:lnTo>
                    <a:lnTo>
                      <a:pt x="6455" y="9858"/>
                    </a:lnTo>
                    <a:lnTo>
                      <a:pt x="5760" y="10191"/>
                    </a:lnTo>
                    <a:lnTo>
                      <a:pt x="5114" y="10486"/>
                    </a:lnTo>
                    <a:lnTo>
                      <a:pt x="4519" y="10892"/>
                    </a:lnTo>
                    <a:lnTo>
                      <a:pt x="3972" y="11262"/>
                    </a:lnTo>
                    <a:lnTo>
                      <a:pt x="3476" y="11705"/>
                    </a:lnTo>
                    <a:lnTo>
                      <a:pt x="3029" y="12148"/>
                    </a:lnTo>
                    <a:lnTo>
                      <a:pt x="2632" y="12665"/>
                    </a:lnTo>
                    <a:lnTo>
                      <a:pt x="2284" y="13182"/>
                    </a:lnTo>
                    <a:lnTo>
                      <a:pt x="2036" y="13698"/>
                    </a:lnTo>
                    <a:lnTo>
                      <a:pt x="1738" y="14252"/>
                    </a:lnTo>
                    <a:lnTo>
                      <a:pt x="1589" y="14843"/>
                    </a:lnTo>
                    <a:lnTo>
                      <a:pt x="1490" y="15397"/>
                    </a:lnTo>
                    <a:lnTo>
                      <a:pt x="1490" y="21046"/>
                    </a:lnTo>
                    <a:lnTo>
                      <a:pt x="1440" y="21120"/>
                    </a:lnTo>
                    <a:lnTo>
                      <a:pt x="1440" y="21231"/>
                    </a:lnTo>
                    <a:lnTo>
                      <a:pt x="1291" y="21452"/>
                    </a:lnTo>
                    <a:lnTo>
                      <a:pt x="1142" y="21489"/>
                    </a:lnTo>
                    <a:lnTo>
                      <a:pt x="1043" y="21563"/>
                    </a:lnTo>
                    <a:lnTo>
                      <a:pt x="844" y="21600"/>
                    </a:lnTo>
                    <a:lnTo>
                      <a:pt x="596" y="21600"/>
                    </a:lnTo>
                    <a:lnTo>
                      <a:pt x="447" y="21563"/>
                    </a:lnTo>
                    <a:lnTo>
                      <a:pt x="348" y="21489"/>
                    </a:lnTo>
                    <a:lnTo>
                      <a:pt x="199" y="21452"/>
                    </a:lnTo>
                    <a:lnTo>
                      <a:pt x="50" y="21231"/>
                    </a:lnTo>
                    <a:lnTo>
                      <a:pt x="50" y="21120"/>
                    </a:lnTo>
                    <a:lnTo>
                      <a:pt x="0" y="21046"/>
                    </a:lnTo>
                    <a:lnTo>
                      <a:pt x="0" y="16025"/>
                    </a:lnTo>
                    <a:lnTo>
                      <a:pt x="50" y="15397"/>
                    </a:lnTo>
                    <a:lnTo>
                      <a:pt x="149" y="14806"/>
                    </a:lnTo>
                    <a:lnTo>
                      <a:pt x="298" y="14215"/>
                    </a:lnTo>
                    <a:lnTo>
                      <a:pt x="497" y="13625"/>
                    </a:lnTo>
                    <a:lnTo>
                      <a:pt x="745" y="13034"/>
                    </a:lnTo>
                    <a:lnTo>
                      <a:pt x="1440" y="12000"/>
                    </a:lnTo>
                    <a:lnTo>
                      <a:pt x="1837" y="11483"/>
                    </a:lnTo>
                    <a:lnTo>
                      <a:pt x="2334" y="11040"/>
                    </a:lnTo>
                    <a:lnTo>
                      <a:pt x="2830" y="10560"/>
                    </a:lnTo>
                    <a:lnTo>
                      <a:pt x="3377" y="10154"/>
                    </a:lnTo>
                    <a:lnTo>
                      <a:pt x="3972" y="9748"/>
                    </a:lnTo>
                    <a:lnTo>
                      <a:pt x="4618" y="9415"/>
                    </a:lnTo>
                    <a:lnTo>
                      <a:pt x="5313" y="9120"/>
                    </a:lnTo>
                    <a:lnTo>
                      <a:pt x="5959" y="8825"/>
                    </a:lnTo>
                    <a:lnTo>
                      <a:pt x="6753" y="8566"/>
                    </a:lnTo>
                    <a:lnTo>
                      <a:pt x="6157" y="8197"/>
                    </a:lnTo>
                    <a:lnTo>
                      <a:pt x="5710" y="7828"/>
                    </a:lnTo>
                    <a:lnTo>
                      <a:pt x="5313" y="7348"/>
                    </a:lnTo>
                    <a:lnTo>
                      <a:pt x="4966" y="6905"/>
                    </a:lnTo>
                    <a:lnTo>
                      <a:pt x="4717" y="6425"/>
                    </a:lnTo>
                    <a:lnTo>
                      <a:pt x="4519" y="5908"/>
                    </a:lnTo>
                    <a:lnTo>
                      <a:pt x="4370" y="5391"/>
                    </a:lnTo>
                    <a:lnTo>
                      <a:pt x="4370" y="4357"/>
                    </a:lnTo>
                    <a:lnTo>
                      <a:pt x="4469" y="3877"/>
                    </a:lnTo>
                    <a:lnTo>
                      <a:pt x="4618" y="3434"/>
                    </a:lnTo>
                    <a:lnTo>
                      <a:pt x="4817" y="2954"/>
                    </a:lnTo>
                    <a:lnTo>
                      <a:pt x="5114" y="2511"/>
                    </a:lnTo>
                    <a:lnTo>
                      <a:pt x="5462" y="2142"/>
                    </a:lnTo>
                    <a:lnTo>
                      <a:pt x="5810" y="1735"/>
                    </a:lnTo>
                    <a:lnTo>
                      <a:pt x="6207" y="1440"/>
                    </a:lnTo>
                    <a:lnTo>
                      <a:pt x="6703" y="1145"/>
                    </a:lnTo>
                    <a:lnTo>
                      <a:pt x="7150" y="812"/>
                    </a:lnTo>
                    <a:lnTo>
                      <a:pt x="7746" y="591"/>
                    </a:lnTo>
                    <a:lnTo>
                      <a:pt x="8292" y="406"/>
                    </a:lnTo>
                    <a:lnTo>
                      <a:pt x="9484" y="111"/>
                    </a:lnTo>
                    <a:lnTo>
                      <a:pt x="10130" y="37"/>
                    </a:lnTo>
                    <a:lnTo>
                      <a:pt x="10825" y="0"/>
                    </a:lnTo>
                    <a:lnTo>
                      <a:pt x="11470" y="37"/>
                    </a:lnTo>
                    <a:lnTo>
                      <a:pt x="12116" y="111"/>
                    </a:lnTo>
                    <a:lnTo>
                      <a:pt x="13308" y="406"/>
                    </a:lnTo>
                    <a:lnTo>
                      <a:pt x="13854" y="591"/>
                    </a:lnTo>
                    <a:lnTo>
                      <a:pt x="14450" y="812"/>
                    </a:lnTo>
                    <a:lnTo>
                      <a:pt x="14897" y="1145"/>
                    </a:lnTo>
                    <a:lnTo>
                      <a:pt x="15393" y="1440"/>
                    </a:lnTo>
                    <a:lnTo>
                      <a:pt x="15790" y="1735"/>
                    </a:lnTo>
                    <a:lnTo>
                      <a:pt x="16138" y="2142"/>
                    </a:lnTo>
                    <a:lnTo>
                      <a:pt x="16486" y="2511"/>
                    </a:lnTo>
                    <a:lnTo>
                      <a:pt x="16783" y="2954"/>
                    </a:lnTo>
                    <a:lnTo>
                      <a:pt x="16982" y="3434"/>
                    </a:lnTo>
                    <a:lnTo>
                      <a:pt x="17131" y="3877"/>
                    </a:lnTo>
                    <a:lnTo>
                      <a:pt x="17330" y="4837"/>
                    </a:lnTo>
                    <a:lnTo>
                      <a:pt x="17230" y="5391"/>
                    </a:lnTo>
                    <a:lnTo>
                      <a:pt x="17081" y="5908"/>
                    </a:lnTo>
                    <a:lnTo>
                      <a:pt x="16883" y="6425"/>
                    </a:lnTo>
                    <a:lnTo>
                      <a:pt x="16634" y="6905"/>
                    </a:lnTo>
                    <a:lnTo>
                      <a:pt x="16337" y="7348"/>
                    </a:lnTo>
                    <a:lnTo>
                      <a:pt x="15890" y="7828"/>
                    </a:lnTo>
                    <a:lnTo>
                      <a:pt x="15443" y="8197"/>
                    </a:lnTo>
                    <a:lnTo>
                      <a:pt x="14847" y="8566"/>
                    </a:lnTo>
                    <a:lnTo>
                      <a:pt x="15641" y="8825"/>
                    </a:lnTo>
                    <a:lnTo>
                      <a:pt x="16337" y="9120"/>
                    </a:lnTo>
                    <a:lnTo>
                      <a:pt x="16982" y="9415"/>
                    </a:lnTo>
                    <a:lnTo>
                      <a:pt x="17628" y="9748"/>
                    </a:lnTo>
                    <a:lnTo>
                      <a:pt x="18223" y="10154"/>
                    </a:lnTo>
                    <a:lnTo>
                      <a:pt x="18770" y="10560"/>
                    </a:lnTo>
                    <a:lnTo>
                      <a:pt x="19266" y="11040"/>
                    </a:lnTo>
                    <a:lnTo>
                      <a:pt x="19763" y="11483"/>
                    </a:lnTo>
                    <a:lnTo>
                      <a:pt x="20160" y="12000"/>
                    </a:lnTo>
                    <a:lnTo>
                      <a:pt x="20855" y="13034"/>
                    </a:lnTo>
                    <a:lnTo>
                      <a:pt x="21103" y="13625"/>
                    </a:lnTo>
                    <a:lnTo>
                      <a:pt x="21302" y="14215"/>
                    </a:lnTo>
                    <a:lnTo>
                      <a:pt x="21451" y="14806"/>
                    </a:lnTo>
                    <a:lnTo>
                      <a:pt x="21550" y="15397"/>
                    </a:lnTo>
                    <a:lnTo>
                      <a:pt x="21600" y="16025"/>
                    </a:lnTo>
                    <a:lnTo>
                      <a:pt x="21600" y="21046"/>
                    </a:lnTo>
                    <a:lnTo>
                      <a:pt x="21550" y="21120"/>
                    </a:lnTo>
                    <a:lnTo>
                      <a:pt x="21550" y="21231"/>
                    </a:lnTo>
                    <a:lnTo>
                      <a:pt x="21401" y="21452"/>
                    </a:lnTo>
                    <a:lnTo>
                      <a:pt x="21252" y="21489"/>
                    </a:lnTo>
                    <a:lnTo>
                      <a:pt x="21153" y="21563"/>
                    </a:lnTo>
                    <a:lnTo>
                      <a:pt x="21004" y="21600"/>
                    </a:lnTo>
                    <a:lnTo>
                      <a:pt x="20905" y="21600"/>
                    </a:lnTo>
                    <a:close/>
                  </a:path>
                </a:pathLst>
              </a:custGeom>
              <a:solidFill>
                <a:srgbClr val="033BC9"/>
              </a:solidFill>
              <a:ln w="12700" cap="flat">
                <a:noFill/>
                <a:miter lim="400000"/>
              </a:ln>
              <a:effectLst/>
            </p:spPr>
            <p:txBody>
              <a:bodyPr wrap="square" lIns="45719" tIns="45719" rIns="45719" bIns="45719" numCol="1" anchor="t">
                <a:noAutofit/>
              </a:bodyPr>
              <a:lstStyle/>
              <a:p>
                <a:endParaRPr/>
              </a:p>
            </p:txBody>
          </p:sp>
          <p:sp>
            <p:nvSpPr>
              <p:cNvPr id="2781" name="Freeform 34"/>
              <p:cNvSpPr/>
              <p:nvPr/>
            </p:nvSpPr>
            <p:spPr>
              <a:xfrm>
                <a:off x="265579" y="0"/>
                <a:ext cx="227641" cy="384323"/>
              </a:xfrm>
              <a:custGeom>
                <a:avLst/>
                <a:gdLst/>
                <a:ahLst/>
                <a:cxnLst>
                  <a:cxn ang="0">
                    <a:pos x="wd2" y="hd2"/>
                  </a:cxn>
                  <a:cxn ang="5400000">
                    <a:pos x="wd2" y="hd2"/>
                  </a:cxn>
                  <a:cxn ang="10800000">
                    <a:pos x="wd2" y="hd2"/>
                  </a:cxn>
                  <a:cxn ang="16200000">
                    <a:pos x="wd2" y="hd2"/>
                  </a:cxn>
                </a:cxnLst>
                <a:rect l="0" t="0" r="r" b="b"/>
                <a:pathLst>
                  <a:path w="21600" h="21600" extrusionOk="0">
                    <a:moveTo>
                      <a:pt x="20610" y="21600"/>
                    </a:moveTo>
                    <a:lnTo>
                      <a:pt x="20486" y="21600"/>
                    </a:lnTo>
                    <a:lnTo>
                      <a:pt x="20115" y="21526"/>
                    </a:lnTo>
                    <a:lnTo>
                      <a:pt x="19867" y="21378"/>
                    </a:lnTo>
                    <a:lnTo>
                      <a:pt x="19743" y="21267"/>
                    </a:lnTo>
                    <a:lnTo>
                      <a:pt x="19743" y="21193"/>
                    </a:lnTo>
                    <a:lnTo>
                      <a:pt x="19681" y="21082"/>
                    </a:lnTo>
                    <a:lnTo>
                      <a:pt x="19681" y="15423"/>
                    </a:lnTo>
                    <a:lnTo>
                      <a:pt x="19558" y="14832"/>
                    </a:lnTo>
                    <a:lnTo>
                      <a:pt x="19310" y="14240"/>
                    </a:lnTo>
                    <a:lnTo>
                      <a:pt x="19062" y="13722"/>
                    </a:lnTo>
                    <a:lnTo>
                      <a:pt x="18753" y="13167"/>
                    </a:lnTo>
                    <a:lnTo>
                      <a:pt x="18258" y="12649"/>
                    </a:lnTo>
                    <a:lnTo>
                      <a:pt x="17763" y="12168"/>
                    </a:lnTo>
                    <a:lnTo>
                      <a:pt x="17268" y="11725"/>
                    </a:lnTo>
                    <a:lnTo>
                      <a:pt x="16587" y="11281"/>
                    </a:lnTo>
                    <a:lnTo>
                      <a:pt x="15968" y="10874"/>
                    </a:lnTo>
                    <a:lnTo>
                      <a:pt x="15163" y="10541"/>
                    </a:lnTo>
                    <a:lnTo>
                      <a:pt x="14359" y="10171"/>
                    </a:lnTo>
                    <a:lnTo>
                      <a:pt x="13554" y="9875"/>
                    </a:lnTo>
                    <a:lnTo>
                      <a:pt x="12688" y="9653"/>
                    </a:lnTo>
                    <a:lnTo>
                      <a:pt x="11697" y="9432"/>
                    </a:lnTo>
                    <a:lnTo>
                      <a:pt x="10769" y="9247"/>
                    </a:lnTo>
                    <a:lnTo>
                      <a:pt x="10521" y="9210"/>
                    </a:lnTo>
                    <a:lnTo>
                      <a:pt x="10274" y="9099"/>
                    </a:lnTo>
                    <a:lnTo>
                      <a:pt x="10150" y="8951"/>
                    </a:lnTo>
                    <a:lnTo>
                      <a:pt x="10088" y="8803"/>
                    </a:lnTo>
                    <a:lnTo>
                      <a:pt x="10088" y="8581"/>
                    </a:lnTo>
                    <a:lnTo>
                      <a:pt x="10150" y="8433"/>
                    </a:lnTo>
                    <a:lnTo>
                      <a:pt x="10336" y="8322"/>
                    </a:lnTo>
                    <a:lnTo>
                      <a:pt x="10645" y="8248"/>
                    </a:lnTo>
                    <a:lnTo>
                      <a:pt x="11017" y="8137"/>
                    </a:lnTo>
                    <a:lnTo>
                      <a:pt x="11388" y="7989"/>
                    </a:lnTo>
                    <a:lnTo>
                      <a:pt x="11821" y="7804"/>
                    </a:lnTo>
                    <a:lnTo>
                      <a:pt x="12131" y="7656"/>
                    </a:lnTo>
                    <a:lnTo>
                      <a:pt x="12750" y="7286"/>
                    </a:lnTo>
                    <a:lnTo>
                      <a:pt x="13307" y="6842"/>
                    </a:lnTo>
                    <a:lnTo>
                      <a:pt x="13740" y="6399"/>
                    </a:lnTo>
                    <a:lnTo>
                      <a:pt x="14049" y="5881"/>
                    </a:lnTo>
                    <a:lnTo>
                      <a:pt x="14173" y="5659"/>
                    </a:lnTo>
                    <a:lnTo>
                      <a:pt x="14235" y="5363"/>
                    </a:lnTo>
                    <a:lnTo>
                      <a:pt x="14297" y="5104"/>
                    </a:lnTo>
                    <a:lnTo>
                      <a:pt x="14297" y="4438"/>
                    </a:lnTo>
                    <a:lnTo>
                      <a:pt x="14049" y="3699"/>
                    </a:lnTo>
                    <a:lnTo>
                      <a:pt x="13554" y="3033"/>
                    </a:lnTo>
                    <a:lnTo>
                      <a:pt x="13307" y="2737"/>
                    </a:lnTo>
                    <a:lnTo>
                      <a:pt x="12873" y="2478"/>
                    </a:lnTo>
                    <a:lnTo>
                      <a:pt x="12502" y="2182"/>
                    </a:lnTo>
                    <a:lnTo>
                      <a:pt x="12069" y="1960"/>
                    </a:lnTo>
                    <a:lnTo>
                      <a:pt x="11574" y="1738"/>
                    </a:lnTo>
                    <a:lnTo>
                      <a:pt x="11079" y="1553"/>
                    </a:lnTo>
                    <a:lnTo>
                      <a:pt x="10521" y="1368"/>
                    </a:lnTo>
                    <a:lnTo>
                      <a:pt x="9903" y="1258"/>
                    </a:lnTo>
                    <a:lnTo>
                      <a:pt x="9346" y="1184"/>
                    </a:lnTo>
                    <a:lnTo>
                      <a:pt x="8727" y="1110"/>
                    </a:lnTo>
                    <a:lnTo>
                      <a:pt x="7427" y="1110"/>
                    </a:lnTo>
                    <a:lnTo>
                      <a:pt x="6870" y="1184"/>
                    </a:lnTo>
                    <a:lnTo>
                      <a:pt x="6189" y="1258"/>
                    </a:lnTo>
                    <a:lnTo>
                      <a:pt x="5694" y="1368"/>
                    </a:lnTo>
                    <a:lnTo>
                      <a:pt x="4580" y="1738"/>
                    </a:lnTo>
                    <a:lnTo>
                      <a:pt x="3713" y="2182"/>
                    </a:lnTo>
                    <a:lnTo>
                      <a:pt x="3280" y="2478"/>
                    </a:lnTo>
                    <a:lnTo>
                      <a:pt x="2909" y="2737"/>
                    </a:lnTo>
                    <a:lnTo>
                      <a:pt x="2599" y="3033"/>
                    </a:lnTo>
                    <a:lnTo>
                      <a:pt x="2104" y="3699"/>
                    </a:lnTo>
                    <a:lnTo>
                      <a:pt x="1857" y="4438"/>
                    </a:lnTo>
                    <a:lnTo>
                      <a:pt x="1857" y="4956"/>
                    </a:lnTo>
                    <a:lnTo>
                      <a:pt x="1795" y="5030"/>
                    </a:lnTo>
                    <a:lnTo>
                      <a:pt x="1671" y="5141"/>
                    </a:lnTo>
                    <a:lnTo>
                      <a:pt x="1609" y="5215"/>
                    </a:lnTo>
                    <a:lnTo>
                      <a:pt x="1485" y="5289"/>
                    </a:lnTo>
                    <a:lnTo>
                      <a:pt x="1114" y="5363"/>
                    </a:lnTo>
                    <a:lnTo>
                      <a:pt x="743" y="5363"/>
                    </a:lnTo>
                    <a:lnTo>
                      <a:pt x="557" y="5326"/>
                    </a:lnTo>
                    <a:lnTo>
                      <a:pt x="433" y="5289"/>
                    </a:lnTo>
                    <a:lnTo>
                      <a:pt x="186" y="5141"/>
                    </a:lnTo>
                    <a:lnTo>
                      <a:pt x="124" y="5030"/>
                    </a:lnTo>
                    <a:lnTo>
                      <a:pt x="62" y="4956"/>
                    </a:lnTo>
                    <a:lnTo>
                      <a:pt x="0" y="4845"/>
                    </a:lnTo>
                    <a:lnTo>
                      <a:pt x="62" y="4327"/>
                    </a:lnTo>
                    <a:lnTo>
                      <a:pt x="186" y="3847"/>
                    </a:lnTo>
                    <a:lnTo>
                      <a:pt x="371" y="3403"/>
                    </a:lnTo>
                    <a:lnTo>
                      <a:pt x="619" y="2922"/>
                    </a:lnTo>
                    <a:lnTo>
                      <a:pt x="990" y="2552"/>
                    </a:lnTo>
                    <a:lnTo>
                      <a:pt x="1423" y="2108"/>
                    </a:lnTo>
                    <a:lnTo>
                      <a:pt x="1857" y="1775"/>
                    </a:lnTo>
                    <a:lnTo>
                      <a:pt x="2971" y="1110"/>
                    </a:lnTo>
                    <a:lnTo>
                      <a:pt x="3528" y="851"/>
                    </a:lnTo>
                    <a:lnTo>
                      <a:pt x="4270" y="555"/>
                    </a:lnTo>
                    <a:lnTo>
                      <a:pt x="4889" y="370"/>
                    </a:lnTo>
                    <a:lnTo>
                      <a:pt x="5694" y="222"/>
                    </a:lnTo>
                    <a:lnTo>
                      <a:pt x="6499" y="111"/>
                    </a:lnTo>
                    <a:lnTo>
                      <a:pt x="7241" y="37"/>
                    </a:lnTo>
                    <a:lnTo>
                      <a:pt x="8108" y="0"/>
                    </a:lnTo>
                    <a:lnTo>
                      <a:pt x="8912" y="37"/>
                    </a:lnTo>
                    <a:lnTo>
                      <a:pt x="9717" y="111"/>
                    </a:lnTo>
                    <a:lnTo>
                      <a:pt x="10521" y="222"/>
                    </a:lnTo>
                    <a:lnTo>
                      <a:pt x="11202" y="370"/>
                    </a:lnTo>
                    <a:lnTo>
                      <a:pt x="11945" y="555"/>
                    </a:lnTo>
                    <a:lnTo>
                      <a:pt x="12564" y="851"/>
                    </a:lnTo>
                    <a:lnTo>
                      <a:pt x="13245" y="1110"/>
                    </a:lnTo>
                    <a:lnTo>
                      <a:pt x="13802" y="1442"/>
                    </a:lnTo>
                    <a:lnTo>
                      <a:pt x="14792" y="2108"/>
                    </a:lnTo>
                    <a:lnTo>
                      <a:pt x="15163" y="2552"/>
                    </a:lnTo>
                    <a:lnTo>
                      <a:pt x="15535" y="2922"/>
                    </a:lnTo>
                    <a:lnTo>
                      <a:pt x="15782" y="3403"/>
                    </a:lnTo>
                    <a:lnTo>
                      <a:pt x="16030" y="3847"/>
                    </a:lnTo>
                    <a:lnTo>
                      <a:pt x="16154" y="4327"/>
                    </a:lnTo>
                    <a:lnTo>
                      <a:pt x="16154" y="5363"/>
                    </a:lnTo>
                    <a:lnTo>
                      <a:pt x="15968" y="5918"/>
                    </a:lnTo>
                    <a:lnTo>
                      <a:pt x="15658" y="6436"/>
                    </a:lnTo>
                    <a:lnTo>
                      <a:pt x="15349" y="6916"/>
                    </a:lnTo>
                    <a:lnTo>
                      <a:pt x="14978" y="7397"/>
                    </a:lnTo>
                    <a:lnTo>
                      <a:pt x="13864" y="8211"/>
                    </a:lnTo>
                    <a:lnTo>
                      <a:pt x="13183" y="8544"/>
                    </a:lnTo>
                    <a:lnTo>
                      <a:pt x="14111" y="8840"/>
                    </a:lnTo>
                    <a:lnTo>
                      <a:pt x="14978" y="9099"/>
                    </a:lnTo>
                    <a:lnTo>
                      <a:pt x="15782" y="9395"/>
                    </a:lnTo>
                    <a:lnTo>
                      <a:pt x="16587" y="9801"/>
                    </a:lnTo>
                    <a:lnTo>
                      <a:pt x="17391" y="10171"/>
                    </a:lnTo>
                    <a:lnTo>
                      <a:pt x="18010" y="10578"/>
                    </a:lnTo>
                    <a:lnTo>
                      <a:pt x="18691" y="11022"/>
                    </a:lnTo>
                    <a:lnTo>
                      <a:pt x="19248" y="11503"/>
                    </a:lnTo>
                    <a:lnTo>
                      <a:pt x="19743" y="11984"/>
                    </a:lnTo>
                    <a:lnTo>
                      <a:pt x="20238" y="12501"/>
                    </a:lnTo>
                    <a:lnTo>
                      <a:pt x="20610" y="13056"/>
                    </a:lnTo>
                    <a:lnTo>
                      <a:pt x="20919" y="13611"/>
                    </a:lnTo>
                    <a:lnTo>
                      <a:pt x="21414" y="14795"/>
                    </a:lnTo>
                    <a:lnTo>
                      <a:pt x="21538" y="15423"/>
                    </a:lnTo>
                    <a:lnTo>
                      <a:pt x="21600" y="16015"/>
                    </a:lnTo>
                    <a:lnTo>
                      <a:pt x="21600" y="21082"/>
                    </a:lnTo>
                    <a:lnTo>
                      <a:pt x="21538" y="21193"/>
                    </a:lnTo>
                    <a:lnTo>
                      <a:pt x="21476" y="21267"/>
                    </a:lnTo>
                    <a:lnTo>
                      <a:pt x="21414" y="21378"/>
                    </a:lnTo>
                    <a:lnTo>
                      <a:pt x="21229" y="21452"/>
                    </a:lnTo>
                    <a:lnTo>
                      <a:pt x="21105" y="21526"/>
                    </a:lnTo>
                    <a:lnTo>
                      <a:pt x="20981" y="21563"/>
                    </a:lnTo>
                    <a:lnTo>
                      <a:pt x="20795" y="21600"/>
                    </a:lnTo>
                    <a:lnTo>
                      <a:pt x="20610" y="21600"/>
                    </a:lnTo>
                    <a:close/>
                  </a:path>
                </a:pathLst>
              </a:custGeom>
              <a:solidFill>
                <a:srgbClr val="033BC9"/>
              </a:solidFill>
              <a:ln w="12700" cap="flat">
                <a:noFill/>
                <a:miter lim="400000"/>
              </a:ln>
              <a:effectLst/>
            </p:spPr>
            <p:txBody>
              <a:bodyPr wrap="square" lIns="45719" tIns="45719" rIns="45719" bIns="45719" numCol="1" anchor="t">
                <a:noAutofit/>
              </a:bodyPr>
              <a:lstStyle/>
              <a:p>
                <a:endParaRPr/>
              </a:p>
            </p:txBody>
          </p:sp>
          <p:sp>
            <p:nvSpPr>
              <p:cNvPr id="2782" name="Freeform 35"/>
              <p:cNvSpPr/>
              <p:nvPr/>
            </p:nvSpPr>
            <p:spPr>
              <a:xfrm>
                <a:off x="0" y="0"/>
                <a:ext cx="228949" cy="384323"/>
              </a:xfrm>
              <a:custGeom>
                <a:avLst/>
                <a:gdLst/>
                <a:ahLst/>
                <a:cxnLst>
                  <a:cxn ang="0">
                    <a:pos x="wd2" y="hd2"/>
                  </a:cxn>
                  <a:cxn ang="5400000">
                    <a:pos x="wd2" y="hd2"/>
                  </a:cxn>
                  <a:cxn ang="10800000">
                    <a:pos x="wd2" y="hd2"/>
                  </a:cxn>
                  <a:cxn ang="16200000">
                    <a:pos x="wd2" y="hd2"/>
                  </a:cxn>
                </a:cxnLst>
                <a:rect l="0" t="0" r="r" b="b"/>
                <a:pathLst>
                  <a:path w="21600" h="21600" extrusionOk="0">
                    <a:moveTo>
                      <a:pt x="990" y="21600"/>
                    </a:moveTo>
                    <a:lnTo>
                      <a:pt x="805" y="21600"/>
                    </a:lnTo>
                    <a:lnTo>
                      <a:pt x="619" y="21563"/>
                    </a:lnTo>
                    <a:lnTo>
                      <a:pt x="495" y="21526"/>
                    </a:lnTo>
                    <a:lnTo>
                      <a:pt x="248" y="21378"/>
                    </a:lnTo>
                    <a:lnTo>
                      <a:pt x="186" y="21267"/>
                    </a:lnTo>
                    <a:lnTo>
                      <a:pt x="62" y="21193"/>
                    </a:lnTo>
                    <a:lnTo>
                      <a:pt x="0" y="21082"/>
                    </a:lnTo>
                    <a:lnTo>
                      <a:pt x="0" y="16015"/>
                    </a:lnTo>
                    <a:lnTo>
                      <a:pt x="62" y="15423"/>
                    </a:lnTo>
                    <a:lnTo>
                      <a:pt x="248" y="14795"/>
                    </a:lnTo>
                    <a:lnTo>
                      <a:pt x="433" y="14203"/>
                    </a:lnTo>
                    <a:lnTo>
                      <a:pt x="681" y="13611"/>
                    </a:lnTo>
                    <a:lnTo>
                      <a:pt x="990" y="13056"/>
                    </a:lnTo>
                    <a:lnTo>
                      <a:pt x="1362" y="12501"/>
                    </a:lnTo>
                    <a:lnTo>
                      <a:pt x="1857" y="11984"/>
                    </a:lnTo>
                    <a:lnTo>
                      <a:pt x="2352" y="11503"/>
                    </a:lnTo>
                    <a:lnTo>
                      <a:pt x="2971" y="11022"/>
                    </a:lnTo>
                    <a:lnTo>
                      <a:pt x="3590" y="10578"/>
                    </a:lnTo>
                    <a:lnTo>
                      <a:pt x="4270" y="10171"/>
                    </a:lnTo>
                    <a:lnTo>
                      <a:pt x="5013" y="9801"/>
                    </a:lnTo>
                    <a:lnTo>
                      <a:pt x="5818" y="9395"/>
                    </a:lnTo>
                    <a:lnTo>
                      <a:pt x="6622" y="9099"/>
                    </a:lnTo>
                    <a:lnTo>
                      <a:pt x="8479" y="8544"/>
                    </a:lnTo>
                    <a:lnTo>
                      <a:pt x="7736" y="8211"/>
                    </a:lnTo>
                    <a:lnTo>
                      <a:pt x="6622" y="7397"/>
                    </a:lnTo>
                    <a:lnTo>
                      <a:pt x="6251" y="6916"/>
                    </a:lnTo>
                    <a:lnTo>
                      <a:pt x="5942" y="6436"/>
                    </a:lnTo>
                    <a:lnTo>
                      <a:pt x="5694" y="5918"/>
                    </a:lnTo>
                    <a:lnTo>
                      <a:pt x="5446" y="5363"/>
                    </a:lnTo>
                    <a:lnTo>
                      <a:pt x="5446" y="4327"/>
                    </a:lnTo>
                    <a:lnTo>
                      <a:pt x="5632" y="3847"/>
                    </a:lnTo>
                    <a:lnTo>
                      <a:pt x="5818" y="3403"/>
                    </a:lnTo>
                    <a:lnTo>
                      <a:pt x="6065" y="2922"/>
                    </a:lnTo>
                    <a:lnTo>
                      <a:pt x="6437" y="2552"/>
                    </a:lnTo>
                    <a:lnTo>
                      <a:pt x="6808" y="2108"/>
                    </a:lnTo>
                    <a:lnTo>
                      <a:pt x="7798" y="1442"/>
                    </a:lnTo>
                    <a:lnTo>
                      <a:pt x="8417" y="1110"/>
                    </a:lnTo>
                    <a:lnTo>
                      <a:pt x="9036" y="851"/>
                    </a:lnTo>
                    <a:lnTo>
                      <a:pt x="9717" y="555"/>
                    </a:lnTo>
                    <a:lnTo>
                      <a:pt x="10398" y="370"/>
                    </a:lnTo>
                    <a:lnTo>
                      <a:pt x="11140" y="222"/>
                    </a:lnTo>
                    <a:lnTo>
                      <a:pt x="11883" y="111"/>
                    </a:lnTo>
                    <a:lnTo>
                      <a:pt x="12688" y="37"/>
                    </a:lnTo>
                    <a:lnTo>
                      <a:pt x="13492" y="0"/>
                    </a:lnTo>
                    <a:lnTo>
                      <a:pt x="14359" y="37"/>
                    </a:lnTo>
                    <a:lnTo>
                      <a:pt x="15163" y="111"/>
                    </a:lnTo>
                    <a:lnTo>
                      <a:pt x="15906" y="222"/>
                    </a:lnTo>
                    <a:lnTo>
                      <a:pt x="16711" y="370"/>
                    </a:lnTo>
                    <a:lnTo>
                      <a:pt x="17330" y="555"/>
                    </a:lnTo>
                    <a:lnTo>
                      <a:pt x="18072" y="851"/>
                    </a:lnTo>
                    <a:lnTo>
                      <a:pt x="18629" y="1110"/>
                    </a:lnTo>
                    <a:lnTo>
                      <a:pt x="19248" y="1442"/>
                    </a:lnTo>
                    <a:lnTo>
                      <a:pt x="19743" y="1775"/>
                    </a:lnTo>
                    <a:lnTo>
                      <a:pt x="20177" y="2108"/>
                    </a:lnTo>
                    <a:lnTo>
                      <a:pt x="20672" y="2552"/>
                    </a:lnTo>
                    <a:lnTo>
                      <a:pt x="20981" y="2922"/>
                    </a:lnTo>
                    <a:lnTo>
                      <a:pt x="21229" y="3403"/>
                    </a:lnTo>
                    <a:lnTo>
                      <a:pt x="21414" y="3847"/>
                    </a:lnTo>
                    <a:lnTo>
                      <a:pt x="21538" y="4327"/>
                    </a:lnTo>
                    <a:lnTo>
                      <a:pt x="21600" y="4845"/>
                    </a:lnTo>
                    <a:lnTo>
                      <a:pt x="21538" y="4956"/>
                    </a:lnTo>
                    <a:lnTo>
                      <a:pt x="21476" y="5030"/>
                    </a:lnTo>
                    <a:lnTo>
                      <a:pt x="21414" y="5141"/>
                    </a:lnTo>
                    <a:lnTo>
                      <a:pt x="21167" y="5289"/>
                    </a:lnTo>
                    <a:lnTo>
                      <a:pt x="21043" y="5326"/>
                    </a:lnTo>
                    <a:lnTo>
                      <a:pt x="20857" y="5363"/>
                    </a:lnTo>
                    <a:lnTo>
                      <a:pt x="20486" y="5363"/>
                    </a:lnTo>
                    <a:lnTo>
                      <a:pt x="20115" y="5289"/>
                    </a:lnTo>
                    <a:lnTo>
                      <a:pt x="19991" y="5215"/>
                    </a:lnTo>
                    <a:lnTo>
                      <a:pt x="19929" y="5141"/>
                    </a:lnTo>
                    <a:lnTo>
                      <a:pt x="19805" y="5030"/>
                    </a:lnTo>
                    <a:lnTo>
                      <a:pt x="19805" y="4956"/>
                    </a:lnTo>
                    <a:lnTo>
                      <a:pt x="19743" y="4845"/>
                    </a:lnTo>
                    <a:lnTo>
                      <a:pt x="19743" y="4438"/>
                    </a:lnTo>
                    <a:lnTo>
                      <a:pt x="19496" y="3699"/>
                    </a:lnTo>
                    <a:lnTo>
                      <a:pt x="19310" y="3366"/>
                    </a:lnTo>
                    <a:lnTo>
                      <a:pt x="19001" y="3033"/>
                    </a:lnTo>
                    <a:lnTo>
                      <a:pt x="18691" y="2737"/>
                    </a:lnTo>
                    <a:lnTo>
                      <a:pt x="18320" y="2478"/>
                    </a:lnTo>
                    <a:lnTo>
                      <a:pt x="17948" y="2182"/>
                    </a:lnTo>
                    <a:lnTo>
                      <a:pt x="17453" y="1960"/>
                    </a:lnTo>
                    <a:lnTo>
                      <a:pt x="17020" y="1738"/>
                    </a:lnTo>
                    <a:lnTo>
                      <a:pt x="16525" y="1553"/>
                    </a:lnTo>
                    <a:lnTo>
                      <a:pt x="15906" y="1368"/>
                    </a:lnTo>
                    <a:lnTo>
                      <a:pt x="15411" y="1258"/>
                    </a:lnTo>
                    <a:lnTo>
                      <a:pt x="14730" y="1184"/>
                    </a:lnTo>
                    <a:lnTo>
                      <a:pt x="14173" y="1110"/>
                    </a:lnTo>
                    <a:lnTo>
                      <a:pt x="12873" y="1110"/>
                    </a:lnTo>
                    <a:lnTo>
                      <a:pt x="12254" y="1184"/>
                    </a:lnTo>
                    <a:lnTo>
                      <a:pt x="11697" y="1258"/>
                    </a:lnTo>
                    <a:lnTo>
                      <a:pt x="11140" y="1368"/>
                    </a:lnTo>
                    <a:lnTo>
                      <a:pt x="10521" y="1553"/>
                    </a:lnTo>
                    <a:lnTo>
                      <a:pt x="10026" y="1738"/>
                    </a:lnTo>
                    <a:lnTo>
                      <a:pt x="9531" y="1960"/>
                    </a:lnTo>
                    <a:lnTo>
                      <a:pt x="9098" y="2182"/>
                    </a:lnTo>
                    <a:lnTo>
                      <a:pt x="8727" y="2478"/>
                    </a:lnTo>
                    <a:lnTo>
                      <a:pt x="8355" y="2737"/>
                    </a:lnTo>
                    <a:lnTo>
                      <a:pt x="8046" y="3033"/>
                    </a:lnTo>
                    <a:lnTo>
                      <a:pt x="7551" y="3699"/>
                    </a:lnTo>
                    <a:lnTo>
                      <a:pt x="7303" y="4438"/>
                    </a:lnTo>
                    <a:lnTo>
                      <a:pt x="7303" y="5104"/>
                    </a:lnTo>
                    <a:lnTo>
                      <a:pt x="7365" y="5363"/>
                    </a:lnTo>
                    <a:lnTo>
                      <a:pt x="7427" y="5659"/>
                    </a:lnTo>
                    <a:lnTo>
                      <a:pt x="7551" y="5881"/>
                    </a:lnTo>
                    <a:lnTo>
                      <a:pt x="7860" y="6399"/>
                    </a:lnTo>
                    <a:lnTo>
                      <a:pt x="8850" y="7286"/>
                    </a:lnTo>
                    <a:lnTo>
                      <a:pt x="9469" y="7656"/>
                    </a:lnTo>
                    <a:lnTo>
                      <a:pt x="9841" y="7804"/>
                    </a:lnTo>
                    <a:lnTo>
                      <a:pt x="10212" y="7989"/>
                    </a:lnTo>
                    <a:lnTo>
                      <a:pt x="10583" y="8137"/>
                    </a:lnTo>
                    <a:lnTo>
                      <a:pt x="10955" y="8248"/>
                    </a:lnTo>
                    <a:lnTo>
                      <a:pt x="11264" y="8322"/>
                    </a:lnTo>
                    <a:lnTo>
                      <a:pt x="11450" y="8433"/>
                    </a:lnTo>
                    <a:lnTo>
                      <a:pt x="11512" y="8581"/>
                    </a:lnTo>
                    <a:lnTo>
                      <a:pt x="11512" y="8803"/>
                    </a:lnTo>
                    <a:lnTo>
                      <a:pt x="11450" y="8951"/>
                    </a:lnTo>
                    <a:lnTo>
                      <a:pt x="11326" y="9099"/>
                    </a:lnTo>
                    <a:lnTo>
                      <a:pt x="11140" y="9210"/>
                    </a:lnTo>
                    <a:lnTo>
                      <a:pt x="10831" y="9247"/>
                    </a:lnTo>
                    <a:lnTo>
                      <a:pt x="9903" y="9432"/>
                    </a:lnTo>
                    <a:lnTo>
                      <a:pt x="8912" y="9653"/>
                    </a:lnTo>
                    <a:lnTo>
                      <a:pt x="8046" y="9875"/>
                    </a:lnTo>
                    <a:lnTo>
                      <a:pt x="7241" y="10171"/>
                    </a:lnTo>
                    <a:lnTo>
                      <a:pt x="6437" y="10541"/>
                    </a:lnTo>
                    <a:lnTo>
                      <a:pt x="5694" y="10874"/>
                    </a:lnTo>
                    <a:lnTo>
                      <a:pt x="5013" y="11281"/>
                    </a:lnTo>
                    <a:lnTo>
                      <a:pt x="4394" y="11725"/>
                    </a:lnTo>
                    <a:lnTo>
                      <a:pt x="3837" y="12168"/>
                    </a:lnTo>
                    <a:lnTo>
                      <a:pt x="3342" y="12649"/>
                    </a:lnTo>
                    <a:lnTo>
                      <a:pt x="2909" y="13167"/>
                    </a:lnTo>
                    <a:lnTo>
                      <a:pt x="2538" y="13722"/>
                    </a:lnTo>
                    <a:lnTo>
                      <a:pt x="2290" y="14240"/>
                    </a:lnTo>
                    <a:lnTo>
                      <a:pt x="2042" y="14832"/>
                    </a:lnTo>
                    <a:lnTo>
                      <a:pt x="1919" y="15423"/>
                    </a:lnTo>
                    <a:lnTo>
                      <a:pt x="1919" y="21193"/>
                    </a:lnTo>
                    <a:lnTo>
                      <a:pt x="1857" y="21267"/>
                    </a:lnTo>
                    <a:lnTo>
                      <a:pt x="1733" y="21378"/>
                    </a:lnTo>
                    <a:lnTo>
                      <a:pt x="1671" y="21452"/>
                    </a:lnTo>
                    <a:lnTo>
                      <a:pt x="1547" y="21526"/>
                    </a:lnTo>
                    <a:lnTo>
                      <a:pt x="1300" y="21563"/>
                    </a:lnTo>
                    <a:lnTo>
                      <a:pt x="1114" y="21600"/>
                    </a:lnTo>
                    <a:lnTo>
                      <a:pt x="990" y="21600"/>
                    </a:lnTo>
                    <a:close/>
                  </a:path>
                </a:pathLst>
              </a:custGeom>
              <a:solidFill>
                <a:srgbClr val="033BC9"/>
              </a:solidFill>
              <a:ln w="12700" cap="flat">
                <a:noFill/>
                <a:miter lim="400000"/>
              </a:ln>
              <a:effectLst/>
            </p:spPr>
            <p:txBody>
              <a:bodyPr wrap="square" lIns="45719" tIns="45719" rIns="45719" bIns="45719" numCol="1" anchor="t">
                <a:noAutofit/>
              </a:bodyPr>
              <a:lstStyle/>
              <a:p>
                <a:endParaRPr/>
              </a:p>
            </p:txBody>
          </p:sp>
        </p:grpSp>
      </p:grpSp>
      <p:sp>
        <p:nvSpPr>
          <p:cNvPr id="2785" name="Title 1"/>
          <p:cNvSpPr txBox="1"/>
          <p:nvPr/>
        </p:nvSpPr>
        <p:spPr>
          <a:xfrm>
            <a:off x="2330850" y="2067122"/>
            <a:ext cx="2869265" cy="708755"/>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defTabSz="685800">
              <a:defRPr>
                <a:solidFill>
                  <a:srgbClr val="FFFFFF"/>
                </a:solidFill>
              </a:defRPr>
            </a:pPr>
            <a:r>
              <a:t>Application Development</a:t>
            </a:r>
            <a:endParaRPr sz="3300"/>
          </a:p>
          <a:p>
            <a:pPr>
              <a:defRPr sz="1200" i="1">
                <a:solidFill>
                  <a:srgbClr val="69A7FF"/>
                </a:solidFill>
              </a:defRPr>
            </a:pPr>
            <a:r>
              <a:t>Writing the application</a:t>
            </a:r>
          </a:p>
          <a:p>
            <a:pPr>
              <a:defRPr sz="1200" i="1">
                <a:solidFill>
                  <a:srgbClr val="69A7FF"/>
                </a:solidFill>
              </a:defRPr>
            </a:pPr>
            <a:r>
              <a:t>Modeling the business network</a:t>
            </a:r>
          </a:p>
        </p:txBody>
      </p:sp>
      <p:sp>
        <p:nvSpPr>
          <p:cNvPr id="2786" name="Title 1"/>
          <p:cNvSpPr txBox="1"/>
          <p:nvPr/>
        </p:nvSpPr>
        <p:spPr>
          <a:xfrm>
            <a:off x="2330849" y="3406923"/>
            <a:ext cx="2869266" cy="708756"/>
          </a:xfrm>
          <a:prstGeom prst="rect">
            <a:avLst/>
          </a:prstGeom>
          <a:ln w="12700">
            <a:miter lim="400000"/>
          </a:ln>
          <a:extLst>
            <a:ext uri="{C572A759-6A51-4108-AA02-DFA0A04FC94B}">
              <ma14:wrappingTextBoxFlag xmlns:ma14="http://schemas.microsoft.com/office/mac/drawingml/2011/main" xmlns="" val="1"/>
            </a:ext>
          </a:extLst>
        </p:spPr>
        <p:txBody>
          <a:bodyPr lIns="45719" rIns="45719" anchor="ctr">
            <a:spAutoFit/>
          </a:bodyPr>
          <a:lstStyle/>
          <a:p>
            <a:pPr defTabSz="685800">
              <a:defRPr>
                <a:solidFill>
                  <a:srgbClr val="FFFFFF"/>
                </a:solidFill>
              </a:defRPr>
            </a:pPr>
            <a:r>
              <a:t>Effective Administration</a:t>
            </a:r>
            <a:endParaRPr sz="3300"/>
          </a:p>
          <a:p>
            <a:pPr defTabSz="685800">
              <a:defRPr sz="1200" i="1">
                <a:solidFill>
                  <a:srgbClr val="69A7FF"/>
                </a:solidFill>
              </a:defRPr>
            </a:pPr>
            <a:r>
              <a:t>Deploying to a blockchain</a:t>
            </a:r>
            <a:endParaRPr sz="3300"/>
          </a:p>
          <a:p>
            <a:pPr defTabSz="685800">
              <a:defRPr sz="1200" i="1">
                <a:solidFill>
                  <a:srgbClr val="69A7FF"/>
                </a:solidFill>
              </a:defRPr>
            </a:pPr>
            <a:r>
              <a:t>Interacting with systems of record</a:t>
            </a:r>
          </a:p>
        </p:txBody>
      </p:sp>
      <p:sp>
        <p:nvSpPr>
          <p:cNvPr id="2787" name="Freeform 26"/>
          <p:cNvSpPr/>
          <p:nvPr/>
        </p:nvSpPr>
        <p:spPr>
          <a:xfrm>
            <a:off x="4880664" y="764437"/>
            <a:ext cx="189701" cy="67945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21600"/>
                </a:lnTo>
                <a:lnTo>
                  <a:pt x="1479" y="21600"/>
                </a:lnTo>
                <a:lnTo>
                  <a:pt x="1258" y="21579"/>
                </a:lnTo>
                <a:lnTo>
                  <a:pt x="962" y="21558"/>
                </a:lnTo>
                <a:lnTo>
                  <a:pt x="518" y="21475"/>
                </a:lnTo>
                <a:lnTo>
                  <a:pt x="296" y="21413"/>
                </a:lnTo>
                <a:lnTo>
                  <a:pt x="148" y="21350"/>
                </a:lnTo>
                <a:lnTo>
                  <a:pt x="0" y="21267"/>
                </a:lnTo>
                <a:lnTo>
                  <a:pt x="0" y="21079"/>
                </a:lnTo>
                <a:lnTo>
                  <a:pt x="148" y="21017"/>
                </a:lnTo>
                <a:lnTo>
                  <a:pt x="296" y="20933"/>
                </a:lnTo>
                <a:lnTo>
                  <a:pt x="518" y="20871"/>
                </a:lnTo>
                <a:lnTo>
                  <a:pt x="962" y="20788"/>
                </a:lnTo>
                <a:lnTo>
                  <a:pt x="1258" y="20767"/>
                </a:lnTo>
                <a:lnTo>
                  <a:pt x="18567" y="20767"/>
                </a:lnTo>
                <a:lnTo>
                  <a:pt x="18567" y="854"/>
                </a:lnTo>
                <a:lnTo>
                  <a:pt x="1405" y="854"/>
                </a:lnTo>
                <a:lnTo>
                  <a:pt x="1110" y="833"/>
                </a:lnTo>
                <a:lnTo>
                  <a:pt x="666" y="750"/>
                </a:lnTo>
                <a:lnTo>
                  <a:pt x="518" y="687"/>
                </a:lnTo>
                <a:lnTo>
                  <a:pt x="370" y="604"/>
                </a:lnTo>
                <a:lnTo>
                  <a:pt x="296" y="521"/>
                </a:lnTo>
                <a:lnTo>
                  <a:pt x="148" y="437"/>
                </a:lnTo>
                <a:lnTo>
                  <a:pt x="296" y="354"/>
                </a:lnTo>
                <a:lnTo>
                  <a:pt x="370" y="271"/>
                </a:lnTo>
                <a:lnTo>
                  <a:pt x="666" y="146"/>
                </a:lnTo>
                <a:lnTo>
                  <a:pt x="888" y="104"/>
                </a:lnTo>
                <a:lnTo>
                  <a:pt x="1110" y="42"/>
                </a:lnTo>
                <a:lnTo>
                  <a:pt x="1701" y="0"/>
                </a:lnTo>
                <a:lnTo>
                  <a:pt x="21600" y="0"/>
                </a:lnTo>
                <a:close/>
              </a:path>
            </a:pathLst>
          </a:custGeom>
          <a:solidFill>
            <a:srgbClr val="FFFFFF"/>
          </a:solidFill>
          <a:ln w="12700">
            <a:miter lim="400000"/>
          </a:ln>
        </p:spPr>
        <p:txBody>
          <a:bodyPr lIns="45719" rIns="45719"/>
          <a:lstStyle/>
          <a:p>
            <a:endParaRPr/>
          </a:p>
        </p:txBody>
      </p:sp>
      <p:sp>
        <p:nvSpPr>
          <p:cNvPr id="2788" name="Freeform 27"/>
          <p:cNvSpPr/>
          <p:nvPr/>
        </p:nvSpPr>
        <p:spPr>
          <a:xfrm>
            <a:off x="1067635" y="764437"/>
            <a:ext cx="191010" cy="67945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0041" y="21600"/>
                </a:lnTo>
                <a:lnTo>
                  <a:pt x="20635" y="21558"/>
                </a:lnTo>
                <a:lnTo>
                  <a:pt x="20858" y="21517"/>
                </a:lnTo>
                <a:lnTo>
                  <a:pt x="21155" y="21475"/>
                </a:lnTo>
                <a:lnTo>
                  <a:pt x="21452" y="21350"/>
                </a:lnTo>
                <a:lnTo>
                  <a:pt x="21526" y="21267"/>
                </a:lnTo>
                <a:lnTo>
                  <a:pt x="21600" y="21163"/>
                </a:lnTo>
                <a:lnTo>
                  <a:pt x="21526" y="21079"/>
                </a:lnTo>
                <a:lnTo>
                  <a:pt x="21452" y="21017"/>
                </a:lnTo>
                <a:lnTo>
                  <a:pt x="21303" y="20933"/>
                </a:lnTo>
                <a:lnTo>
                  <a:pt x="21155" y="20871"/>
                </a:lnTo>
                <a:lnTo>
                  <a:pt x="20858" y="20829"/>
                </a:lnTo>
                <a:lnTo>
                  <a:pt x="20635" y="20788"/>
                </a:lnTo>
                <a:lnTo>
                  <a:pt x="20338" y="20767"/>
                </a:lnTo>
                <a:lnTo>
                  <a:pt x="2969" y="20767"/>
                </a:lnTo>
                <a:lnTo>
                  <a:pt x="2969" y="854"/>
                </a:lnTo>
                <a:lnTo>
                  <a:pt x="20190" y="854"/>
                </a:lnTo>
                <a:lnTo>
                  <a:pt x="20412" y="833"/>
                </a:lnTo>
                <a:lnTo>
                  <a:pt x="20709" y="792"/>
                </a:lnTo>
                <a:lnTo>
                  <a:pt x="20932" y="750"/>
                </a:lnTo>
                <a:lnTo>
                  <a:pt x="21155" y="687"/>
                </a:lnTo>
                <a:lnTo>
                  <a:pt x="21303" y="604"/>
                </a:lnTo>
                <a:lnTo>
                  <a:pt x="21377" y="521"/>
                </a:lnTo>
                <a:lnTo>
                  <a:pt x="21377" y="354"/>
                </a:lnTo>
                <a:lnTo>
                  <a:pt x="21303" y="271"/>
                </a:lnTo>
                <a:lnTo>
                  <a:pt x="21155" y="208"/>
                </a:lnTo>
                <a:lnTo>
                  <a:pt x="20932" y="146"/>
                </a:lnTo>
                <a:lnTo>
                  <a:pt x="20709" y="104"/>
                </a:lnTo>
                <a:lnTo>
                  <a:pt x="20412" y="42"/>
                </a:lnTo>
                <a:lnTo>
                  <a:pt x="20190" y="21"/>
                </a:lnTo>
                <a:lnTo>
                  <a:pt x="19893" y="0"/>
                </a:lnTo>
                <a:lnTo>
                  <a:pt x="0" y="0"/>
                </a:lnTo>
                <a:close/>
              </a:path>
            </a:pathLst>
          </a:custGeom>
          <a:solidFill>
            <a:srgbClr val="FFFFFF"/>
          </a:solidFill>
          <a:ln w="12700">
            <a:miter lim="400000"/>
          </a:ln>
        </p:spPr>
        <p:txBody>
          <a:bodyPr lIns="45719" rIns="45719"/>
          <a:lstStyle/>
          <a:p>
            <a:endParaRP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2" name="TextBox 9"/>
          <p:cNvSpPr txBox="1">
            <a:spLocks noGrp="1"/>
          </p:cNvSpPr>
          <p:nvPr>
            <p:ph type="sldNum" sz="quarter" idx="2"/>
          </p:nvPr>
        </p:nvSpPr>
        <p:spPr>
          <a:xfrm>
            <a:off x="8923305" y="4920491"/>
            <a:ext cx="167709" cy="214702"/>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9</a:t>
            </a:fld>
            <a:endParaRPr/>
          </a:p>
        </p:txBody>
      </p:sp>
      <p:sp>
        <p:nvSpPr>
          <p:cNvPr id="2793" name="Text Placeholder 1"/>
          <p:cNvSpPr txBox="1">
            <a:spLocks noGrp="1"/>
          </p:cNvSpPr>
          <p:nvPr>
            <p:ph type="body" sz="quarter" idx="1"/>
          </p:nvPr>
        </p:nvSpPr>
        <p:spPr>
          <a:xfrm>
            <a:off x="125729" y="144463"/>
            <a:ext cx="7768592" cy="1011700"/>
          </a:xfrm>
          <a:prstGeom prst="rect">
            <a:avLst/>
          </a:prstGeom>
        </p:spPr>
        <p:txBody>
          <a:bodyPr/>
          <a:lstStyle>
            <a:lvl1pPr>
              <a:defRPr>
                <a:solidFill>
                  <a:srgbClr val="0164FF"/>
                </a:solidFill>
              </a:defRPr>
            </a:lvl1pPr>
          </a:lstStyle>
          <a:p>
            <a:r>
              <a:t>Blockchain Recap </a:t>
            </a:r>
          </a:p>
        </p:txBody>
      </p:sp>
      <p:sp>
        <p:nvSpPr>
          <p:cNvPr id="2794" name="Content Placeholder 4"/>
          <p:cNvSpPr txBox="1"/>
          <p:nvPr/>
        </p:nvSpPr>
        <p:spPr>
          <a:xfrm>
            <a:off x="360218" y="1449113"/>
            <a:ext cx="4901330" cy="2345209"/>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p>
            <a:pPr marL="228600" indent="-228600" defTabSz="914400">
              <a:buSzPct val="100000"/>
              <a:buFont typeface="Arial"/>
              <a:buChar char="–"/>
              <a:defRPr sz="1400">
                <a:solidFill>
                  <a:srgbClr val="5A5A5A"/>
                </a:solidFill>
              </a:defRPr>
            </a:pPr>
            <a:r>
              <a:t>Blockchain builds on basic business concepts</a:t>
            </a:r>
          </a:p>
          <a:p>
            <a:pPr marL="685800" lvl="1" indent="-228600" defTabSz="914400">
              <a:buSzPct val="100000"/>
              <a:buFont typeface="Arial"/>
              <a:buChar char="–"/>
              <a:defRPr sz="1400" b="1">
                <a:solidFill>
                  <a:srgbClr val="5A5A5A"/>
                </a:solidFill>
              </a:defRPr>
            </a:pPr>
            <a:r>
              <a:t>Business Networks </a:t>
            </a:r>
            <a:r>
              <a:rPr b="0"/>
              <a:t>connect businesses</a:t>
            </a:r>
          </a:p>
          <a:p>
            <a:pPr marL="685800" lvl="1" indent="-228600" defTabSz="914400">
              <a:buSzPct val="100000"/>
              <a:buFont typeface="Arial"/>
              <a:buChar char="–"/>
              <a:defRPr sz="1400" b="1">
                <a:solidFill>
                  <a:srgbClr val="5A5A5A"/>
                </a:solidFill>
              </a:defRPr>
            </a:pPr>
            <a:r>
              <a:t>Participants</a:t>
            </a:r>
            <a:r>
              <a:rPr b="0"/>
              <a:t> with Identity</a:t>
            </a:r>
          </a:p>
          <a:p>
            <a:pPr marL="685800" lvl="1" indent="-228600" defTabSz="914400">
              <a:buSzPct val="100000"/>
              <a:buFont typeface="Arial"/>
              <a:buChar char="–"/>
              <a:defRPr sz="1400" b="1">
                <a:solidFill>
                  <a:srgbClr val="5A5A5A"/>
                </a:solidFill>
              </a:defRPr>
            </a:pPr>
            <a:r>
              <a:t>Assets</a:t>
            </a:r>
            <a:r>
              <a:rPr b="0"/>
              <a:t> flow over business networks</a:t>
            </a:r>
          </a:p>
          <a:p>
            <a:pPr marL="685800" lvl="1" indent="-228600" defTabSz="914400">
              <a:buSzPct val="100000"/>
              <a:buFont typeface="Arial"/>
              <a:buChar char="–"/>
              <a:defRPr sz="1400" b="1">
                <a:solidFill>
                  <a:srgbClr val="5A5A5A"/>
                </a:solidFill>
              </a:defRPr>
            </a:pPr>
            <a:r>
              <a:t>Transactions</a:t>
            </a:r>
            <a:r>
              <a:rPr b="0"/>
              <a:t> describe asset exchange</a:t>
            </a:r>
          </a:p>
          <a:p>
            <a:pPr marL="685800" lvl="1" indent="-228600" defTabSz="914400">
              <a:buSzPct val="100000"/>
              <a:buFont typeface="Arial"/>
              <a:buChar char="–"/>
              <a:defRPr sz="1400" b="1">
                <a:solidFill>
                  <a:srgbClr val="5A5A5A"/>
                </a:solidFill>
              </a:defRPr>
            </a:pPr>
            <a:r>
              <a:t>Contracts</a:t>
            </a:r>
            <a:r>
              <a:rPr b="0"/>
              <a:t> underpin transactions</a:t>
            </a:r>
          </a:p>
          <a:p>
            <a:pPr marL="685800" lvl="1" indent="-228600" defTabSz="914400">
              <a:buSzPct val="100000"/>
              <a:buFont typeface="Arial"/>
              <a:buChar char="–"/>
              <a:defRPr sz="1400">
                <a:solidFill>
                  <a:srgbClr val="5A5A5A"/>
                </a:solidFill>
              </a:defRPr>
            </a:pPr>
            <a:r>
              <a:t>The </a:t>
            </a:r>
            <a:r>
              <a:rPr b="1"/>
              <a:t>ledger</a:t>
            </a:r>
            <a:r>
              <a:t> is a log of transactions</a:t>
            </a:r>
          </a:p>
          <a:p>
            <a:pPr marL="685800" lvl="1" indent="-228600" defTabSz="914400">
              <a:spcBef>
                <a:spcPts val="100"/>
              </a:spcBef>
              <a:buSzPct val="100000"/>
              <a:buFont typeface="Arial"/>
              <a:buChar char="–"/>
              <a:defRPr sz="1400">
                <a:solidFill>
                  <a:srgbClr val="5A5A5A"/>
                </a:solidFill>
              </a:defRPr>
            </a:pPr>
            <a:endParaRPr/>
          </a:p>
          <a:p>
            <a:pPr marL="228600" indent="-228600" defTabSz="914400">
              <a:buSzPct val="100000"/>
              <a:buFont typeface="Arial"/>
              <a:buChar char="–"/>
              <a:defRPr sz="1400">
                <a:solidFill>
                  <a:srgbClr val="5A5A5A"/>
                </a:solidFill>
              </a:defRPr>
            </a:pPr>
            <a:r>
              <a:t>Blockchain is a shared, replicated ledger</a:t>
            </a:r>
          </a:p>
          <a:p>
            <a:pPr marL="685800" lvl="1" indent="-228600" defTabSz="914400">
              <a:buSzPct val="100000"/>
              <a:buFont typeface="Arial"/>
              <a:buChar char="–"/>
              <a:defRPr sz="1400">
                <a:solidFill>
                  <a:srgbClr val="5A5A5A"/>
                </a:solidFill>
              </a:defRPr>
            </a:pPr>
            <a:r>
              <a:t>Consensus, immutability, finality, provenance</a:t>
            </a:r>
          </a:p>
        </p:txBody>
      </p:sp>
      <p:grpSp>
        <p:nvGrpSpPr>
          <p:cNvPr id="2797" name="Group 9"/>
          <p:cNvGrpSpPr/>
          <p:nvPr/>
        </p:nvGrpSpPr>
        <p:grpSpPr>
          <a:xfrm>
            <a:off x="5261547" y="804422"/>
            <a:ext cx="3882453" cy="3579057"/>
            <a:chOff x="0" y="0"/>
            <a:chExt cx="3882452" cy="3579055"/>
          </a:xfrm>
        </p:grpSpPr>
        <p:pic>
          <p:nvPicPr>
            <p:cNvPr id="2795" name="Picture 23" descr="Picture 23"/>
            <p:cNvPicPr>
              <a:picLocks noChangeAspect="1"/>
            </p:cNvPicPr>
            <p:nvPr/>
          </p:nvPicPr>
          <p:blipFill>
            <a:blip r:embed="rId3">
              <a:extLst/>
            </a:blip>
            <a:stretch>
              <a:fillRect/>
            </a:stretch>
          </p:blipFill>
          <p:spPr>
            <a:xfrm>
              <a:off x="0" y="0"/>
              <a:ext cx="3882453" cy="3579056"/>
            </a:xfrm>
            <a:prstGeom prst="rect">
              <a:avLst/>
            </a:prstGeom>
            <a:ln w="12700" cap="flat">
              <a:noFill/>
              <a:miter lim="400000"/>
            </a:ln>
            <a:effectLst/>
          </p:spPr>
        </p:pic>
        <p:sp>
          <p:nvSpPr>
            <p:cNvPr id="2796" name="Straight Connector 2"/>
            <p:cNvSpPr/>
            <p:nvPr/>
          </p:nvSpPr>
          <p:spPr>
            <a:xfrm flipV="1">
              <a:off x="1094802" y="3572705"/>
              <a:ext cx="768351" cy="3176"/>
            </a:xfrm>
            <a:prstGeom prst="line">
              <a:avLst/>
            </a:prstGeom>
            <a:noFill/>
            <a:ln w="22225" cap="rnd">
              <a:solidFill>
                <a:srgbClr val="325C80"/>
              </a:solidFill>
              <a:prstDash val="solid"/>
              <a:round/>
            </a:ln>
            <a:effectLst/>
          </p:spPr>
          <p:txBody>
            <a:bodyPr wrap="square" lIns="45719" tIns="45719" rIns="45719" bIns="45719" numCol="1" anchor="t">
              <a:noAutofit/>
            </a:bodyPr>
            <a:lstStyle/>
            <a:p>
              <a:endParaRPr/>
            </a:p>
          </p:txBody>
        </p:sp>
      </p:grpSp>
    </p:spTree>
  </p:cSld>
  <p:clrMapOvr>
    <a:masterClrMapping/>
  </p:clrMapOvr>
  <p:transition spd="med"/>
</p:sld>
</file>

<file path=ppt/theme/theme1.xml><?xml version="1.0" encoding="utf-8"?>
<a:theme xmlns:a="http://schemas.openxmlformats.org/drawingml/2006/main" name="7588_IBM_Blockchain_MasterTemplate_101017">
  <a:themeElements>
    <a:clrScheme name="7588_IBM_Blockchain_MasterTemplate_101017">
      <a:dk1>
        <a:srgbClr val="000000"/>
      </a:dk1>
      <a:lt1>
        <a:srgbClr val="000000"/>
      </a:lt1>
      <a:dk2>
        <a:srgbClr val="A7A7A7"/>
      </a:dk2>
      <a:lt2>
        <a:srgbClr val="535353"/>
      </a:lt2>
      <a:accent1>
        <a:srgbClr val="272727"/>
      </a:accent1>
      <a:accent2>
        <a:srgbClr val="5FC8F1"/>
      </a:accent2>
      <a:accent3>
        <a:srgbClr val="C6C6C6"/>
      </a:accent3>
      <a:accent4>
        <a:srgbClr val="0064FF"/>
      </a:accent4>
      <a:accent5>
        <a:srgbClr val="626262"/>
      </a:accent5>
      <a:accent6>
        <a:srgbClr val="EAEAEA"/>
      </a:accent6>
      <a:hlink>
        <a:srgbClr val="0000FF"/>
      </a:hlink>
      <a:folHlink>
        <a:srgbClr val="FF00FF"/>
      </a:folHlink>
    </a:clrScheme>
    <a:fontScheme name="7588_IBM_Blockchain_MasterTemplate_101017">
      <a:majorFont>
        <a:latin typeface="Arial"/>
        <a:ea typeface="Arial"/>
        <a:cs typeface="Arial"/>
      </a:majorFont>
      <a:minorFont>
        <a:latin typeface="Helvetica"/>
        <a:ea typeface="Helvetica"/>
        <a:cs typeface="Helvetica"/>
      </a:minorFont>
    </a:fontScheme>
    <a:fmtScheme name="7588_IBM_Blockchain_MasterTemplate_101017">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7588_IBM_Blockchain_MasterTemplate_101017">
  <a:themeElements>
    <a:clrScheme name="7588_IBM_Blockchain_MasterTemplate_101017">
      <a:dk1>
        <a:srgbClr val="000000"/>
      </a:dk1>
      <a:lt1>
        <a:srgbClr val="FFFFFF"/>
      </a:lt1>
      <a:dk2>
        <a:srgbClr val="A7A7A7"/>
      </a:dk2>
      <a:lt2>
        <a:srgbClr val="535353"/>
      </a:lt2>
      <a:accent1>
        <a:srgbClr val="272727"/>
      </a:accent1>
      <a:accent2>
        <a:srgbClr val="5FC8F1"/>
      </a:accent2>
      <a:accent3>
        <a:srgbClr val="C6C6C6"/>
      </a:accent3>
      <a:accent4>
        <a:srgbClr val="0064FF"/>
      </a:accent4>
      <a:accent5>
        <a:srgbClr val="626262"/>
      </a:accent5>
      <a:accent6>
        <a:srgbClr val="EAEAEA"/>
      </a:accent6>
      <a:hlink>
        <a:srgbClr val="0000FF"/>
      </a:hlink>
      <a:folHlink>
        <a:srgbClr val="FF00FF"/>
      </a:folHlink>
    </a:clrScheme>
    <a:fontScheme name="7588_IBM_Blockchain_MasterTemplate_101017">
      <a:majorFont>
        <a:latin typeface="Arial"/>
        <a:ea typeface="Arial"/>
        <a:cs typeface="Arial"/>
      </a:majorFont>
      <a:minorFont>
        <a:latin typeface="Helvetica"/>
        <a:ea typeface="Helvetica"/>
        <a:cs typeface="Helvetica"/>
      </a:minorFont>
    </a:fontScheme>
    <a:fmtScheme name="7588_IBM_Blockchain_MasterTemplate_101017">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0</TotalTime>
  <Words>3461</Words>
  <Application>Microsoft Macintosh PowerPoint</Application>
  <PresentationFormat>On-screen Show (16:9)</PresentationFormat>
  <Paragraphs>606</Paragraphs>
  <Slides>37</Slides>
  <Notes>16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37</vt:i4>
      </vt:variant>
    </vt:vector>
  </HeadingPairs>
  <TitlesOfParts>
    <vt:vector size="45" baseType="lpstr">
      <vt:lpstr>Arial</vt:lpstr>
      <vt:lpstr>Calibri</vt:lpstr>
      <vt:lpstr>Calibri Light</vt:lpstr>
      <vt:lpstr>Courier New</vt:lpstr>
      <vt:lpstr>IBM Plex Mono</vt:lpstr>
      <vt:lpstr>IBM Plex Sans</vt:lpstr>
      <vt:lpstr>IBM Plex Sans Regular</vt:lpstr>
      <vt:lpstr>7588_IBM_Blockchain_MasterTemplate_101017</vt:lpstr>
      <vt:lpstr>PowerPoint Presentation</vt:lpstr>
      <vt:lpstr>PowerPoint Presentation</vt:lpstr>
      <vt:lpstr>H</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User Roles in a Blockchain Project</vt:lpstr>
      <vt:lpstr>The Developer Role in a Blockchain Project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There are Two User Roles with “Administration” Responsibility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Percival Silva de Lucena</cp:lastModifiedBy>
  <cp:revision>1</cp:revision>
  <dcterms:modified xsi:type="dcterms:W3CDTF">2019-01-09T17:41:34Z</dcterms:modified>
</cp:coreProperties>
</file>